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0.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1.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2.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3.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6.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8.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xml" ContentType="application/vnd.openxmlformats-officedocument.presentationml.tags+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tags/tag1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50" r:id="rId5"/>
    <p:sldMasterId id="2147483662" r:id="rId6"/>
    <p:sldMasterId id="2147483674" r:id="rId7"/>
    <p:sldMasterId id="2147483687" r:id="rId8"/>
    <p:sldMasterId id="2147483702" r:id="rId9"/>
    <p:sldMasterId id="2147483715" r:id="rId10"/>
    <p:sldMasterId id="2147483724" r:id="rId11"/>
    <p:sldMasterId id="2147483737" r:id="rId12"/>
    <p:sldMasterId id="2147483751" r:id="rId13"/>
    <p:sldMasterId id="2147483756" r:id="rId14"/>
    <p:sldMasterId id="2147483774" r:id="rId15"/>
    <p:sldMasterId id="2147483788" r:id="rId16"/>
    <p:sldMasterId id="2147483800" r:id="rId17"/>
    <p:sldMasterId id="2147483814" r:id="rId18"/>
    <p:sldMasterId id="2147483828" r:id="rId19"/>
    <p:sldMasterId id="2147483842" r:id="rId20"/>
    <p:sldMasterId id="2147483850" r:id="rId21"/>
    <p:sldMasterId id="2147483854" r:id="rId22"/>
    <p:sldMasterId id="2147483866" r:id="rId23"/>
    <p:sldMasterId id="2147483880" r:id="rId24"/>
  </p:sldMasterIdLst>
  <p:notesMasterIdLst>
    <p:notesMasterId r:id="rId82"/>
  </p:notesMasterIdLst>
  <p:handoutMasterIdLst>
    <p:handoutMasterId r:id="rId83"/>
  </p:handoutMasterIdLst>
  <p:sldIdLst>
    <p:sldId id="964" r:id="rId25"/>
    <p:sldId id="2039378311" r:id="rId26"/>
    <p:sldId id="2007581503" r:id="rId27"/>
    <p:sldId id="2125" r:id="rId28"/>
    <p:sldId id="2039378291" r:id="rId29"/>
    <p:sldId id="256" r:id="rId30"/>
    <p:sldId id="257" r:id="rId31"/>
    <p:sldId id="2039378262" r:id="rId32"/>
    <p:sldId id="2039378274" r:id="rId33"/>
    <p:sldId id="1275" r:id="rId34"/>
    <p:sldId id="2039378316" r:id="rId35"/>
    <p:sldId id="2129" r:id="rId36"/>
    <p:sldId id="2039378293" r:id="rId37"/>
    <p:sldId id="2039378317" r:id="rId38"/>
    <p:sldId id="2039378295" r:id="rId39"/>
    <p:sldId id="2124" r:id="rId40"/>
    <p:sldId id="2039378325" r:id="rId41"/>
    <p:sldId id="2039378296" r:id="rId42"/>
    <p:sldId id="2039378297" r:id="rId43"/>
    <p:sldId id="2039378326" r:id="rId44"/>
    <p:sldId id="2039378294" r:id="rId45"/>
    <p:sldId id="2123" r:id="rId46"/>
    <p:sldId id="2039378312" r:id="rId47"/>
    <p:sldId id="2039378324" r:id="rId48"/>
    <p:sldId id="2039377795" r:id="rId49"/>
    <p:sldId id="2039377796" r:id="rId50"/>
    <p:sldId id="2039377800" r:id="rId51"/>
    <p:sldId id="2039377801" r:id="rId52"/>
    <p:sldId id="2039377804" r:id="rId53"/>
    <p:sldId id="2039377803" r:id="rId54"/>
    <p:sldId id="2626" r:id="rId55"/>
    <p:sldId id="2618" r:id="rId56"/>
    <p:sldId id="2627" r:id="rId57"/>
    <p:sldId id="2628" r:id="rId58"/>
    <p:sldId id="2039378318" r:id="rId59"/>
    <p:sldId id="2039378313" r:id="rId60"/>
    <p:sldId id="282" r:id="rId61"/>
    <p:sldId id="2039378319" r:id="rId62"/>
    <p:sldId id="2039378327" r:id="rId63"/>
    <p:sldId id="1618" r:id="rId64"/>
    <p:sldId id="1619" r:id="rId65"/>
    <p:sldId id="2039378302" r:id="rId66"/>
    <p:sldId id="2039378303" r:id="rId67"/>
    <p:sldId id="2039378304" r:id="rId68"/>
    <p:sldId id="2039378306" r:id="rId69"/>
    <p:sldId id="2120" r:id="rId70"/>
    <p:sldId id="2121" r:id="rId71"/>
    <p:sldId id="2039378320" r:id="rId72"/>
    <p:sldId id="2039378321" r:id="rId73"/>
    <p:sldId id="2039378322" r:id="rId74"/>
    <p:sldId id="2039378323" r:id="rId75"/>
    <p:sldId id="1617" r:id="rId76"/>
    <p:sldId id="2039378315" r:id="rId77"/>
    <p:sldId id="2126" r:id="rId78"/>
    <p:sldId id="2039378314" r:id="rId79"/>
    <p:sldId id="2039378288" r:id="rId80"/>
    <p:sldId id="1056" r:id="rId81"/>
  </p:sldIdLst>
  <p:sldSz cx="9144000" cy="5143500" type="screen16x9"/>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361B3245-C396-4324-B033-DBBA010D3D65}">
          <p14:sldIdLst>
            <p14:sldId id="964"/>
            <p14:sldId id="2039378311"/>
            <p14:sldId id="2007581503"/>
            <p14:sldId id="2125"/>
            <p14:sldId id="2039378291"/>
            <p14:sldId id="256"/>
            <p14:sldId id="257"/>
            <p14:sldId id="2039378262"/>
            <p14:sldId id="2039378274"/>
            <p14:sldId id="1275"/>
            <p14:sldId id="2039378316"/>
            <p14:sldId id="2129"/>
            <p14:sldId id="2039378293"/>
            <p14:sldId id="2039378317"/>
            <p14:sldId id="2039378295"/>
            <p14:sldId id="2124"/>
            <p14:sldId id="2039378325"/>
            <p14:sldId id="2039378296"/>
            <p14:sldId id="2039378297"/>
            <p14:sldId id="2039378326"/>
            <p14:sldId id="2039378294"/>
            <p14:sldId id="2123"/>
            <p14:sldId id="2039378312"/>
            <p14:sldId id="2039378324"/>
            <p14:sldId id="2039377795"/>
            <p14:sldId id="2039377796"/>
            <p14:sldId id="2039377800"/>
            <p14:sldId id="2039377801"/>
            <p14:sldId id="2039377804"/>
            <p14:sldId id="2039377803"/>
            <p14:sldId id="2626"/>
            <p14:sldId id="2618"/>
            <p14:sldId id="2627"/>
            <p14:sldId id="2628"/>
            <p14:sldId id="2039378318"/>
            <p14:sldId id="2039378313"/>
            <p14:sldId id="282"/>
            <p14:sldId id="2039378319"/>
            <p14:sldId id="2039378327"/>
            <p14:sldId id="1618"/>
            <p14:sldId id="1619"/>
            <p14:sldId id="2039378302"/>
            <p14:sldId id="2039378303"/>
            <p14:sldId id="2039378304"/>
            <p14:sldId id="2039378306"/>
            <p14:sldId id="2120"/>
            <p14:sldId id="2121"/>
            <p14:sldId id="2039378320"/>
            <p14:sldId id="2039378321"/>
            <p14:sldId id="2039378322"/>
            <p14:sldId id="2039378323"/>
            <p14:sldId id="1617"/>
            <p14:sldId id="2039378315"/>
            <p14:sldId id="2126"/>
            <p14:sldId id="2039378314"/>
            <p14:sldId id="2039378288"/>
            <p14:sldId id="1056"/>
          </p14:sldIdLst>
        </p14:section>
      </p14:sectionLst>
    </p:ext>
    <p:ext uri="{EFAFB233-063F-42B5-8137-9DF3F51BA10A}">
      <p15:sldGuideLst xmlns:p15="http://schemas.microsoft.com/office/powerpoint/2012/main">
        <p15:guide id="1" orient="horz" pos="2028" userDrawn="1">
          <p15:clr>
            <a:srgbClr val="A4A3A4"/>
          </p15:clr>
        </p15:guide>
        <p15:guide id="2" pos="2880" userDrawn="1">
          <p15:clr>
            <a:srgbClr val="A4A3A4"/>
          </p15:clr>
        </p15:guide>
        <p15:guide id="3" pos="2290" userDrawn="1">
          <p15:clr>
            <a:srgbClr val="A4A3A4"/>
          </p15:clr>
        </p15:guide>
        <p15:guide id="4" pos="3424" userDrawn="1">
          <p15:clr>
            <a:srgbClr val="A4A3A4"/>
          </p15:clr>
        </p15:guide>
        <p15:guide id="5" pos="5556" userDrawn="1">
          <p15:clr>
            <a:srgbClr val="A4A3A4"/>
          </p15:clr>
        </p15:guide>
        <p15:guide id="6" pos="222">
          <p15:clr>
            <a:srgbClr val="A4A3A4"/>
          </p15:clr>
        </p15:guide>
      </p15:sldGuideLst>
    </p:ext>
    <p:ext uri="{2D200454-40CA-4A62-9FC3-DE9A4176ACB9}">
      <p15:notesGuideLst xmlns:p15="http://schemas.microsoft.com/office/powerpoint/2012/main">
        <p15:guide id="1" orient="horz" pos="3580">
          <p15:clr>
            <a:srgbClr val="A4A3A4"/>
          </p15:clr>
        </p15:guide>
        <p15:guide id="2" pos="22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xiaodan (CHN-行业BG)" initials="w(行" lastIdx="1" clrIdx="0">
    <p:extLst>
      <p:ext uri="{19B8F6BF-5375-455C-9EA6-DF929625EA0E}">
        <p15:presenceInfo xmlns:p15="http://schemas.microsoft.com/office/powerpoint/2012/main" userId="S::wang.xiaodan@h3c.com::41b43911-b89f-43b7-932d-193c820437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9BBB59"/>
    <a:srgbClr val="C00000"/>
    <a:srgbClr val="CCDBE5"/>
    <a:srgbClr val="E8EEF2"/>
    <a:srgbClr val="BFBFBF"/>
    <a:srgbClr val="DD1C1C"/>
    <a:srgbClr val="ED7D2F"/>
    <a:srgbClr val="007033"/>
    <a:srgbClr val="229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0" autoAdjust="0"/>
    <p:restoredTop sz="88337" autoAdjust="0"/>
  </p:normalViewPr>
  <p:slideViewPr>
    <p:cSldViewPr>
      <p:cViewPr varScale="1">
        <p:scale>
          <a:sx n="101" d="100"/>
          <a:sy n="101" d="100"/>
        </p:scale>
        <p:origin x="307" y="58"/>
      </p:cViewPr>
      <p:guideLst>
        <p:guide orient="horz" pos="2028"/>
        <p:guide pos="2880"/>
        <p:guide pos="2290"/>
        <p:guide pos="3424"/>
        <p:guide pos="5556"/>
        <p:guide pos="222"/>
      </p:guideLst>
    </p:cSldViewPr>
  </p:slideViewPr>
  <p:outlineViewPr>
    <p:cViewPr>
      <p:scale>
        <a:sx n="33" d="100"/>
        <a:sy n="33" d="100"/>
      </p:scale>
      <p:origin x="0" y="3300"/>
    </p:cViewPr>
  </p:outlineViewPr>
  <p:notesTextViewPr>
    <p:cViewPr>
      <p:scale>
        <a:sx n="100" d="100"/>
        <a:sy n="100" d="100"/>
      </p:scale>
      <p:origin x="0" y="0"/>
    </p:cViewPr>
  </p:notesTextViewPr>
  <p:sorterViewPr>
    <p:cViewPr>
      <p:scale>
        <a:sx n="46" d="100"/>
        <a:sy n="46" d="100"/>
      </p:scale>
      <p:origin x="0" y="0"/>
    </p:cViewPr>
  </p:sorterViewPr>
  <p:notesViewPr>
    <p:cSldViewPr>
      <p:cViewPr varScale="1">
        <p:scale>
          <a:sx n="60" d="100"/>
          <a:sy n="60" d="100"/>
        </p:scale>
        <p:origin x="2412" y="78"/>
      </p:cViewPr>
      <p:guideLst>
        <p:guide orient="horz" pos="3580"/>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17.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84" Type="http://schemas.openxmlformats.org/officeDocument/2006/relationships/commentAuthors" Target="commentAuthors.xml"/><Relationship Id="rId16" Type="http://schemas.openxmlformats.org/officeDocument/2006/relationships/slideMaster" Target="slideMasters/slideMaster12.xml"/><Relationship Id="rId11" Type="http://schemas.openxmlformats.org/officeDocument/2006/relationships/slideMaster" Target="slideMasters/slideMaster7.xml"/><Relationship Id="rId32" Type="http://schemas.openxmlformats.org/officeDocument/2006/relationships/slide" Target="slides/slide8.xml"/><Relationship Id="rId37" Type="http://schemas.openxmlformats.org/officeDocument/2006/relationships/slide" Target="slides/slide13.xml"/><Relationship Id="rId53" Type="http://schemas.openxmlformats.org/officeDocument/2006/relationships/slide" Target="slides/slide29.xml"/><Relationship Id="rId58" Type="http://schemas.openxmlformats.org/officeDocument/2006/relationships/slide" Target="slides/slide34.xml"/><Relationship Id="rId74" Type="http://schemas.openxmlformats.org/officeDocument/2006/relationships/slide" Target="slides/slide50.xml"/><Relationship Id="rId79" Type="http://schemas.openxmlformats.org/officeDocument/2006/relationships/slide" Target="slides/slide55.xml"/><Relationship Id="rId5" Type="http://schemas.openxmlformats.org/officeDocument/2006/relationships/slideMaster" Target="slideMasters/slideMaster1.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8" Type="http://schemas.openxmlformats.org/officeDocument/2006/relationships/slideMaster" Target="slideMasters/slideMaster4.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16.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slideMaster" Target="slideMasters/slideMaster6.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39" Type="http://schemas.openxmlformats.org/officeDocument/2006/relationships/slide" Target="slides/slide1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7" Type="http://schemas.openxmlformats.org/officeDocument/2006/relationships/slideMaster" Target="slideMasters/slideMaster3.xml"/><Relationship Id="rId71" Type="http://schemas.openxmlformats.org/officeDocument/2006/relationships/slide" Target="slides/slide47.xml"/><Relationship Id="rId2" Type="http://schemas.openxmlformats.org/officeDocument/2006/relationships/customXml" Target="../customXml/item2.xml"/><Relationship Id="rId29" Type="http://schemas.openxmlformats.org/officeDocument/2006/relationships/slide" Target="slides/slide5.xml"/><Relationship Id="rId24" Type="http://schemas.openxmlformats.org/officeDocument/2006/relationships/slideMaster" Target="slideMasters/slideMaster20.xml"/><Relationship Id="rId40" Type="http://schemas.openxmlformats.org/officeDocument/2006/relationships/slide" Target="slides/slide16.xml"/><Relationship Id="rId45" Type="http://schemas.openxmlformats.org/officeDocument/2006/relationships/slide" Target="slides/slide21.xml"/><Relationship Id="rId66" Type="http://schemas.openxmlformats.org/officeDocument/2006/relationships/slide" Target="slides/slide42.xml"/><Relationship Id="rId87" Type="http://schemas.openxmlformats.org/officeDocument/2006/relationships/theme" Target="theme/theme1.xml"/><Relationship Id="rId61" Type="http://schemas.openxmlformats.org/officeDocument/2006/relationships/slide" Target="slides/slide37.xml"/><Relationship Id="rId8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E22503-9C0D-4783-8C29-3519045CE41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69F70EAE-DDD9-4D35-96E8-770367E1953A}">
      <dgm:prSet phldrT="[文本]" custT="1"/>
      <dgm:spPr/>
      <dgm:t>
        <a:bodyPr/>
        <a:lstStyle/>
        <a:p>
          <a:r>
            <a:rPr lang="zh-CN" altLang="en-US" sz="2000" dirty="0">
              <a:latin typeface="微软雅黑" panose="020B0503020204020204" pitchFamily="34" charset="-122"/>
              <a:ea typeface="微软雅黑" panose="020B0503020204020204" pitchFamily="34" charset="-122"/>
            </a:rPr>
            <a:t>端网融合</a:t>
          </a:r>
        </a:p>
      </dgm:t>
    </dgm:pt>
    <dgm:pt modelId="{9C3C02EF-A370-46F6-952F-5951DFFA931B}" type="parTrans" cxnId="{72ED6813-655A-4E96-A675-395612826F6E}">
      <dgm:prSet/>
      <dgm:spPr/>
      <dgm:t>
        <a:bodyPr/>
        <a:lstStyle/>
        <a:p>
          <a:endParaRPr lang="zh-CN" altLang="en-US"/>
        </a:p>
      </dgm:t>
    </dgm:pt>
    <dgm:pt modelId="{DFB80F75-9529-4F92-BE28-DB4EA41AE91A}" type="sibTrans" cxnId="{72ED6813-655A-4E96-A675-395612826F6E}">
      <dgm:prSet/>
      <dgm:spPr/>
      <dgm:t>
        <a:bodyPr/>
        <a:lstStyle/>
        <a:p>
          <a:endParaRPr lang="zh-CN" altLang="en-US"/>
        </a:p>
      </dgm:t>
    </dgm:pt>
    <dgm:pt modelId="{6A24C128-FEFC-47B1-B4F0-0FE3434BD2FE}">
      <dgm:prSet phldrT="[文本]" custT="1"/>
      <dgm:spPr/>
      <dgm:t>
        <a:bodyPr/>
        <a:lstStyle/>
        <a:p>
          <a:r>
            <a:rPr lang="zh-CN" altLang="en-US" sz="1200" b="1" dirty="0">
              <a:latin typeface="微软雅黑" panose="020B0503020204020204" pitchFamily="34" charset="-122"/>
              <a:ea typeface="微软雅黑" panose="020B0503020204020204" pitchFamily="34" charset="-122"/>
            </a:rPr>
            <a:t>选择性重传</a:t>
          </a:r>
          <a:endParaRPr lang="zh-CN" altLang="en-US" sz="1200" dirty="0"/>
        </a:p>
      </dgm:t>
    </dgm:pt>
    <dgm:pt modelId="{75EC2328-20FA-4928-A527-F22DFA3DAC2E}" type="parTrans" cxnId="{DE33DA33-C426-4A78-9AB0-019D8785DBA6}">
      <dgm:prSet/>
      <dgm:spPr/>
      <dgm:t>
        <a:bodyPr/>
        <a:lstStyle/>
        <a:p>
          <a:endParaRPr lang="zh-CN" altLang="en-US"/>
        </a:p>
      </dgm:t>
    </dgm:pt>
    <dgm:pt modelId="{243687C3-5364-4566-8D1A-64AC47E9347B}" type="sibTrans" cxnId="{DE33DA33-C426-4A78-9AB0-019D8785DBA6}">
      <dgm:prSet/>
      <dgm:spPr/>
      <dgm:t>
        <a:bodyPr/>
        <a:lstStyle/>
        <a:p>
          <a:endParaRPr lang="zh-CN" altLang="en-US"/>
        </a:p>
      </dgm:t>
    </dgm:pt>
    <dgm:pt modelId="{BD86F098-B72E-43F3-B142-9C378F4B0AB2}">
      <dgm:prSet phldrT="[文本]" custT="1"/>
      <dgm:spPr/>
      <dgm:t>
        <a:bodyPr/>
        <a:lstStyle/>
        <a:p>
          <a:r>
            <a:rPr lang="zh-CN" altLang="en-US" sz="2000" dirty="0">
              <a:latin typeface="微软雅黑" panose="020B0503020204020204" pitchFamily="34" charset="-122"/>
              <a:ea typeface="微软雅黑" panose="020B0503020204020204" pitchFamily="34" charset="-122"/>
            </a:rPr>
            <a:t>算网协同</a:t>
          </a:r>
          <a:endParaRPr lang="zh-CN" altLang="en-US" sz="2000" dirty="0"/>
        </a:p>
      </dgm:t>
    </dgm:pt>
    <dgm:pt modelId="{C21C1348-3D2C-4134-B213-8B8681440C93}" type="parTrans" cxnId="{0537EC5A-84EF-474F-A0DC-1BC1109A4C49}">
      <dgm:prSet/>
      <dgm:spPr/>
      <dgm:t>
        <a:bodyPr/>
        <a:lstStyle/>
        <a:p>
          <a:endParaRPr lang="zh-CN" altLang="en-US"/>
        </a:p>
      </dgm:t>
    </dgm:pt>
    <dgm:pt modelId="{16E5FBC2-DB4C-40F0-911E-DD8A2C779616}" type="sibTrans" cxnId="{0537EC5A-84EF-474F-A0DC-1BC1109A4C49}">
      <dgm:prSet/>
      <dgm:spPr/>
      <dgm:t>
        <a:bodyPr/>
        <a:lstStyle/>
        <a:p>
          <a:endParaRPr lang="zh-CN" altLang="en-US"/>
        </a:p>
      </dgm:t>
    </dgm:pt>
    <dgm:pt modelId="{96A1E05A-2020-4BF3-8C98-A41D585B82A1}">
      <dgm:prSet phldrT="[文本]" custT="1"/>
      <dgm:spPr/>
      <dgm:t>
        <a:bodyPr/>
        <a:lstStyle/>
        <a:p>
          <a:r>
            <a:rPr lang="zh-CN" altLang="en-US" sz="1200" b="1" dirty="0">
              <a:latin typeface="微软雅黑" panose="020B0503020204020204" pitchFamily="34" charset="-122"/>
              <a:ea typeface="微软雅黑" panose="020B0503020204020204" pitchFamily="34" charset="-122"/>
            </a:rPr>
            <a:t>集合通信交换机卸载</a:t>
          </a:r>
          <a:endParaRPr lang="zh-CN" altLang="en-US" sz="1200" dirty="0"/>
        </a:p>
      </dgm:t>
    </dgm:pt>
    <dgm:pt modelId="{135C2A0B-5053-4A3B-A386-5FC64FBECDEB}" type="parTrans" cxnId="{B1C0E465-D64E-49C2-89F7-42680A0D7FD7}">
      <dgm:prSet/>
      <dgm:spPr/>
      <dgm:t>
        <a:bodyPr/>
        <a:lstStyle/>
        <a:p>
          <a:endParaRPr lang="zh-CN" altLang="en-US"/>
        </a:p>
      </dgm:t>
    </dgm:pt>
    <dgm:pt modelId="{538ACAB1-C084-447E-BCC4-880C2331C7C9}" type="sibTrans" cxnId="{B1C0E465-D64E-49C2-89F7-42680A0D7FD7}">
      <dgm:prSet/>
      <dgm:spPr/>
      <dgm:t>
        <a:bodyPr/>
        <a:lstStyle/>
        <a:p>
          <a:endParaRPr lang="zh-CN" altLang="en-US"/>
        </a:p>
      </dgm:t>
    </dgm:pt>
    <dgm:pt modelId="{FA837C0B-AFEC-408E-A4D9-2477DB3BEFC4}">
      <dgm:prSet phldrT="[文本]" custT="1"/>
      <dgm:spPr/>
      <dgm:t>
        <a:bodyPr/>
        <a:lstStyle/>
        <a:p>
          <a:r>
            <a:rPr lang="zh-CN" altLang="en-US" sz="1200" dirty="0">
              <a:latin typeface="微软雅黑" panose="020B0503020204020204" pitchFamily="34" charset="-122"/>
              <a:ea typeface="微软雅黑" panose="020B0503020204020204" pitchFamily="34" charset="-122"/>
            </a:rPr>
            <a:t>在网计算实现集合通信，减少通信次数和计算卸载。（对交换芯片的计算、带宽提出了更高挑战）</a:t>
          </a:r>
          <a:endParaRPr lang="zh-CN" altLang="en-US" sz="1200" dirty="0"/>
        </a:p>
      </dgm:t>
    </dgm:pt>
    <dgm:pt modelId="{E6F3D16D-BF62-4016-A97D-D66BEF9E4CAD}" type="parTrans" cxnId="{5ED19763-719D-4600-979F-2E0DD235FC3E}">
      <dgm:prSet/>
      <dgm:spPr/>
      <dgm:t>
        <a:bodyPr/>
        <a:lstStyle/>
        <a:p>
          <a:endParaRPr lang="zh-CN" altLang="en-US"/>
        </a:p>
      </dgm:t>
    </dgm:pt>
    <dgm:pt modelId="{FBE19DEF-6A67-4FBC-AD76-817501083BEA}" type="sibTrans" cxnId="{5ED19763-719D-4600-979F-2E0DD235FC3E}">
      <dgm:prSet/>
      <dgm:spPr/>
      <dgm:t>
        <a:bodyPr/>
        <a:lstStyle/>
        <a:p>
          <a:endParaRPr lang="zh-CN" altLang="en-US"/>
        </a:p>
      </dgm:t>
    </dgm:pt>
    <dgm:pt modelId="{B3D0F870-570C-475D-8F33-9E3CB33C9D0D}">
      <dgm:prSet phldrT="[文本]" custT="1"/>
      <dgm:spPr/>
      <dgm:t>
        <a:bodyPr/>
        <a:lstStyle/>
        <a:p>
          <a:r>
            <a:rPr lang="zh-CN" altLang="en-US" sz="2000" dirty="0">
              <a:latin typeface="微软雅黑" panose="020B0503020204020204" pitchFamily="34" charset="-122"/>
              <a:ea typeface="微软雅黑" panose="020B0503020204020204" pitchFamily="34" charset="-122"/>
            </a:rPr>
            <a:t>协议创新</a:t>
          </a:r>
          <a:endParaRPr lang="zh-CN" altLang="en-US" sz="2000" dirty="0"/>
        </a:p>
      </dgm:t>
    </dgm:pt>
    <dgm:pt modelId="{F16F5261-17D7-4D09-8A00-DD8544D2E766}" type="parTrans" cxnId="{C8D39B4D-2071-4E96-9F8C-0C42A0042845}">
      <dgm:prSet/>
      <dgm:spPr/>
      <dgm:t>
        <a:bodyPr/>
        <a:lstStyle/>
        <a:p>
          <a:endParaRPr lang="zh-CN" altLang="en-US"/>
        </a:p>
      </dgm:t>
    </dgm:pt>
    <dgm:pt modelId="{FD3F7B76-FFA8-42FD-9BC7-3F467CB8581B}" type="sibTrans" cxnId="{C8D39B4D-2071-4E96-9F8C-0C42A0042845}">
      <dgm:prSet/>
      <dgm:spPr/>
      <dgm:t>
        <a:bodyPr/>
        <a:lstStyle/>
        <a:p>
          <a:endParaRPr lang="zh-CN" altLang="en-US"/>
        </a:p>
      </dgm:t>
    </dgm:pt>
    <dgm:pt modelId="{B1969F3B-49F8-4D65-80F6-0C518C48C207}">
      <dgm:prSet phldrT="[文本]" custT="1"/>
      <dgm:spPr/>
      <dgm:t>
        <a:bodyPr/>
        <a:lstStyle/>
        <a:p>
          <a:r>
            <a:rPr lang="en-US" altLang="zh-CN" sz="1200" b="1" dirty="0">
              <a:latin typeface="微软雅黑" panose="020B0503020204020204" pitchFamily="34" charset="-122"/>
              <a:ea typeface="微软雅黑" panose="020B0503020204020204" pitchFamily="34" charset="-122"/>
            </a:rPr>
            <a:t>Credit</a:t>
          </a:r>
          <a:r>
            <a:rPr lang="zh-CN" altLang="en-US" sz="1200" b="1" dirty="0">
              <a:latin typeface="微软雅黑" panose="020B0503020204020204" pitchFamily="34" charset="-122"/>
              <a:ea typeface="微软雅黑" panose="020B0503020204020204" pitchFamily="34" charset="-122"/>
            </a:rPr>
            <a:t>机制</a:t>
          </a:r>
          <a:endParaRPr lang="zh-CN" altLang="en-US" sz="1200" dirty="0"/>
        </a:p>
      </dgm:t>
    </dgm:pt>
    <dgm:pt modelId="{1127BC66-EA2C-499C-8C02-FCE50DCA4B95}" type="parTrans" cxnId="{FD01E32E-D6D8-44E8-8429-6B9770E28DAB}">
      <dgm:prSet/>
      <dgm:spPr/>
      <dgm:t>
        <a:bodyPr/>
        <a:lstStyle/>
        <a:p>
          <a:endParaRPr lang="zh-CN" altLang="en-US"/>
        </a:p>
      </dgm:t>
    </dgm:pt>
    <dgm:pt modelId="{02424733-6A92-4B95-99BB-26984771DFDF}" type="sibTrans" cxnId="{FD01E32E-D6D8-44E8-8429-6B9770E28DAB}">
      <dgm:prSet/>
      <dgm:spPr/>
      <dgm:t>
        <a:bodyPr/>
        <a:lstStyle/>
        <a:p>
          <a:endParaRPr lang="zh-CN" altLang="en-US"/>
        </a:p>
      </dgm:t>
    </dgm:pt>
    <dgm:pt modelId="{8026CF09-3C85-4A92-A63F-8C28FA448E84}">
      <dgm:prSet phldrT="[文本]" custT="1"/>
      <dgm:spPr/>
      <dgm:t>
        <a:bodyPr/>
        <a:lstStyle/>
        <a:p>
          <a:r>
            <a:rPr lang="zh-CN" altLang="en-US" sz="1200" dirty="0">
              <a:latin typeface="微软雅黑" panose="020B0503020204020204" pitchFamily="34" charset="-122"/>
              <a:ea typeface="微软雅黑" panose="020B0503020204020204" pitchFamily="34" charset="-122"/>
            </a:rPr>
            <a:t>网络节点之间采用优化的</a:t>
          </a:r>
          <a:r>
            <a:rPr lang="en-US" altLang="zh-CN" sz="1200" dirty="0">
              <a:latin typeface="微软雅黑" panose="020B0503020204020204" pitchFamily="34" charset="-122"/>
              <a:ea typeface="微软雅黑" panose="020B0503020204020204" pitchFamily="34" charset="-122"/>
            </a:rPr>
            <a:t>Credit</a:t>
          </a:r>
          <a:r>
            <a:rPr lang="zh-CN" altLang="en-US" sz="1200" dirty="0">
              <a:latin typeface="微软雅黑" panose="020B0503020204020204" pitchFamily="34" charset="-122"/>
              <a:ea typeface="微软雅黑" panose="020B0503020204020204" pitchFamily="34" charset="-122"/>
            </a:rPr>
            <a:t>机制，避免</a:t>
          </a:r>
          <a:r>
            <a:rPr lang="en-US" altLang="zh-CN" sz="1200" dirty="0" err="1">
              <a:latin typeface="微软雅黑" panose="020B0503020204020204" pitchFamily="34" charset="-122"/>
              <a:ea typeface="微软雅黑" panose="020B0503020204020204" pitchFamily="34" charset="-122"/>
            </a:rPr>
            <a:t>incast</a:t>
          </a:r>
          <a:r>
            <a:rPr lang="zh-CN" altLang="en-US" sz="1200" dirty="0">
              <a:latin typeface="微软雅黑" panose="020B0503020204020204" pitchFamily="34" charset="-122"/>
              <a:ea typeface="微软雅黑" panose="020B0503020204020204" pitchFamily="34" charset="-122"/>
            </a:rPr>
            <a:t>问题</a:t>
          </a:r>
          <a:endParaRPr lang="zh-CN" altLang="en-US" sz="1200" dirty="0"/>
        </a:p>
      </dgm:t>
    </dgm:pt>
    <dgm:pt modelId="{967AE1BC-8D78-465D-8F25-669E15DE0703}" type="parTrans" cxnId="{2467042E-A09B-479C-B278-110AB91ACB76}">
      <dgm:prSet/>
      <dgm:spPr/>
      <dgm:t>
        <a:bodyPr/>
        <a:lstStyle/>
        <a:p>
          <a:endParaRPr lang="zh-CN" altLang="en-US"/>
        </a:p>
      </dgm:t>
    </dgm:pt>
    <dgm:pt modelId="{4132FCC8-FBC5-4DB8-BD8E-EAE33A39AFDA}" type="sibTrans" cxnId="{2467042E-A09B-479C-B278-110AB91ACB76}">
      <dgm:prSet/>
      <dgm:spPr/>
      <dgm:t>
        <a:bodyPr/>
        <a:lstStyle/>
        <a:p>
          <a:endParaRPr lang="zh-CN" altLang="en-US"/>
        </a:p>
      </dgm:t>
    </dgm:pt>
    <dgm:pt modelId="{9F4CA7B8-58AF-4957-BDA0-5AA8D12FA267}">
      <dgm:prSet phldrT="[文本]" custT="1"/>
      <dgm:spPr/>
      <dgm:t>
        <a:bodyPr/>
        <a:lstStyle/>
        <a:p>
          <a:r>
            <a:rPr lang="zh-CN" altLang="en-US" sz="1200" b="1" dirty="0">
              <a:latin typeface="微软雅黑" panose="020B0503020204020204" pitchFamily="34" charset="-122"/>
              <a:ea typeface="微软雅黑" panose="020B0503020204020204" pitchFamily="34" charset="-122"/>
            </a:rPr>
            <a:t>负载均衡</a:t>
          </a:r>
          <a:endParaRPr lang="zh-CN" altLang="en-US" sz="1200" dirty="0"/>
        </a:p>
      </dgm:t>
    </dgm:pt>
    <dgm:pt modelId="{43D027EB-940E-4859-81F8-507CB5383505}" type="parTrans" cxnId="{BEEA1936-9FB3-4FF4-AFBD-474A48AB4655}">
      <dgm:prSet/>
      <dgm:spPr/>
      <dgm:t>
        <a:bodyPr/>
        <a:lstStyle/>
        <a:p>
          <a:endParaRPr lang="zh-CN" altLang="en-US"/>
        </a:p>
      </dgm:t>
    </dgm:pt>
    <dgm:pt modelId="{73F8E965-34CB-4E12-9884-6AADBDA74880}" type="sibTrans" cxnId="{BEEA1936-9FB3-4FF4-AFBD-474A48AB4655}">
      <dgm:prSet/>
      <dgm:spPr/>
      <dgm:t>
        <a:bodyPr/>
        <a:lstStyle/>
        <a:p>
          <a:endParaRPr lang="zh-CN" altLang="en-US"/>
        </a:p>
      </dgm:t>
    </dgm:pt>
    <dgm:pt modelId="{990C2116-5182-4203-987E-415882DED921}">
      <dgm:prSet phldrT="[文本]" custT="1"/>
      <dgm:spPr/>
      <dgm:t>
        <a:bodyPr/>
        <a:lstStyle/>
        <a:p>
          <a:r>
            <a:rPr lang="en-US" altLang="zh-CN" sz="1200" b="1" dirty="0">
              <a:latin typeface="微软雅黑" panose="020B0503020204020204" pitchFamily="34" charset="-122"/>
              <a:ea typeface="微软雅黑" panose="020B0503020204020204" pitchFamily="34" charset="-122"/>
            </a:rPr>
            <a:t>CC</a:t>
          </a:r>
          <a:r>
            <a:rPr lang="zh-CN" altLang="en-US" sz="1200" b="1" dirty="0">
              <a:latin typeface="微软雅黑" panose="020B0503020204020204" pitchFamily="34" charset="-122"/>
              <a:ea typeface="微软雅黑" panose="020B0503020204020204" pitchFamily="34" charset="-122"/>
            </a:rPr>
            <a:t>算法优化</a:t>
          </a:r>
          <a:endParaRPr lang="zh-CN" altLang="en-US" sz="1200" dirty="0"/>
        </a:p>
      </dgm:t>
    </dgm:pt>
    <dgm:pt modelId="{E7A47B30-F900-4BBB-82B5-E88A389F3AFA}" type="parTrans" cxnId="{77C4C4FD-4F3A-4B2F-9BB8-E496DEE1E854}">
      <dgm:prSet/>
      <dgm:spPr/>
      <dgm:t>
        <a:bodyPr/>
        <a:lstStyle/>
        <a:p>
          <a:endParaRPr lang="zh-CN" altLang="en-US"/>
        </a:p>
      </dgm:t>
    </dgm:pt>
    <dgm:pt modelId="{ED788400-5318-4BA7-A7AA-E54D4C9FB889}" type="sibTrans" cxnId="{77C4C4FD-4F3A-4B2F-9BB8-E496DEE1E854}">
      <dgm:prSet/>
      <dgm:spPr/>
      <dgm:t>
        <a:bodyPr/>
        <a:lstStyle/>
        <a:p>
          <a:endParaRPr lang="zh-CN" altLang="en-US"/>
        </a:p>
      </dgm:t>
    </dgm:pt>
    <dgm:pt modelId="{EB92D4AC-B636-45B1-B86B-707AA78435D3}">
      <dgm:prSet phldrT="[文本]" custT="1"/>
      <dgm:spPr/>
      <dgm:t>
        <a:bodyPr/>
        <a:lstStyle/>
        <a:p>
          <a:r>
            <a:rPr lang="zh-CN" altLang="en-US" sz="1200" dirty="0">
              <a:latin typeface="微软雅黑" panose="020B0503020204020204" pitchFamily="34" charset="-122"/>
              <a:ea typeface="微软雅黑" panose="020B0503020204020204" pitchFamily="34" charset="-122"/>
            </a:rPr>
            <a:t>替代</a:t>
          </a:r>
          <a:r>
            <a:rPr lang="en-US" altLang="zh-CN" sz="1200" dirty="0">
              <a:latin typeface="微软雅黑" panose="020B0503020204020204" pitchFamily="34" charset="-122"/>
              <a:ea typeface="微软雅黑" panose="020B0503020204020204" pitchFamily="34" charset="-122"/>
            </a:rPr>
            <a:t>go-back-N</a:t>
          </a:r>
          <a:r>
            <a:rPr lang="zh-CN" altLang="en-US" sz="1200" dirty="0">
              <a:latin typeface="微软雅黑" panose="020B0503020204020204" pitchFamily="34" charset="-122"/>
              <a:ea typeface="微软雅黑" panose="020B0503020204020204" pitchFamily="34" charset="-122"/>
            </a:rPr>
            <a:t>，结合乱序重排，避免丢包导致性能跌落。</a:t>
          </a:r>
          <a:endParaRPr lang="zh-CN" altLang="en-US" sz="1200" dirty="0"/>
        </a:p>
      </dgm:t>
    </dgm:pt>
    <dgm:pt modelId="{4B25BBCB-CF25-44E0-9EF0-1BB0568BFE46}" type="parTrans" cxnId="{68152323-D2F6-414E-8E82-5DB2A47FB4EC}">
      <dgm:prSet/>
      <dgm:spPr/>
      <dgm:t>
        <a:bodyPr/>
        <a:lstStyle/>
        <a:p>
          <a:endParaRPr lang="zh-CN" altLang="en-US"/>
        </a:p>
      </dgm:t>
    </dgm:pt>
    <dgm:pt modelId="{7002C7F0-C837-4CBE-B341-533A1178D3FA}" type="sibTrans" cxnId="{68152323-D2F6-414E-8E82-5DB2A47FB4EC}">
      <dgm:prSet/>
      <dgm:spPr/>
      <dgm:t>
        <a:bodyPr/>
        <a:lstStyle/>
        <a:p>
          <a:endParaRPr lang="zh-CN" altLang="en-US"/>
        </a:p>
      </dgm:t>
    </dgm:pt>
    <dgm:pt modelId="{42745C2A-D348-456C-B9E5-A70AF68E46D9}">
      <dgm:prSet phldrT="[文本]" custT="1"/>
      <dgm:spPr/>
      <dgm:t>
        <a:bodyPr/>
        <a:lstStyle/>
        <a:p>
          <a:r>
            <a:rPr lang="zh-CN" altLang="en-US" sz="1200" dirty="0">
              <a:latin typeface="微软雅黑" panose="020B0503020204020204" pitchFamily="34" charset="-122"/>
              <a:ea typeface="微软雅黑" panose="020B0503020204020204" pitchFamily="34" charset="-122"/>
            </a:rPr>
            <a:t>利用多路径和包喷洒，实现满带宽利用率。</a:t>
          </a:r>
          <a:endParaRPr lang="zh-CN" altLang="en-US" sz="1200" dirty="0"/>
        </a:p>
      </dgm:t>
    </dgm:pt>
    <dgm:pt modelId="{364CCD5A-63B4-43A0-B4D8-FDE86BB72BE1}" type="parTrans" cxnId="{A09B689B-3A00-4330-A8B3-79A94CC48910}">
      <dgm:prSet/>
      <dgm:spPr/>
      <dgm:t>
        <a:bodyPr/>
        <a:lstStyle/>
        <a:p>
          <a:endParaRPr lang="zh-CN" altLang="en-US"/>
        </a:p>
      </dgm:t>
    </dgm:pt>
    <dgm:pt modelId="{024AE853-5D7D-46DE-8E77-7286368EB1EE}" type="sibTrans" cxnId="{A09B689B-3A00-4330-A8B3-79A94CC48910}">
      <dgm:prSet/>
      <dgm:spPr/>
      <dgm:t>
        <a:bodyPr/>
        <a:lstStyle/>
        <a:p>
          <a:endParaRPr lang="zh-CN" altLang="en-US"/>
        </a:p>
      </dgm:t>
    </dgm:pt>
    <dgm:pt modelId="{3BE9FABC-AEF9-466F-94C9-D66FF7985760}">
      <dgm:prSet phldrT="[文本]" custT="1"/>
      <dgm:spPr/>
      <dgm:t>
        <a:bodyPr/>
        <a:lstStyle/>
        <a:p>
          <a:r>
            <a:rPr lang="zh-CN" altLang="en-US" sz="1200" b="1" dirty="0">
              <a:latin typeface="微软雅黑" panose="020B0503020204020204" pitchFamily="34" charset="-122"/>
              <a:ea typeface="微软雅黑" panose="020B0503020204020204" pitchFamily="34" charset="-122"/>
            </a:rPr>
            <a:t>集合通信</a:t>
          </a:r>
          <a:r>
            <a:rPr lang="en-US" altLang="zh-CN" sz="1200" b="1" dirty="0">
              <a:latin typeface="微软雅黑" panose="020B0503020204020204" pitchFamily="34" charset="-122"/>
              <a:ea typeface="微软雅黑" panose="020B0503020204020204" pitchFamily="34" charset="-122"/>
            </a:rPr>
            <a:t>DPU</a:t>
          </a:r>
          <a:r>
            <a:rPr lang="zh-CN" altLang="en-US" sz="1200" b="1" dirty="0">
              <a:latin typeface="微软雅黑" panose="020B0503020204020204" pitchFamily="34" charset="-122"/>
              <a:ea typeface="微软雅黑" panose="020B0503020204020204" pitchFamily="34" charset="-122"/>
            </a:rPr>
            <a:t>卸载</a:t>
          </a:r>
          <a:endParaRPr lang="zh-CN" altLang="en-US" sz="1200" dirty="0"/>
        </a:p>
      </dgm:t>
    </dgm:pt>
    <dgm:pt modelId="{83A1AF12-074C-40CC-A52A-80B67800BA94}" type="parTrans" cxnId="{8FAEC26F-B04F-4BC3-B6F0-DA3F3194477C}">
      <dgm:prSet/>
      <dgm:spPr/>
      <dgm:t>
        <a:bodyPr/>
        <a:lstStyle/>
        <a:p>
          <a:endParaRPr lang="zh-CN" altLang="en-US"/>
        </a:p>
      </dgm:t>
    </dgm:pt>
    <dgm:pt modelId="{35E481F0-7E51-4713-B26C-069F6F886676}" type="sibTrans" cxnId="{8FAEC26F-B04F-4BC3-B6F0-DA3F3194477C}">
      <dgm:prSet/>
      <dgm:spPr/>
      <dgm:t>
        <a:bodyPr/>
        <a:lstStyle/>
        <a:p>
          <a:endParaRPr lang="zh-CN" altLang="en-US"/>
        </a:p>
      </dgm:t>
    </dgm:pt>
    <dgm:pt modelId="{C591318B-9084-446B-BB22-0DFDEDF5200B}">
      <dgm:prSet phldrT="[文本]" custT="1"/>
      <dgm:spPr/>
      <dgm:t>
        <a:bodyPr/>
        <a:lstStyle/>
        <a:p>
          <a:r>
            <a:rPr lang="zh-CN" altLang="en-US" sz="1200" dirty="0">
              <a:latin typeface="微软雅黑" panose="020B0503020204020204" pitchFamily="34" charset="-122"/>
              <a:ea typeface="微软雅黑" panose="020B0503020204020204" pitchFamily="34" charset="-122"/>
            </a:rPr>
            <a:t>端侧</a:t>
          </a:r>
          <a:r>
            <a:rPr lang="en-US" altLang="zh-CN" sz="1200" dirty="0">
              <a:latin typeface="微软雅黑" panose="020B0503020204020204" pitchFamily="34" charset="-122"/>
              <a:ea typeface="微软雅黑" panose="020B0503020204020204" pitchFamily="34" charset="-122"/>
            </a:rPr>
            <a:t>DPU</a:t>
          </a:r>
          <a:r>
            <a:rPr lang="zh-CN" altLang="en-US" sz="1200" dirty="0">
              <a:latin typeface="微软雅黑" panose="020B0503020204020204" pitchFamily="34" charset="-122"/>
              <a:ea typeface="微软雅黑" panose="020B0503020204020204" pitchFamily="34" charset="-122"/>
            </a:rPr>
            <a:t>配合交换机，实现集合通信</a:t>
          </a:r>
          <a:r>
            <a:rPr lang="en-US" altLang="zh-CN" sz="1200" dirty="0" err="1">
              <a:latin typeface="微软雅黑" panose="020B0503020204020204" pitchFamily="34" charset="-122"/>
              <a:ea typeface="微软雅黑" panose="020B0503020204020204" pitchFamily="34" charset="-122"/>
            </a:rPr>
            <a:t>ALLToALL</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ALLReduce</a:t>
          </a:r>
          <a:r>
            <a:rPr lang="zh-CN" altLang="en-US" sz="1200" dirty="0">
              <a:latin typeface="微软雅黑" panose="020B0503020204020204" pitchFamily="34" charset="-122"/>
              <a:ea typeface="微软雅黑" panose="020B0503020204020204" pitchFamily="34" charset="-122"/>
            </a:rPr>
            <a:t>等通信卸载。</a:t>
          </a:r>
          <a:endParaRPr lang="zh-CN" altLang="en-US" sz="1200" dirty="0"/>
        </a:p>
      </dgm:t>
    </dgm:pt>
    <dgm:pt modelId="{047C224C-45D1-4221-8F81-4DC45009B3A3}" type="parTrans" cxnId="{C28CF05B-9D36-4FEA-9FEE-E4F1440199F1}">
      <dgm:prSet/>
      <dgm:spPr/>
      <dgm:t>
        <a:bodyPr/>
        <a:lstStyle/>
        <a:p>
          <a:endParaRPr lang="zh-CN" altLang="en-US"/>
        </a:p>
      </dgm:t>
    </dgm:pt>
    <dgm:pt modelId="{403C2E9B-5F58-45E9-8E6D-1B49B0993C4B}" type="sibTrans" cxnId="{C28CF05B-9D36-4FEA-9FEE-E4F1440199F1}">
      <dgm:prSet/>
      <dgm:spPr/>
      <dgm:t>
        <a:bodyPr/>
        <a:lstStyle/>
        <a:p>
          <a:endParaRPr lang="zh-CN" altLang="en-US"/>
        </a:p>
      </dgm:t>
    </dgm:pt>
    <dgm:pt modelId="{5758CBB3-DB18-491A-9CB4-1B243835BF6B}">
      <dgm:prSet phldrT="[文本]" custT="1"/>
      <dgm:spPr/>
      <dgm:t>
        <a:bodyPr/>
        <a:lstStyle/>
        <a:p>
          <a:r>
            <a:rPr lang="en-US" altLang="zh-CN" sz="1200" b="1" dirty="0">
              <a:latin typeface="微软雅黑" panose="020B0503020204020204" pitchFamily="34" charset="-122"/>
              <a:ea typeface="微软雅黑" panose="020B0503020204020204" pitchFamily="34" charset="-122"/>
            </a:rPr>
            <a:t>RDMA</a:t>
          </a:r>
          <a:r>
            <a:rPr lang="zh-CN" altLang="en-US" sz="1200" b="1" dirty="0">
              <a:latin typeface="微软雅黑" panose="020B0503020204020204" pitchFamily="34" charset="-122"/>
              <a:ea typeface="微软雅黑" panose="020B0503020204020204" pitchFamily="34" charset="-122"/>
            </a:rPr>
            <a:t>传输层优化</a:t>
          </a:r>
          <a:endParaRPr lang="zh-CN" altLang="en-US" sz="1200" dirty="0"/>
        </a:p>
      </dgm:t>
    </dgm:pt>
    <dgm:pt modelId="{89307880-584B-4EA0-BE23-D3B3030EB57B}" type="parTrans" cxnId="{E5DFC85F-9EE8-4C9A-8B69-64A01829F80D}">
      <dgm:prSet/>
      <dgm:spPr/>
      <dgm:t>
        <a:bodyPr/>
        <a:lstStyle/>
        <a:p>
          <a:endParaRPr lang="zh-CN" altLang="en-US"/>
        </a:p>
      </dgm:t>
    </dgm:pt>
    <dgm:pt modelId="{FDB316A9-A3E3-44A3-891B-9FB94661C2E9}" type="sibTrans" cxnId="{E5DFC85F-9EE8-4C9A-8B69-64A01829F80D}">
      <dgm:prSet/>
      <dgm:spPr/>
      <dgm:t>
        <a:bodyPr/>
        <a:lstStyle/>
        <a:p>
          <a:endParaRPr lang="zh-CN" altLang="en-US"/>
        </a:p>
      </dgm:t>
    </dgm:pt>
    <dgm:pt modelId="{C6A14639-0F4F-474D-BBA4-FD4C8B0AD544}">
      <dgm:prSet phldrT="[文本]" custT="1"/>
      <dgm:spPr/>
      <dgm:t>
        <a:bodyPr/>
        <a:lstStyle/>
        <a:p>
          <a:r>
            <a:rPr lang="zh-CN" altLang="en-US" sz="1200" dirty="0">
              <a:latin typeface="微软雅黑" panose="020B0503020204020204" pitchFamily="34" charset="-122"/>
              <a:ea typeface="微软雅黑" panose="020B0503020204020204" pitchFamily="34" charset="-122"/>
            </a:rPr>
            <a:t>支持</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承载，支持</a:t>
          </a:r>
          <a:r>
            <a:rPr lang="en-US" altLang="zh-CN" sz="1200" dirty="0" err="1">
              <a:latin typeface="微软雅黑" panose="020B0503020204020204" pitchFamily="34" charset="-122"/>
              <a:ea typeface="微软雅黑" panose="020B0503020204020204" pitchFamily="34" charset="-122"/>
            </a:rPr>
            <a:t>lossy</a:t>
          </a:r>
          <a:r>
            <a:rPr lang="zh-CN" altLang="en-US" sz="1200" dirty="0">
              <a:latin typeface="微软雅黑" panose="020B0503020204020204" pitchFamily="34" charset="-122"/>
              <a:ea typeface="微软雅黑" panose="020B0503020204020204" pitchFamily="34" charset="-122"/>
            </a:rPr>
            <a:t>网络，传输层加密和认证</a:t>
          </a:r>
          <a:endParaRPr lang="zh-CN" altLang="en-US" sz="1200" dirty="0"/>
        </a:p>
      </dgm:t>
    </dgm:pt>
    <dgm:pt modelId="{3CA4EDB7-B050-4587-8FBC-46EE2A2DEF74}" type="parTrans" cxnId="{85102F15-6D3C-49E7-9084-F35207E04D4E}">
      <dgm:prSet/>
      <dgm:spPr/>
      <dgm:t>
        <a:bodyPr/>
        <a:lstStyle/>
        <a:p>
          <a:endParaRPr lang="zh-CN" altLang="en-US"/>
        </a:p>
      </dgm:t>
    </dgm:pt>
    <dgm:pt modelId="{F008B5A3-62D5-4416-ACB4-77128D537BB9}" type="sibTrans" cxnId="{85102F15-6D3C-49E7-9084-F35207E04D4E}">
      <dgm:prSet/>
      <dgm:spPr/>
      <dgm:t>
        <a:bodyPr/>
        <a:lstStyle/>
        <a:p>
          <a:endParaRPr lang="zh-CN" altLang="en-US"/>
        </a:p>
      </dgm:t>
    </dgm:pt>
    <dgm:pt modelId="{4C169934-223E-4D31-B933-218467A7CF74}">
      <dgm:prSet phldrT="[文本]" custT="1"/>
      <dgm:spPr/>
      <dgm:t>
        <a:bodyPr/>
        <a:lstStyle/>
        <a:p>
          <a:r>
            <a:rPr lang="en-US" altLang="zh-CN" sz="1200" b="1" dirty="0">
              <a:latin typeface="微软雅黑" panose="020B0503020204020204" pitchFamily="34" charset="-122"/>
              <a:ea typeface="微软雅黑" panose="020B0503020204020204" pitchFamily="34" charset="-122"/>
            </a:rPr>
            <a:t>RDMA</a:t>
          </a:r>
          <a:r>
            <a:rPr lang="zh-CN" altLang="en-US" sz="1200" b="1" dirty="0">
              <a:latin typeface="微软雅黑" panose="020B0503020204020204" pitchFamily="34" charset="-122"/>
              <a:ea typeface="微软雅黑" panose="020B0503020204020204" pitchFamily="34" charset="-122"/>
            </a:rPr>
            <a:t>免调优、简运维</a:t>
          </a:r>
          <a:endParaRPr lang="zh-CN" altLang="en-US" sz="1200" dirty="0"/>
        </a:p>
      </dgm:t>
    </dgm:pt>
    <dgm:pt modelId="{E600BCE5-3501-42CB-BD2B-730431151935}" type="parTrans" cxnId="{5116C245-6AB0-4A07-A7D1-2BF88D00F92E}">
      <dgm:prSet/>
      <dgm:spPr/>
      <dgm:t>
        <a:bodyPr/>
        <a:lstStyle/>
        <a:p>
          <a:endParaRPr lang="zh-CN" altLang="en-US"/>
        </a:p>
      </dgm:t>
    </dgm:pt>
    <dgm:pt modelId="{CD0EBBD8-6E87-4F76-A5B8-0DCFF44BF575}" type="sibTrans" cxnId="{5116C245-6AB0-4A07-A7D1-2BF88D00F92E}">
      <dgm:prSet/>
      <dgm:spPr/>
      <dgm:t>
        <a:bodyPr/>
        <a:lstStyle/>
        <a:p>
          <a:endParaRPr lang="zh-CN" altLang="en-US"/>
        </a:p>
      </dgm:t>
    </dgm:pt>
    <dgm:pt modelId="{97BF5AFA-4D3F-4080-926C-526EF62D9616}">
      <dgm:prSet phldrT="[文本]" custT="1"/>
      <dgm:spPr/>
      <dgm:t>
        <a:bodyPr/>
        <a:lstStyle/>
        <a:p>
          <a:endParaRPr lang="zh-CN" altLang="en-US" sz="1200" dirty="0"/>
        </a:p>
      </dgm:t>
    </dgm:pt>
    <dgm:pt modelId="{ED95EF0D-9FD3-4C33-B0A2-A73133E27CFE}" type="parTrans" cxnId="{40E4517D-59A6-44C8-B8C4-0B9CA5067439}">
      <dgm:prSet/>
      <dgm:spPr/>
      <dgm:t>
        <a:bodyPr/>
        <a:lstStyle/>
        <a:p>
          <a:endParaRPr lang="zh-CN" altLang="en-US"/>
        </a:p>
      </dgm:t>
    </dgm:pt>
    <dgm:pt modelId="{E8002E35-5F20-4151-B1F2-C675D233EA0C}" type="sibTrans" cxnId="{40E4517D-59A6-44C8-B8C4-0B9CA5067439}">
      <dgm:prSet/>
      <dgm:spPr/>
      <dgm:t>
        <a:bodyPr/>
        <a:lstStyle/>
        <a:p>
          <a:endParaRPr lang="zh-CN" altLang="en-US"/>
        </a:p>
      </dgm:t>
    </dgm:pt>
    <dgm:pt modelId="{088CA8AC-6247-485A-90FD-D9D47D97D95F}">
      <dgm:prSet phldrT="[文本]" custT="1"/>
      <dgm:spPr/>
      <dgm:t>
        <a:bodyPr/>
        <a:lstStyle/>
        <a:p>
          <a:r>
            <a:rPr lang="zh-CN" altLang="en-US" sz="1200" dirty="0">
              <a:latin typeface="微软雅黑" panose="020B0503020204020204" pitchFamily="34" charset="-122"/>
              <a:ea typeface="微软雅黑" panose="020B0503020204020204" pitchFamily="34" charset="-122"/>
            </a:rPr>
            <a:t>结合</a:t>
          </a:r>
          <a:r>
            <a:rPr lang="en-US" altLang="zh-CN" sz="1200" dirty="0">
              <a:latin typeface="微软雅黑" panose="020B0503020204020204" pitchFamily="34" charset="-122"/>
              <a:ea typeface="微软雅黑" panose="020B0503020204020204" pitchFamily="34" charset="-122"/>
            </a:rPr>
            <a:t>telemetry</a:t>
          </a:r>
          <a:r>
            <a:rPr lang="zh-CN" altLang="en-US" sz="1200" dirty="0">
              <a:latin typeface="微软雅黑" panose="020B0503020204020204" pitchFamily="34" charset="-122"/>
              <a:ea typeface="微软雅黑" panose="020B0503020204020204" pitchFamily="34" charset="-122"/>
            </a:rPr>
            <a:t>，感知全路径拥塞（队列深度等）</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精准调速。</a:t>
          </a:r>
          <a:endParaRPr lang="zh-CN" altLang="en-US" sz="1200" dirty="0"/>
        </a:p>
      </dgm:t>
    </dgm:pt>
    <dgm:pt modelId="{7A1A1719-4A29-4559-AF8E-88E7B178A511}" type="parTrans" cxnId="{25B74EC9-87B4-4156-BC6B-A3DE9B86FA6F}">
      <dgm:prSet/>
      <dgm:spPr/>
      <dgm:t>
        <a:bodyPr/>
        <a:lstStyle/>
        <a:p>
          <a:endParaRPr lang="zh-CN" altLang="en-US"/>
        </a:p>
      </dgm:t>
    </dgm:pt>
    <dgm:pt modelId="{64BFC757-B24C-4E79-A76B-866A51B86B78}" type="sibTrans" cxnId="{25B74EC9-87B4-4156-BC6B-A3DE9B86FA6F}">
      <dgm:prSet/>
      <dgm:spPr/>
      <dgm:t>
        <a:bodyPr/>
        <a:lstStyle/>
        <a:p>
          <a:endParaRPr lang="zh-CN" altLang="en-US"/>
        </a:p>
      </dgm:t>
    </dgm:pt>
    <dgm:pt modelId="{20F8975A-9667-4999-88AC-5B24429427A5}">
      <dgm:prSet phldrT="[文本]" custT="1"/>
      <dgm:spPr/>
      <dgm:t>
        <a:bodyPr/>
        <a:lstStyle/>
        <a:p>
          <a:r>
            <a:rPr lang="zh-CN" altLang="en-US" sz="1200" b="0" dirty="0">
              <a:latin typeface="微软雅黑" panose="020B0503020204020204" pitchFamily="34" charset="-122"/>
              <a:ea typeface="微软雅黑" panose="020B0503020204020204" pitchFamily="34" charset="-122"/>
            </a:rPr>
            <a:t>网络真智能运维，免除复杂水线调优</a:t>
          </a:r>
          <a:r>
            <a:rPr lang="zh-CN" altLang="en-US" sz="1200" b="1" dirty="0">
              <a:latin typeface="微软雅黑" panose="020B0503020204020204" pitchFamily="34" charset="-122"/>
              <a:ea typeface="微软雅黑" panose="020B0503020204020204" pitchFamily="34" charset="-122"/>
            </a:rPr>
            <a:t> </a:t>
          </a:r>
          <a:endParaRPr lang="zh-CN" altLang="en-US" sz="1200" dirty="0"/>
        </a:p>
      </dgm:t>
    </dgm:pt>
    <dgm:pt modelId="{F5486683-D881-4DAA-BCEC-F809145F670E}" type="parTrans" cxnId="{F4D685A1-F839-4BB5-A6A0-BD442A4EAA6C}">
      <dgm:prSet/>
      <dgm:spPr/>
      <dgm:t>
        <a:bodyPr/>
        <a:lstStyle/>
        <a:p>
          <a:endParaRPr lang="zh-CN" altLang="en-US"/>
        </a:p>
      </dgm:t>
    </dgm:pt>
    <dgm:pt modelId="{997B223C-4E5E-4DC9-82BD-C67069BAB54D}" type="sibTrans" cxnId="{F4D685A1-F839-4BB5-A6A0-BD442A4EAA6C}">
      <dgm:prSet/>
      <dgm:spPr/>
      <dgm:t>
        <a:bodyPr/>
        <a:lstStyle/>
        <a:p>
          <a:endParaRPr lang="zh-CN" altLang="en-US"/>
        </a:p>
      </dgm:t>
    </dgm:pt>
    <dgm:pt modelId="{2F76EE95-AA63-43E7-8634-FF96C8B1BDF3}">
      <dgm:prSet phldrT="[文本]" custT="1"/>
      <dgm:spPr/>
      <dgm:t>
        <a:bodyPr/>
        <a:lstStyle/>
        <a:p>
          <a:endParaRPr lang="zh-CN" altLang="en-US" sz="1200" dirty="0"/>
        </a:p>
      </dgm:t>
    </dgm:pt>
    <dgm:pt modelId="{D1845BA2-C952-4572-89F1-61FE0678CDBE}" type="parTrans" cxnId="{060E9253-327D-4A12-8C79-40D53457411F}">
      <dgm:prSet/>
      <dgm:spPr/>
      <dgm:t>
        <a:bodyPr/>
        <a:lstStyle/>
        <a:p>
          <a:endParaRPr lang="zh-CN" altLang="en-US"/>
        </a:p>
      </dgm:t>
    </dgm:pt>
    <dgm:pt modelId="{FB840768-82DE-48DC-A513-67C1948611AA}" type="sibTrans" cxnId="{060E9253-327D-4A12-8C79-40D53457411F}">
      <dgm:prSet/>
      <dgm:spPr/>
      <dgm:t>
        <a:bodyPr/>
        <a:lstStyle/>
        <a:p>
          <a:endParaRPr lang="zh-CN" altLang="en-US"/>
        </a:p>
      </dgm:t>
    </dgm:pt>
    <dgm:pt modelId="{9799DA90-3AF1-4C35-B00F-97FF1C3BBB83}">
      <dgm:prSet phldrT="[文本]" custT="1"/>
      <dgm:spPr/>
      <dgm:t>
        <a:bodyPr/>
        <a:lstStyle/>
        <a:p>
          <a:endParaRPr lang="zh-CN" altLang="en-US" sz="1200" dirty="0"/>
        </a:p>
      </dgm:t>
    </dgm:pt>
    <dgm:pt modelId="{BCAEBC52-A84E-45C6-9E02-75DB0489658B}" type="parTrans" cxnId="{9350E698-FF3B-4472-B82C-C00925A11DCC}">
      <dgm:prSet/>
      <dgm:spPr/>
      <dgm:t>
        <a:bodyPr/>
        <a:lstStyle/>
        <a:p>
          <a:endParaRPr lang="zh-CN" altLang="en-US"/>
        </a:p>
      </dgm:t>
    </dgm:pt>
    <dgm:pt modelId="{5DB2F94C-E772-4CA9-8572-8407E3ED568B}" type="sibTrans" cxnId="{9350E698-FF3B-4472-B82C-C00925A11DCC}">
      <dgm:prSet/>
      <dgm:spPr/>
      <dgm:t>
        <a:bodyPr/>
        <a:lstStyle/>
        <a:p>
          <a:endParaRPr lang="zh-CN" altLang="en-US"/>
        </a:p>
      </dgm:t>
    </dgm:pt>
    <dgm:pt modelId="{6E5655BD-1F8B-4B69-B5BD-683EB58A25DC}">
      <dgm:prSet phldrT="[文本]" custT="1"/>
      <dgm:spPr/>
      <dgm:t>
        <a:bodyPr/>
        <a:lstStyle/>
        <a:p>
          <a:endParaRPr lang="zh-CN" altLang="en-US" sz="1200" dirty="0"/>
        </a:p>
      </dgm:t>
    </dgm:pt>
    <dgm:pt modelId="{8AE490D7-3BFC-41E9-8B55-49808FCB9B27}" type="parTrans" cxnId="{DC399762-5CBD-4B17-8BE5-7E3D751A9B84}">
      <dgm:prSet/>
      <dgm:spPr/>
      <dgm:t>
        <a:bodyPr/>
        <a:lstStyle/>
        <a:p>
          <a:endParaRPr lang="zh-CN" altLang="en-US"/>
        </a:p>
      </dgm:t>
    </dgm:pt>
    <dgm:pt modelId="{8CF9E1BC-58FF-483E-A4E1-B906762F70FC}" type="sibTrans" cxnId="{DC399762-5CBD-4B17-8BE5-7E3D751A9B84}">
      <dgm:prSet/>
      <dgm:spPr/>
      <dgm:t>
        <a:bodyPr/>
        <a:lstStyle/>
        <a:p>
          <a:endParaRPr lang="zh-CN" altLang="en-US"/>
        </a:p>
      </dgm:t>
    </dgm:pt>
    <dgm:pt modelId="{F8190048-8D11-450F-B594-2A5AABB02C19}">
      <dgm:prSet phldrT="[文本]" custT="1"/>
      <dgm:spPr/>
      <dgm:t>
        <a:bodyPr/>
        <a:lstStyle/>
        <a:p>
          <a:endParaRPr lang="zh-CN" altLang="en-US" sz="1200" dirty="0"/>
        </a:p>
      </dgm:t>
    </dgm:pt>
    <dgm:pt modelId="{E4C4F254-101E-4A2C-AD1F-607CEF47E11A}" type="parTrans" cxnId="{C9E99E12-48CD-4817-8ADE-6A1221749B0B}">
      <dgm:prSet/>
      <dgm:spPr/>
      <dgm:t>
        <a:bodyPr/>
        <a:lstStyle/>
        <a:p>
          <a:endParaRPr lang="zh-CN" altLang="en-US"/>
        </a:p>
      </dgm:t>
    </dgm:pt>
    <dgm:pt modelId="{201ADF9F-6BA4-44D2-A723-347F0ACC8F15}" type="sibTrans" cxnId="{C9E99E12-48CD-4817-8ADE-6A1221749B0B}">
      <dgm:prSet/>
      <dgm:spPr/>
      <dgm:t>
        <a:bodyPr/>
        <a:lstStyle/>
        <a:p>
          <a:endParaRPr lang="zh-CN" altLang="en-US"/>
        </a:p>
      </dgm:t>
    </dgm:pt>
    <dgm:pt modelId="{2782A09E-E473-4CE1-9D59-13F85D3C491A}">
      <dgm:prSet phldrT="[文本]" custT="1"/>
      <dgm:spPr/>
      <dgm:t>
        <a:bodyPr/>
        <a:lstStyle/>
        <a:p>
          <a:endParaRPr lang="zh-CN" altLang="en-US" sz="1200" dirty="0"/>
        </a:p>
      </dgm:t>
    </dgm:pt>
    <dgm:pt modelId="{D7D3CB3D-62CB-4975-808A-A18E5879050B}" type="parTrans" cxnId="{17EF612D-2CE8-4D3F-AA2E-706FEA954A38}">
      <dgm:prSet/>
      <dgm:spPr/>
      <dgm:t>
        <a:bodyPr/>
        <a:lstStyle/>
        <a:p>
          <a:endParaRPr lang="zh-CN" altLang="en-US"/>
        </a:p>
      </dgm:t>
    </dgm:pt>
    <dgm:pt modelId="{5D37D497-4496-4B25-87CE-2FCB3354B382}" type="sibTrans" cxnId="{17EF612D-2CE8-4D3F-AA2E-706FEA954A38}">
      <dgm:prSet/>
      <dgm:spPr/>
      <dgm:t>
        <a:bodyPr/>
        <a:lstStyle/>
        <a:p>
          <a:endParaRPr lang="zh-CN" altLang="en-US"/>
        </a:p>
      </dgm:t>
    </dgm:pt>
    <dgm:pt modelId="{19F9F0D7-45CC-43B4-B800-BAC2899C1E6D}" type="pres">
      <dgm:prSet presAssocID="{5BE22503-9C0D-4783-8C29-3519045CE41C}" presName="Name0" presStyleCnt="0">
        <dgm:presLayoutVars>
          <dgm:dir/>
          <dgm:animLvl val="lvl"/>
          <dgm:resizeHandles val="exact"/>
        </dgm:presLayoutVars>
      </dgm:prSet>
      <dgm:spPr/>
    </dgm:pt>
    <dgm:pt modelId="{9BD15FCC-85B2-46EF-8FA7-931638681B8F}" type="pres">
      <dgm:prSet presAssocID="{69F70EAE-DDD9-4D35-96E8-770367E1953A}" presName="composite" presStyleCnt="0"/>
      <dgm:spPr/>
    </dgm:pt>
    <dgm:pt modelId="{B2170A14-DE8A-4466-BA27-2091C1B06C9B}" type="pres">
      <dgm:prSet presAssocID="{69F70EAE-DDD9-4D35-96E8-770367E1953A}" presName="parTx" presStyleLbl="alignNode1" presStyleIdx="0" presStyleCnt="3">
        <dgm:presLayoutVars>
          <dgm:chMax val="0"/>
          <dgm:chPref val="0"/>
          <dgm:bulletEnabled val="1"/>
        </dgm:presLayoutVars>
      </dgm:prSet>
      <dgm:spPr/>
    </dgm:pt>
    <dgm:pt modelId="{02BAEB67-E64D-4696-95C7-F420F9E8CC52}" type="pres">
      <dgm:prSet presAssocID="{69F70EAE-DDD9-4D35-96E8-770367E1953A}" presName="desTx" presStyleLbl="alignAccFollowNode1" presStyleIdx="0" presStyleCnt="3">
        <dgm:presLayoutVars>
          <dgm:bulletEnabled val="1"/>
        </dgm:presLayoutVars>
      </dgm:prSet>
      <dgm:spPr/>
    </dgm:pt>
    <dgm:pt modelId="{E017176A-451F-4C18-B5FF-F6DAB655D7C1}" type="pres">
      <dgm:prSet presAssocID="{DFB80F75-9529-4F92-BE28-DB4EA41AE91A}" presName="space" presStyleCnt="0"/>
      <dgm:spPr/>
    </dgm:pt>
    <dgm:pt modelId="{88DE6CEC-B6F4-42B4-822C-61A13A1C78E4}" type="pres">
      <dgm:prSet presAssocID="{BD86F098-B72E-43F3-B142-9C378F4B0AB2}" presName="composite" presStyleCnt="0"/>
      <dgm:spPr/>
    </dgm:pt>
    <dgm:pt modelId="{DB2FCC91-C55D-4779-A304-7BB26B56B69C}" type="pres">
      <dgm:prSet presAssocID="{BD86F098-B72E-43F3-B142-9C378F4B0AB2}" presName="parTx" presStyleLbl="alignNode1" presStyleIdx="1" presStyleCnt="3">
        <dgm:presLayoutVars>
          <dgm:chMax val="0"/>
          <dgm:chPref val="0"/>
          <dgm:bulletEnabled val="1"/>
        </dgm:presLayoutVars>
      </dgm:prSet>
      <dgm:spPr/>
    </dgm:pt>
    <dgm:pt modelId="{4D842686-70E7-440D-9E54-34C882F2D46D}" type="pres">
      <dgm:prSet presAssocID="{BD86F098-B72E-43F3-B142-9C378F4B0AB2}" presName="desTx" presStyleLbl="alignAccFollowNode1" presStyleIdx="1" presStyleCnt="3">
        <dgm:presLayoutVars>
          <dgm:bulletEnabled val="1"/>
        </dgm:presLayoutVars>
      </dgm:prSet>
      <dgm:spPr/>
    </dgm:pt>
    <dgm:pt modelId="{056DAE66-1AD2-463E-959E-371157996B53}" type="pres">
      <dgm:prSet presAssocID="{16E5FBC2-DB4C-40F0-911E-DD8A2C779616}" presName="space" presStyleCnt="0"/>
      <dgm:spPr/>
    </dgm:pt>
    <dgm:pt modelId="{E1BFDCDB-C492-46B7-8EFE-F92A37C0A802}" type="pres">
      <dgm:prSet presAssocID="{B3D0F870-570C-475D-8F33-9E3CB33C9D0D}" presName="composite" presStyleCnt="0"/>
      <dgm:spPr/>
    </dgm:pt>
    <dgm:pt modelId="{8F67409E-FDCE-48E0-A24E-7EBB87A1B610}" type="pres">
      <dgm:prSet presAssocID="{B3D0F870-570C-475D-8F33-9E3CB33C9D0D}" presName="parTx" presStyleLbl="alignNode1" presStyleIdx="2" presStyleCnt="3">
        <dgm:presLayoutVars>
          <dgm:chMax val="0"/>
          <dgm:chPref val="0"/>
          <dgm:bulletEnabled val="1"/>
        </dgm:presLayoutVars>
      </dgm:prSet>
      <dgm:spPr/>
    </dgm:pt>
    <dgm:pt modelId="{CB303C8A-63F4-4013-AAA3-AEB896BE4230}" type="pres">
      <dgm:prSet presAssocID="{B3D0F870-570C-475D-8F33-9E3CB33C9D0D}" presName="desTx" presStyleLbl="alignAccFollowNode1" presStyleIdx="2" presStyleCnt="3">
        <dgm:presLayoutVars>
          <dgm:bulletEnabled val="1"/>
        </dgm:presLayoutVars>
      </dgm:prSet>
      <dgm:spPr/>
    </dgm:pt>
  </dgm:ptLst>
  <dgm:cxnLst>
    <dgm:cxn modelId="{6976BA08-69F7-49A3-8AFD-73C0BDCC603A}" type="presOf" srcId="{2782A09E-E473-4CE1-9D59-13F85D3C491A}" destId="{CB303C8A-63F4-4013-AAA3-AEB896BE4230}" srcOrd="0" destOrd="2" presId="urn:microsoft.com/office/officeart/2005/8/layout/hList1"/>
    <dgm:cxn modelId="{156CD50C-7F28-4882-A7B6-4F03EE5F6D5F}" type="presOf" srcId="{8026CF09-3C85-4A92-A63F-8C28FA448E84}" destId="{CB303C8A-63F4-4013-AAA3-AEB896BE4230}" srcOrd="0" destOrd="1" presId="urn:microsoft.com/office/officeart/2005/8/layout/hList1"/>
    <dgm:cxn modelId="{0017990D-9E1A-474A-85E4-591311E393AB}" type="presOf" srcId="{C6A14639-0F4F-474D-BBA4-FD4C8B0AD544}" destId="{CB303C8A-63F4-4013-AAA3-AEB896BE4230}" srcOrd="0" destOrd="4" presId="urn:microsoft.com/office/officeart/2005/8/layout/hList1"/>
    <dgm:cxn modelId="{BA524112-F87A-4B37-A734-F8EA434CFD4E}" type="presOf" srcId="{9799DA90-3AF1-4C35-B00F-97FF1C3BBB83}" destId="{02BAEB67-E64D-4696-95C7-F420F9E8CC52}" srcOrd="0" destOrd="5" presId="urn:microsoft.com/office/officeart/2005/8/layout/hList1"/>
    <dgm:cxn modelId="{C9E99E12-48CD-4817-8ADE-6A1221749B0B}" srcId="{B3D0F870-570C-475D-8F33-9E3CB33C9D0D}" destId="{F8190048-8D11-450F-B594-2A5AABB02C19}" srcOrd="5" destOrd="0" parTransId="{E4C4F254-101E-4A2C-AD1F-607CEF47E11A}" sibTransId="{201ADF9F-6BA4-44D2-A723-347F0ACC8F15}"/>
    <dgm:cxn modelId="{72ED6813-655A-4E96-A675-395612826F6E}" srcId="{5BE22503-9C0D-4783-8C29-3519045CE41C}" destId="{69F70EAE-DDD9-4D35-96E8-770367E1953A}" srcOrd="0" destOrd="0" parTransId="{9C3C02EF-A370-46F6-952F-5951DFFA931B}" sibTransId="{DFB80F75-9529-4F92-BE28-DB4EA41AE91A}"/>
    <dgm:cxn modelId="{85102F15-6D3C-49E7-9084-F35207E04D4E}" srcId="{B3D0F870-570C-475D-8F33-9E3CB33C9D0D}" destId="{C6A14639-0F4F-474D-BBA4-FD4C8B0AD544}" srcOrd="4" destOrd="0" parTransId="{3CA4EDB7-B050-4587-8FBC-46EE2A2DEF74}" sibTransId="{F008B5A3-62D5-4416-ACB4-77128D537BB9}"/>
    <dgm:cxn modelId="{68152323-D2F6-414E-8E82-5DB2A47FB4EC}" srcId="{69F70EAE-DDD9-4D35-96E8-770367E1953A}" destId="{EB92D4AC-B636-45B1-B86B-707AA78435D3}" srcOrd="4" destOrd="0" parTransId="{4B25BBCB-CF25-44E0-9EF0-1BB0568BFE46}" sibTransId="{7002C7F0-C837-4CBE-B341-533A1178D3FA}"/>
    <dgm:cxn modelId="{EB16F624-A3E4-4010-959E-BB17AA80B703}" type="presOf" srcId="{97BF5AFA-4D3F-4080-926C-526EF62D9616}" destId="{CB303C8A-63F4-4013-AAA3-AEB896BE4230}" srcOrd="0" destOrd="8" presId="urn:microsoft.com/office/officeart/2005/8/layout/hList1"/>
    <dgm:cxn modelId="{74D3802A-6692-49C1-925B-0815B4447545}" type="presOf" srcId="{4C169934-223E-4D31-B933-218467A7CF74}" destId="{CB303C8A-63F4-4013-AAA3-AEB896BE4230}" srcOrd="0" destOrd="6" presId="urn:microsoft.com/office/officeart/2005/8/layout/hList1"/>
    <dgm:cxn modelId="{17EF612D-2CE8-4D3F-AA2E-706FEA954A38}" srcId="{B3D0F870-570C-475D-8F33-9E3CB33C9D0D}" destId="{2782A09E-E473-4CE1-9D59-13F85D3C491A}" srcOrd="2" destOrd="0" parTransId="{D7D3CB3D-62CB-4975-808A-A18E5879050B}" sibTransId="{5D37D497-4496-4B25-87CE-2FCB3354B382}"/>
    <dgm:cxn modelId="{2467042E-A09B-479C-B278-110AB91ACB76}" srcId="{B3D0F870-570C-475D-8F33-9E3CB33C9D0D}" destId="{8026CF09-3C85-4A92-A63F-8C28FA448E84}" srcOrd="1" destOrd="0" parTransId="{967AE1BC-8D78-465D-8F25-669E15DE0703}" sibTransId="{4132FCC8-FBC5-4DB8-BD8E-EAE33A39AFDA}"/>
    <dgm:cxn modelId="{FD01E32E-D6D8-44E8-8429-6B9770E28DAB}" srcId="{B3D0F870-570C-475D-8F33-9E3CB33C9D0D}" destId="{B1969F3B-49F8-4D65-80F6-0C518C48C207}" srcOrd="0" destOrd="0" parTransId="{1127BC66-EA2C-499C-8C02-FCE50DCA4B95}" sibTransId="{02424733-6A92-4B95-99BB-26984771DFDF}"/>
    <dgm:cxn modelId="{DE33DA33-C426-4A78-9AB0-019D8785DBA6}" srcId="{69F70EAE-DDD9-4D35-96E8-770367E1953A}" destId="{6A24C128-FEFC-47B1-B4F0-0FE3434BD2FE}" srcOrd="3" destOrd="0" parTransId="{75EC2328-20FA-4928-A527-F22DFA3DAC2E}" sibTransId="{243687C3-5364-4566-8D1A-64AC47E9347B}"/>
    <dgm:cxn modelId="{BEEA1936-9FB3-4FF4-AFBD-474A48AB4655}" srcId="{69F70EAE-DDD9-4D35-96E8-770367E1953A}" destId="{9F4CA7B8-58AF-4957-BDA0-5AA8D12FA267}" srcOrd="6" destOrd="0" parTransId="{43D027EB-940E-4859-81F8-507CB5383505}" sibTransId="{73F8E965-34CB-4E12-9884-6AADBDA74880}"/>
    <dgm:cxn modelId="{C28CF05B-9D36-4FEA-9FEE-E4F1440199F1}" srcId="{BD86F098-B72E-43F3-B142-9C378F4B0AB2}" destId="{C591318B-9084-446B-BB22-0DFDEDF5200B}" srcOrd="4" destOrd="0" parTransId="{047C224C-45D1-4221-8F81-4DC45009B3A3}" sibTransId="{403C2E9B-5F58-45E9-8E6D-1B49B0993C4B}"/>
    <dgm:cxn modelId="{E5DFC85F-9EE8-4C9A-8B69-64A01829F80D}" srcId="{B3D0F870-570C-475D-8F33-9E3CB33C9D0D}" destId="{5758CBB3-DB18-491A-9CB4-1B243835BF6B}" srcOrd="3" destOrd="0" parTransId="{89307880-584B-4EA0-BE23-D3B3030EB57B}" sibTransId="{FDB316A9-A3E3-44A3-891B-9FB94661C2E9}"/>
    <dgm:cxn modelId="{DC399762-5CBD-4B17-8BE5-7E3D751A9B84}" srcId="{BD86F098-B72E-43F3-B142-9C378F4B0AB2}" destId="{6E5655BD-1F8B-4B69-B5BD-683EB58A25DC}" srcOrd="2" destOrd="0" parTransId="{8AE490D7-3BFC-41E9-8B55-49808FCB9B27}" sibTransId="{8CF9E1BC-58FF-483E-A4E1-B906762F70FC}"/>
    <dgm:cxn modelId="{5ED19763-719D-4600-979F-2E0DD235FC3E}" srcId="{BD86F098-B72E-43F3-B142-9C378F4B0AB2}" destId="{FA837C0B-AFEC-408E-A4D9-2477DB3BEFC4}" srcOrd="1" destOrd="0" parTransId="{E6F3D16D-BF62-4016-A97D-D66BEF9E4CAD}" sibTransId="{FBE19DEF-6A67-4FBC-AD76-817501083BEA}"/>
    <dgm:cxn modelId="{5116C245-6AB0-4A07-A7D1-2BF88D00F92E}" srcId="{B3D0F870-570C-475D-8F33-9E3CB33C9D0D}" destId="{4C169934-223E-4D31-B933-218467A7CF74}" srcOrd="6" destOrd="0" parTransId="{E600BCE5-3501-42CB-BD2B-730431151935}" sibTransId="{CD0EBBD8-6E87-4F76-A5B8-0DCFF44BF575}"/>
    <dgm:cxn modelId="{B1C0E465-D64E-49C2-89F7-42680A0D7FD7}" srcId="{BD86F098-B72E-43F3-B142-9C378F4B0AB2}" destId="{96A1E05A-2020-4BF3-8C98-A41D585B82A1}" srcOrd="0" destOrd="0" parTransId="{135C2A0B-5053-4A3B-A386-5FC64FBECDEB}" sibTransId="{538ACAB1-C084-447E-BCC4-880C2331C7C9}"/>
    <dgm:cxn modelId="{C8D39B4D-2071-4E96-9F8C-0C42A0042845}" srcId="{5BE22503-9C0D-4783-8C29-3519045CE41C}" destId="{B3D0F870-570C-475D-8F33-9E3CB33C9D0D}" srcOrd="2" destOrd="0" parTransId="{F16F5261-17D7-4D09-8A00-DD8544D2E766}" sibTransId="{FD3F7B76-FFA8-42FD-9BC7-3F467CB8581B}"/>
    <dgm:cxn modelId="{9D075F6F-1CCF-40FF-9CF9-3B9A09D1BE1F}" type="presOf" srcId="{42745C2A-D348-456C-B9E5-A70AF68E46D9}" destId="{02BAEB67-E64D-4696-95C7-F420F9E8CC52}" srcOrd="0" destOrd="7" presId="urn:microsoft.com/office/officeart/2005/8/layout/hList1"/>
    <dgm:cxn modelId="{8FAEC26F-B04F-4BC3-B6F0-DA3F3194477C}" srcId="{BD86F098-B72E-43F3-B142-9C378F4B0AB2}" destId="{3BE9FABC-AEF9-466F-94C9-D66FF7985760}" srcOrd="3" destOrd="0" parTransId="{83A1AF12-074C-40CC-A52A-80B67800BA94}" sibTransId="{35E481F0-7E51-4713-B26C-069F6F886676}"/>
    <dgm:cxn modelId="{30FBDB6F-B86D-4C5E-B533-A19567E8760D}" type="presOf" srcId="{3BE9FABC-AEF9-466F-94C9-D66FF7985760}" destId="{4D842686-70E7-440D-9E54-34C882F2D46D}" srcOrd="0" destOrd="3" presId="urn:microsoft.com/office/officeart/2005/8/layout/hList1"/>
    <dgm:cxn modelId="{392D4750-C048-4E1B-AD0E-160ECD58866A}" type="presOf" srcId="{C591318B-9084-446B-BB22-0DFDEDF5200B}" destId="{4D842686-70E7-440D-9E54-34C882F2D46D}" srcOrd="0" destOrd="4" presId="urn:microsoft.com/office/officeart/2005/8/layout/hList1"/>
    <dgm:cxn modelId="{060E9253-327D-4A12-8C79-40D53457411F}" srcId="{69F70EAE-DDD9-4D35-96E8-770367E1953A}" destId="{2F76EE95-AA63-43E7-8634-FF96C8B1BDF3}" srcOrd="2" destOrd="0" parTransId="{D1845BA2-C952-4572-89F1-61FE0678CDBE}" sibTransId="{FB840768-82DE-48DC-A513-67C1948611AA}"/>
    <dgm:cxn modelId="{9A766D55-42AD-4D8F-9D55-7DAFFA341E67}" type="presOf" srcId="{BD86F098-B72E-43F3-B142-9C378F4B0AB2}" destId="{DB2FCC91-C55D-4779-A304-7BB26B56B69C}" srcOrd="0" destOrd="0" presId="urn:microsoft.com/office/officeart/2005/8/layout/hList1"/>
    <dgm:cxn modelId="{38EF4877-717E-41EE-9FBE-8FB2EE26D27A}" type="presOf" srcId="{2F76EE95-AA63-43E7-8634-FF96C8B1BDF3}" destId="{02BAEB67-E64D-4696-95C7-F420F9E8CC52}" srcOrd="0" destOrd="2" presId="urn:microsoft.com/office/officeart/2005/8/layout/hList1"/>
    <dgm:cxn modelId="{FA858D79-16EE-4DA1-8929-316815EB329E}" type="presOf" srcId="{F8190048-8D11-450F-B594-2A5AABB02C19}" destId="{CB303C8A-63F4-4013-AAA3-AEB896BE4230}" srcOrd="0" destOrd="5" presId="urn:microsoft.com/office/officeart/2005/8/layout/hList1"/>
    <dgm:cxn modelId="{0537EC5A-84EF-474F-A0DC-1BC1109A4C49}" srcId="{5BE22503-9C0D-4783-8C29-3519045CE41C}" destId="{BD86F098-B72E-43F3-B142-9C378F4B0AB2}" srcOrd="1" destOrd="0" parTransId="{C21C1348-3D2C-4134-B213-8B8681440C93}" sibTransId="{16E5FBC2-DB4C-40F0-911E-DD8A2C779616}"/>
    <dgm:cxn modelId="{40E4517D-59A6-44C8-B8C4-0B9CA5067439}" srcId="{B3D0F870-570C-475D-8F33-9E3CB33C9D0D}" destId="{97BF5AFA-4D3F-4080-926C-526EF62D9616}" srcOrd="8" destOrd="0" parTransId="{ED95EF0D-9FD3-4C33-B0A2-A73133E27CFE}" sibTransId="{E8002E35-5F20-4151-B1F2-C675D233EA0C}"/>
    <dgm:cxn modelId="{ABF72C88-B718-4B5A-A66C-A473915345ED}" type="presOf" srcId="{5BE22503-9C0D-4783-8C29-3519045CE41C}" destId="{19F9F0D7-45CC-43B4-B800-BAC2899C1E6D}" srcOrd="0" destOrd="0" presId="urn:microsoft.com/office/officeart/2005/8/layout/hList1"/>
    <dgm:cxn modelId="{BA7A5F8C-D96F-4C59-AABC-9F77A3B3163A}" type="presOf" srcId="{5758CBB3-DB18-491A-9CB4-1B243835BF6B}" destId="{CB303C8A-63F4-4013-AAA3-AEB896BE4230}" srcOrd="0" destOrd="3" presId="urn:microsoft.com/office/officeart/2005/8/layout/hList1"/>
    <dgm:cxn modelId="{9350E698-FF3B-4472-B82C-C00925A11DCC}" srcId="{69F70EAE-DDD9-4D35-96E8-770367E1953A}" destId="{9799DA90-3AF1-4C35-B00F-97FF1C3BBB83}" srcOrd="5" destOrd="0" parTransId="{BCAEBC52-A84E-45C6-9E02-75DB0489658B}" sibTransId="{5DB2F94C-E772-4CA9-8572-8407E3ED568B}"/>
    <dgm:cxn modelId="{322C4E9A-DDA9-428E-929C-89CAC66B3668}" type="presOf" srcId="{FA837C0B-AFEC-408E-A4D9-2477DB3BEFC4}" destId="{4D842686-70E7-440D-9E54-34C882F2D46D}" srcOrd="0" destOrd="1" presId="urn:microsoft.com/office/officeart/2005/8/layout/hList1"/>
    <dgm:cxn modelId="{A09B689B-3A00-4330-A8B3-79A94CC48910}" srcId="{69F70EAE-DDD9-4D35-96E8-770367E1953A}" destId="{42745C2A-D348-456C-B9E5-A70AF68E46D9}" srcOrd="7" destOrd="0" parTransId="{364CCD5A-63B4-43A0-B4D8-FDE86BB72BE1}" sibTransId="{024AE853-5D7D-46DE-8E77-7286368EB1EE}"/>
    <dgm:cxn modelId="{6C15B19E-14E1-4FCF-B7ED-CFBB76275F17}" type="presOf" srcId="{B1969F3B-49F8-4D65-80F6-0C518C48C207}" destId="{CB303C8A-63F4-4013-AAA3-AEB896BE4230}" srcOrd="0" destOrd="0" presId="urn:microsoft.com/office/officeart/2005/8/layout/hList1"/>
    <dgm:cxn modelId="{EB6F6D9F-48E8-4864-A0D8-F90D8F07F53B}" type="presOf" srcId="{B3D0F870-570C-475D-8F33-9E3CB33C9D0D}" destId="{8F67409E-FDCE-48E0-A24E-7EBB87A1B610}" srcOrd="0" destOrd="0" presId="urn:microsoft.com/office/officeart/2005/8/layout/hList1"/>
    <dgm:cxn modelId="{F4D685A1-F839-4BB5-A6A0-BD442A4EAA6C}" srcId="{B3D0F870-570C-475D-8F33-9E3CB33C9D0D}" destId="{20F8975A-9667-4999-88AC-5B24429427A5}" srcOrd="7" destOrd="0" parTransId="{F5486683-D881-4DAA-BCEC-F809145F670E}" sibTransId="{997B223C-4E5E-4DC9-82BD-C67069BAB54D}"/>
    <dgm:cxn modelId="{10B3D6A3-12CD-442C-B70A-FF7FCB15A092}" type="presOf" srcId="{990C2116-5182-4203-987E-415882DED921}" destId="{02BAEB67-E64D-4696-95C7-F420F9E8CC52}" srcOrd="0" destOrd="0" presId="urn:microsoft.com/office/officeart/2005/8/layout/hList1"/>
    <dgm:cxn modelId="{197FFEB1-1AA6-4523-A257-72A9EE1A9ACF}" type="presOf" srcId="{20F8975A-9667-4999-88AC-5B24429427A5}" destId="{CB303C8A-63F4-4013-AAA3-AEB896BE4230}" srcOrd="0" destOrd="7" presId="urn:microsoft.com/office/officeart/2005/8/layout/hList1"/>
    <dgm:cxn modelId="{837AF9C0-5470-416C-8179-91ED18A43869}" type="presOf" srcId="{088CA8AC-6247-485A-90FD-D9D47D97D95F}" destId="{02BAEB67-E64D-4696-95C7-F420F9E8CC52}" srcOrd="0" destOrd="1" presId="urn:microsoft.com/office/officeart/2005/8/layout/hList1"/>
    <dgm:cxn modelId="{25B74EC9-87B4-4156-BC6B-A3DE9B86FA6F}" srcId="{69F70EAE-DDD9-4D35-96E8-770367E1953A}" destId="{088CA8AC-6247-485A-90FD-D9D47D97D95F}" srcOrd="1" destOrd="0" parTransId="{7A1A1719-4A29-4559-AF8E-88E7B178A511}" sibTransId="{64BFC757-B24C-4E79-A76B-866A51B86B78}"/>
    <dgm:cxn modelId="{7D5BAAC9-53B8-4007-B5D6-4034A4CD36FC}" type="presOf" srcId="{96A1E05A-2020-4BF3-8C98-A41D585B82A1}" destId="{4D842686-70E7-440D-9E54-34C882F2D46D}" srcOrd="0" destOrd="0" presId="urn:microsoft.com/office/officeart/2005/8/layout/hList1"/>
    <dgm:cxn modelId="{748A12D4-921B-4630-B94A-4875F2AEE75F}" type="presOf" srcId="{6E5655BD-1F8B-4B69-B5BD-683EB58A25DC}" destId="{4D842686-70E7-440D-9E54-34C882F2D46D}" srcOrd="0" destOrd="2" presId="urn:microsoft.com/office/officeart/2005/8/layout/hList1"/>
    <dgm:cxn modelId="{0D694AE0-E2AE-40C3-A214-8942913B3B41}" type="presOf" srcId="{69F70EAE-DDD9-4D35-96E8-770367E1953A}" destId="{B2170A14-DE8A-4466-BA27-2091C1B06C9B}" srcOrd="0" destOrd="0" presId="urn:microsoft.com/office/officeart/2005/8/layout/hList1"/>
    <dgm:cxn modelId="{24CD7DE3-D8F8-4150-90F5-A1DA2864BA6B}" type="presOf" srcId="{9F4CA7B8-58AF-4957-BDA0-5AA8D12FA267}" destId="{02BAEB67-E64D-4696-95C7-F420F9E8CC52}" srcOrd="0" destOrd="6" presId="urn:microsoft.com/office/officeart/2005/8/layout/hList1"/>
    <dgm:cxn modelId="{3DB896E6-3AB3-42E6-A2F0-EC4F09F6C41D}" type="presOf" srcId="{EB92D4AC-B636-45B1-B86B-707AA78435D3}" destId="{02BAEB67-E64D-4696-95C7-F420F9E8CC52}" srcOrd="0" destOrd="4" presId="urn:microsoft.com/office/officeart/2005/8/layout/hList1"/>
    <dgm:cxn modelId="{D5DA34EC-A896-447C-8D00-5ED6E56A3D5D}" type="presOf" srcId="{6A24C128-FEFC-47B1-B4F0-0FE3434BD2FE}" destId="{02BAEB67-E64D-4696-95C7-F420F9E8CC52}" srcOrd="0" destOrd="3" presId="urn:microsoft.com/office/officeart/2005/8/layout/hList1"/>
    <dgm:cxn modelId="{77C4C4FD-4F3A-4B2F-9BB8-E496DEE1E854}" srcId="{69F70EAE-DDD9-4D35-96E8-770367E1953A}" destId="{990C2116-5182-4203-987E-415882DED921}" srcOrd="0" destOrd="0" parTransId="{E7A47B30-F900-4BBB-82B5-E88A389F3AFA}" sibTransId="{ED788400-5318-4BA7-A7AA-E54D4C9FB889}"/>
    <dgm:cxn modelId="{6097B80B-9C68-4240-A974-FC46B592C94C}" type="presParOf" srcId="{19F9F0D7-45CC-43B4-B800-BAC2899C1E6D}" destId="{9BD15FCC-85B2-46EF-8FA7-931638681B8F}" srcOrd="0" destOrd="0" presId="urn:microsoft.com/office/officeart/2005/8/layout/hList1"/>
    <dgm:cxn modelId="{00E0F470-B600-4B05-BBF2-E44CC39634F0}" type="presParOf" srcId="{9BD15FCC-85B2-46EF-8FA7-931638681B8F}" destId="{B2170A14-DE8A-4466-BA27-2091C1B06C9B}" srcOrd="0" destOrd="0" presId="urn:microsoft.com/office/officeart/2005/8/layout/hList1"/>
    <dgm:cxn modelId="{28B385F3-FBBF-48DF-BD66-CD18C50F460F}" type="presParOf" srcId="{9BD15FCC-85B2-46EF-8FA7-931638681B8F}" destId="{02BAEB67-E64D-4696-95C7-F420F9E8CC52}" srcOrd="1" destOrd="0" presId="urn:microsoft.com/office/officeart/2005/8/layout/hList1"/>
    <dgm:cxn modelId="{8718C85D-B75C-4F88-8FCD-F2267067123A}" type="presParOf" srcId="{19F9F0D7-45CC-43B4-B800-BAC2899C1E6D}" destId="{E017176A-451F-4C18-B5FF-F6DAB655D7C1}" srcOrd="1" destOrd="0" presId="urn:microsoft.com/office/officeart/2005/8/layout/hList1"/>
    <dgm:cxn modelId="{267FEB4F-B90E-4500-8CEA-4D181DC5F2F1}" type="presParOf" srcId="{19F9F0D7-45CC-43B4-B800-BAC2899C1E6D}" destId="{88DE6CEC-B6F4-42B4-822C-61A13A1C78E4}" srcOrd="2" destOrd="0" presId="urn:microsoft.com/office/officeart/2005/8/layout/hList1"/>
    <dgm:cxn modelId="{5944BF1F-46F9-4461-BAAB-22B7E96F4F2A}" type="presParOf" srcId="{88DE6CEC-B6F4-42B4-822C-61A13A1C78E4}" destId="{DB2FCC91-C55D-4779-A304-7BB26B56B69C}" srcOrd="0" destOrd="0" presId="urn:microsoft.com/office/officeart/2005/8/layout/hList1"/>
    <dgm:cxn modelId="{F13E9BC2-BFD7-4131-9A1D-B31A87DC5241}" type="presParOf" srcId="{88DE6CEC-B6F4-42B4-822C-61A13A1C78E4}" destId="{4D842686-70E7-440D-9E54-34C882F2D46D}" srcOrd="1" destOrd="0" presId="urn:microsoft.com/office/officeart/2005/8/layout/hList1"/>
    <dgm:cxn modelId="{37478FC8-FD41-4B6A-A183-531DCC8283B9}" type="presParOf" srcId="{19F9F0D7-45CC-43B4-B800-BAC2899C1E6D}" destId="{056DAE66-1AD2-463E-959E-371157996B53}" srcOrd="3" destOrd="0" presId="urn:microsoft.com/office/officeart/2005/8/layout/hList1"/>
    <dgm:cxn modelId="{E0E6F0A8-AF57-4DF1-A417-FABCA5CE65F3}" type="presParOf" srcId="{19F9F0D7-45CC-43B4-B800-BAC2899C1E6D}" destId="{E1BFDCDB-C492-46B7-8EFE-F92A37C0A802}" srcOrd="4" destOrd="0" presId="urn:microsoft.com/office/officeart/2005/8/layout/hList1"/>
    <dgm:cxn modelId="{CD04EDB6-E544-4ECE-B0E5-2848FF9E4E8D}" type="presParOf" srcId="{E1BFDCDB-C492-46B7-8EFE-F92A37C0A802}" destId="{8F67409E-FDCE-48E0-A24E-7EBB87A1B610}" srcOrd="0" destOrd="0" presId="urn:microsoft.com/office/officeart/2005/8/layout/hList1"/>
    <dgm:cxn modelId="{620F15AC-EA52-4AB7-8C32-1C4B66116B5C}" type="presParOf" srcId="{E1BFDCDB-C492-46B7-8EFE-F92A37C0A802}" destId="{CB303C8A-63F4-4013-AAA3-AEB896BE423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70A14-DE8A-4466-BA27-2091C1B06C9B}">
      <dsp:nvSpPr>
        <dsp:cNvPr id="0" name=""/>
        <dsp:cNvSpPr/>
      </dsp:nvSpPr>
      <dsp:spPr>
        <a:xfrm>
          <a:off x="2475" y="14722"/>
          <a:ext cx="2413393" cy="5760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端网融合</a:t>
          </a:r>
        </a:p>
      </dsp:txBody>
      <dsp:txXfrm>
        <a:off x="2475" y="14722"/>
        <a:ext cx="2413393" cy="576000"/>
      </dsp:txXfrm>
    </dsp:sp>
    <dsp:sp modelId="{02BAEB67-E64D-4696-95C7-F420F9E8CC52}">
      <dsp:nvSpPr>
        <dsp:cNvPr id="0" name=""/>
        <dsp:cNvSpPr/>
      </dsp:nvSpPr>
      <dsp:spPr>
        <a:xfrm>
          <a:off x="2475" y="590722"/>
          <a:ext cx="2413393" cy="3242531"/>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altLang="zh-CN" sz="1200" b="1" kern="1200" dirty="0">
              <a:latin typeface="微软雅黑" panose="020B0503020204020204" pitchFamily="34" charset="-122"/>
              <a:ea typeface="微软雅黑" panose="020B0503020204020204" pitchFamily="34" charset="-122"/>
            </a:rPr>
            <a:t>CC</a:t>
          </a:r>
          <a:r>
            <a:rPr lang="zh-CN" altLang="en-US" sz="1200" b="1" kern="1200" dirty="0">
              <a:latin typeface="微软雅黑" panose="020B0503020204020204" pitchFamily="34" charset="-122"/>
              <a:ea typeface="微软雅黑" panose="020B0503020204020204" pitchFamily="34" charset="-122"/>
            </a:rPr>
            <a:t>算法优化</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结合</a:t>
          </a:r>
          <a:r>
            <a:rPr lang="en-US" altLang="zh-CN" sz="1200" kern="1200" dirty="0">
              <a:latin typeface="微软雅黑" panose="020B0503020204020204" pitchFamily="34" charset="-122"/>
              <a:ea typeface="微软雅黑" panose="020B0503020204020204" pitchFamily="34" charset="-122"/>
            </a:rPr>
            <a:t>telemetry</a:t>
          </a:r>
          <a:r>
            <a:rPr lang="zh-CN" altLang="en-US" sz="1200" kern="1200" dirty="0">
              <a:latin typeface="微软雅黑" panose="020B0503020204020204" pitchFamily="34" charset="-122"/>
              <a:ea typeface="微软雅黑" panose="020B0503020204020204" pitchFamily="34" charset="-122"/>
            </a:rPr>
            <a:t>，感知全路径拥塞（队列深度等）</a:t>
          </a:r>
          <a:r>
            <a:rPr lang="en-US" altLang="zh-CN" sz="1200" kern="1200" dirty="0">
              <a:latin typeface="微软雅黑" panose="020B0503020204020204" pitchFamily="34" charset="-122"/>
              <a:ea typeface="微软雅黑" panose="020B0503020204020204" pitchFamily="34" charset="-122"/>
            </a:rPr>
            <a:t>,</a:t>
          </a:r>
          <a:r>
            <a:rPr lang="zh-CN" altLang="en-US" sz="1200" kern="1200" dirty="0">
              <a:latin typeface="微软雅黑" panose="020B0503020204020204" pitchFamily="34" charset="-122"/>
              <a:ea typeface="微软雅黑" panose="020B0503020204020204" pitchFamily="34" charset="-122"/>
            </a:rPr>
            <a:t> 精准调速。</a:t>
          </a:r>
          <a:endParaRPr lang="zh-CN" altLang="en-US" sz="1200" kern="1200" dirty="0"/>
        </a:p>
        <a:p>
          <a:pPr marL="114300" lvl="1" indent="-114300" algn="l" defTabSz="533400">
            <a:lnSpc>
              <a:spcPct val="90000"/>
            </a:lnSpc>
            <a:spcBef>
              <a:spcPct val="0"/>
            </a:spcBef>
            <a:spcAft>
              <a:spcPct val="15000"/>
            </a:spcAft>
            <a:buChar char="•"/>
          </a:pPr>
          <a:endParaRPr lang="zh-CN" altLang="en-US" sz="1200" kern="1200" dirty="0"/>
        </a:p>
        <a:p>
          <a:pPr marL="114300" lvl="1" indent="-114300" algn="l" defTabSz="533400">
            <a:lnSpc>
              <a:spcPct val="90000"/>
            </a:lnSpc>
            <a:spcBef>
              <a:spcPct val="0"/>
            </a:spcBef>
            <a:spcAft>
              <a:spcPct val="15000"/>
            </a:spcAft>
            <a:buChar char="•"/>
          </a:pPr>
          <a:r>
            <a:rPr lang="zh-CN" altLang="en-US" sz="1200" b="1" kern="1200" dirty="0">
              <a:latin typeface="微软雅黑" panose="020B0503020204020204" pitchFamily="34" charset="-122"/>
              <a:ea typeface="微软雅黑" panose="020B0503020204020204" pitchFamily="34" charset="-122"/>
            </a:rPr>
            <a:t>选择性重传</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替代</a:t>
          </a:r>
          <a:r>
            <a:rPr lang="en-US" altLang="zh-CN" sz="1200" kern="1200" dirty="0">
              <a:latin typeface="微软雅黑" panose="020B0503020204020204" pitchFamily="34" charset="-122"/>
              <a:ea typeface="微软雅黑" panose="020B0503020204020204" pitchFamily="34" charset="-122"/>
            </a:rPr>
            <a:t>go-back-N</a:t>
          </a:r>
          <a:r>
            <a:rPr lang="zh-CN" altLang="en-US" sz="1200" kern="1200" dirty="0">
              <a:latin typeface="微软雅黑" panose="020B0503020204020204" pitchFamily="34" charset="-122"/>
              <a:ea typeface="微软雅黑" panose="020B0503020204020204" pitchFamily="34" charset="-122"/>
            </a:rPr>
            <a:t>，结合乱序重排，避免丢包导致性能跌落。</a:t>
          </a:r>
          <a:endParaRPr lang="zh-CN" altLang="en-US" sz="1200" kern="1200" dirty="0"/>
        </a:p>
        <a:p>
          <a:pPr marL="114300" lvl="1" indent="-114300" algn="l" defTabSz="533400">
            <a:lnSpc>
              <a:spcPct val="90000"/>
            </a:lnSpc>
            <a:spcBef>
              <a:spcPct val="0"/>
            </a:spcBef>
            <a:spcAft>
              <a:spcPct val="15000"/>
            </a:spcAft>
            <a:buChar char="•"/>
          </a:pPr>
          <a:endParaRPr lang="zh-CN" altLang="en-US" sz="1200" kern="1200" dirty="0"/>
        </a:p>
        <a:p>
          <a:pPr marL="114300" lvl="1" indent="-114300" algn="l" defTabSz="533400">
            <a:lnSpc>
              <a:spcPct val="90000"/>
            </a:lnSpc>
            <a:spcBef>
              <a:spcPct val="0"/>
            </a:spcBef>
            <a:spcAft>
              <a:spcPct val="15000"/>
            </a:spcAft>
            <a:buChar char="•"/>
          </a:pPr>
          <a:r>
            <a:rPr lang="zh-CN" altLang="en-US" sz="1200" b="1" kern="1200" dirty="0">
              <a:latin typeface="微软雅黑" panose="020B0503020204020204" pitchFamily="34" charset="-122"/>
              <a:ea typeface="微软雅黑" panose="020B0503020204020204" pitchFamily="34" charset="-122"/>
            </a:rPr>
            <a:t>负载均衡</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利用多路径和包喷洒，实现满带宽利用率。</a:t>
          </a:r>
          <a:endParaRPr lang="zh-CN" altLang="en-US" sz="1200" kern="1200" dirty="0"/>
        </a:p>
      </dsp:txBody>
      <dsp:txXfrm>
        <a:off x="2475" y="590722"/>
        <a:ext cx="2413393" cy="3242531"/>
      </dsp:txXfrm>
    </dsp:sp>
    <dsp:sp modelId="{DB2FCC91-C55D-4779-A304-7BB26B56B69C}">
      <dsp:nvSpPr>
        <dsp:cNvPr id="0" name=""/>
        <dsp:cNvSpPr/>
      </dsp:nvSpPr>
      <dsp:spPr>
        <a:xfrm>
          <a:off x="2753743" y="14722"/>
          <a:ext cx="2413393" cy="5760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算网协同</a:t>
          </a:r>
          <a:endParaRPr lang="zh-CN" altLang="en-US" sz="2000" kern="1200" dirty="0"/>
        </a:p>
      </dsp:txBody>
      <dsp:txXfrm>
        <a:off x="2753743" y="14722"/>
        <a:ext cx="2413393" cy="576000"/>
      </dsp:txXfrm>
    </dsp:sp>
    <dsp:sp modelId="{4D842686-70E7-440D-9E54-34C882F2D46D}">
      <dsp:nvSpPr>
        <dsp:cNvPr id="0" name=""/>
        <dsp:cNvSpPr/>
      </dsp:nvSpPr>
      <dsp:spPr>
        <a:xfrm>
          <a:off x="2753743" y="590722"/>
          <a:ext cx="2413393" cy="324253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b="1" kern="1200" dirty="0">
              <a:latin typeface="微软雅黑" panose="020B0503020204020204" pitchFamily="34" charset="-122"/>
              <a:ea typeface="微软雅黑" panose="020B0503020204020204" pitchFamily="34" charset="-122"/>
            </a:rPr>
            <a:t>集合通信交换机卸载</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在网计算实现集合通信，减少通信次数和计算卸载。（对交换芯片的计算、带宽提出了更高挑战）</a:t>
          </a:r>
          <a:endParaRPr lang="zh-CN" altLang="en-US" sz="1200" kern="1200" dirty="0"/>
        </a:p>
        <a:p>
          <a:pPr marL="114300" lvl="1" indent="-114300" algn="l" defTabSz="533400">
            <a:lnSpc>
              <a:spcPct val="90000"/>
            </a:lnSpc>
            <a:spcBef>
              <a:spcPct val="0"/>
            </a:spcBef>
            <a:spcAft>
              <a:spcPct val="15000"/>
            </a:spcAft>
            <a:buChar char="•"/>
          </a:pPr>
          <a:endParaRPr lang="zh-CN" altLang="en-US" sz="1200" kern="1200" dirty="0"/>
        </a:p>
        <a:p>
          <a:pPr marL="114300" lvl="1" indent="-114300" algn="l" defTabSz="533400">
            <a:lnSpc>
              <a:spcPct val="90000"/>
            </a:lnSpc>
            <a:spcBef>
              <a:spcPct val="0"/>
            </a:spcBef>
            <a:spcAft>
              <a:spcPct val="15000"/>
            </a:spcAft>
            <a:buChar char="•"/>
          </a:pPr>
          <a:r>
            <a:rPr lang="zh-CN" altLang="en-US" sz="1200" b="1" kern="1200" dirty="0">
              <a:latin typeface="微软雅黑" panose="020B0503020204020204" pitchFamily="34" charset="-122"/>
              <a:ea typeface="微软雅黑" panose="020B0503020204020204" pitchFamily="34" charset="-122"/>
            </a:rPr>
            <a:t>集合通信</a:t>
          </a:r>
          <a:r>
            <a:rPr lang="en-US" altLang="zh-CN" sz="1200" b="1" kern="1200" dirty="0">
              <a:latin typeface="微软雅黑" panose="020B0503020204020204" pitchFamily="34" charset="-122"/>
              <a:ea typeface="微软雅黑" panose="020B0503020204020204" pitchFamily="34" charset="-122"/>
            </a:rPr>
            <a:t>DPU</a:t>
          </a:r>
          <a:r>
            <a:rPr lang="zh-CN" altLang="en-US" sz="1200" b="1" kern="1200" dirty="0">
              <a:latin typeface="微软雅黑" panose="020B0503020204020204" pitchFamily="34" charset="-122"/>
              <a:ea typeface="微软雅黑" panose="020B0503020204020204" pitchFamily="34" charset="-122"/>
            </a:rPr>
            <a:t>卸载</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端侧</a:t>
          </a:r>
          <a:r>
            <a:rPr lang="en-US" altLang="zh-CN" sz="1200" kern="1200" dirty="0">
              <a:latin typeface="微软雅黑" panose="020B0503020204020204" pitchFamily="34" charset="-122"/>
              <a:ea typeface="微软雅黑" panose="020B0503020204020204" pitchFamily="34" charset="-122"/>
            </a:rPr>
            <a:t>DPU</a:t>
          </a:r>
          <a:r>
            <a:rPr lang="zh-CN" altLang="en-US" sz="1200" kern="1200" dirty="0">
              <a:latin typeface="微软雅黑" panose="020B0503020204020204" pitchFamily="34" charset="-122"/>
              <a:ea typeface="微软雅黑" panose="020B0503020204020204" pitchFamily="34" charset="-122"/>
            </a:rPr>
            <a:t>配合交换机，实现集合通信</a:t>
          </a:r>
          <a:r>
            <a:rPr lang="en-US" altLang="zh-CN" sz="1200" kern="1200" dirty="0" err="1">
              <a:latin typeface="微软雅黑" panose="020B0503020204020204" pitchFamily="34" charset="-122"/>
              <a:ea typeface="微软雅黑" panose="020B0503020204020204" pitchFamily="34" charset="-122"/>
            </a:rPr>
            <a:t>ALLToALL</a:t>
          </a:r>
          <a:r>
            <a:rPr lang="zh-CN" altLang="en-US" sz="1200" kern="1200" dirty="0">
              <a:latin typeface="微软雅黑" panose="020B0503020204020204" pitchFamily="34" charset="-122"/>
              <a:ea typeface="微软雅黑" panose="020B0503020204020204" pitchFamily="34" charset="-122"/>
            </a:rPr>
            <a:t>、</a:t>
          </a:r>
          <a:r>
            <a:rPr lang="en-US" altLang="zh-CN" sz="1200" kern="1200" dirty="0">
              <a:latin typeface="微软雅黑" panose="020B0503020204020204" pitchFamily="34" charset="-122"/>
              <a:ea typeface="微软雅黑" panose="020B0503020204020204" pitchFamily="34" charset="-122"/>
            </a:rPr>
            <a:t> </a:t>
          </a:r>
          <a:r>
            <a:rPr lang="en-US" altLang="zh-CN" sz="1200" kern="1200" dirty="0" err="1">
              <a:latin typeface="微软雅黑" panose="020B0503020204020204" pitchFamily="34" charset="-122"/>
              <a:ea typeface="微软雅黑" panose="020B0503020204020204" pitchFamily="34" charset="-122"/>
            </a:rPr>
            <a:t>ALLReduce</a:t>
          </a:r>
          <a:r>
            <a:rPr lang="zh-CN" altLang="en-US" sz="1200" kern="1200" dirty="0">
              <a:latin typeface="微软雅黑" panose="020B0503020204020204" pitchFamily="34" charset="-122"/>
              <a:ea typeface="微软雅黑" panose="020B0503020204020204" pitchFamily="34" charset="-122"/>
            </a:rPr>
            <a:t>等通信卸载。</a:t>
          </a:r>
          <a:endParaRPr lang="zh-CN" altLang="en-US" sz="1200" kern="1200" dirty="0"/>
        </a:p>
      </dsp:txBody>
      <dsp:txXfrm>
        <a:off x="2753743" y="590722"/>
        <a:ext cx="2413393" cy="3242531"/>
      </dsp:txXfrm>
    </dsp:sp>
    <dsp:sp modelId="{8F67409E-FDCE-48E0-A24E-7EBB87A1B610}">
      <dsp:nvSpPr>
        <dsp:cNvPr id="0" name=""/>
        <dsp:cNvSpPr/>
      </dsp:nvSpPr>
      <dsp:spPr>
        <a:xfrm>
          <a:off x="5505011" y="14722"/>
          <a:ext cx="2413393" cy="576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协议创新</a:t>
          </a:r>
          <a:endParaRPr lang="zh-CN" altLang="en-US" sz="2000" kern="1200" dirty="0"/>
        </a:p>
      </dsp:txBody>
      <dsp:txXfrm>
        <a:off x="5505011" y="14722"/>
        <a:ext cx="2413393" cy="576000"/>
      </dsp:txXfrm>
    </dsp:sp>
    <dsp:sp modelId="{CB303C8A-63F4-4013-AAA3-AEB896BE4230}">
      <dsp:nvSpPr>
        <dsp:cNvPr id="0" name=""/>
        <dsp:cNvSpPr/>
      </dsp:nvSpPr>
      <dsp:spPr>
        <a:xfrm>
          <a:off x="5505011" y="590722"/>
          <a:ext cx="2413393" cy="3242531"/>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altLang="zh-CN" sz="1200" b="1" kern="1200" dirty="0">
              <a:latin typeface="微软雅黑" panose="020B0503020204020204" pitchFamily="34" charset="-122"/>
              <a:ea typeface="微软雅黑" panose="020B0503020204020204" pitchFamily="34" charset="-122"/>
            </a:rPr>
            <a:t>Credit</a:t>
          </a:r>
          <a:r>
            <a:rPr lang="zh-CN" altLang="en-US" sz="1200" b="1" kern="1200" dirty="0">
              <a:latin typeface="微软雅黑" panose="020B0503020204020204" pitchFamily="34" charset="-122"/>
              <a:ea typeface="微软雅黑" panose="020B0503020204020204" pitchFamily="34" charset="-122"/>
            </a:rPr>
            <a:t>机制</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网络节点之间采用优化的</a:t>
          </a:r>
          <a:r>
            <a:rPr lang="en-US" altLang="zh-CN" sz="1200" kern="1200" dirty="0">
              <a:latin typeface="微软雅黑" panose="020B0503020204020204" pitchFamily="34" charset="-122"/>
              <a:ea typeface="微软雅黑" panose="020B0503020204020204" pitchFamily="34" charset="-122"/>
            </a:rPr>
            <a:t>Credit</a:t>
          </a:r>
          <a:r>
            <a:rPr lang="zh-CN" altLang="en-US" sz="1200" kern="1200" dirty="0">
              <a:latin typeface="微软雅黑" panose="020B0503020204020204" pitchFamily="34" charset="-122"/>
              <a:ea typeface="微软雅黑" panose="020B0503020204020204" pitchFamily="34" charset="-122"/>
            </a:rPr>
            <a:t>机制，避免</a:t>
          </a:r>
          <a:r>
            <a:rPr lang="en-US" altLang="zh-CN" sz="1200" kern="1200" dirty="0" err="1">
              <a:latin typeface="微软雅黑" panose="020B0503020204020204" pitchFamily="34" charset="-122"/>
              <a:ea typeface="微软雅黑" panose="020B0503020204020204" pitchFamily="34" charset="-122"/>
            </a:rPr>
            <a:t>incast</a:t>
          </a:r>
          <a:r>
            <a:rPr lang="zh-CN" altLang="en-US" sz="1200" kern="1200" dirty="0">
              <a:latin typeface="微软雅黑" panose="020B0503020204020204" pitchFamily="34" charset="-122"/>
              <a:ea typeface="微软雅黑" panose="020B0503020204020204" pitchFamily="34" charset="-122"/>
            </a:rPr>
            <a:t>问题</a:t>
          </a:r>
          <a:endParaRPr lang="zh-CN" altLang="en-US" sz="1200" kern="1200" dirty="0"/>
        </a:p>
        <a:p>
          <a:pPr marL="114300" lvl="1" indent="-114300" algn="l" defTabSz="533400">
            <a:lnSpc>
              <a:spcPct val="90000"/>
            </a:lnSpc>
            <a:spcBef>
              <a:spcPct val="0"/>
            </a:spcBef>
            <a:spcAft>
              <a:spcPct val="15000"/>
            </a:spcAft>
            <a:buChar char="•"/>
          </a:pPr>
          <a:endParaRPr lang="zh-CN" altLang="en-US" sz="1200" kern="1200" dirty="0"/>
        </a:p>
        <a:p>
          <a:pPr marL="114300" lvl="1" indent="-114300" algn="l" defTabSz="533400">
            <a:lnSpc>
              <a:spcPct val="90000"/>
            </a:lnSpc>
            <a:spcBef>
              <a:spcPct val="0"/>
            </a:spcBef>
            <a:spcAft>
              <a:spcPct val="15000"/>
            </a:spcAft>
            <a:buChar char="•"/>
          </a:pPr>
          <a:r>
            <a:rPr lang="en-US" altLang="zh-CN" sz="1200" b="1" kern="1200" dirty="0">
              <a:latin typeface="微软雅黑" panose="020B0503020204020204" pitchFamily="34" charset="-122"/>
              <a:ea typeface="微软雅黑" panose="020B0503020204020204" pitchFamily="34" charset="-122"/>
            </a:rPr>
            <a:t>RDMA</a:t>
          </a:r>
          <a:r>
            <a:rPr lang="zh-CN" altLang="en-US" sz="1200" b="1" kern="1200" dirty="0">
              <a:latin typeface="微软雅黑" panose="020B0503020204020204" pitchFamily="34" charset="-122"/>
              <a:ea typeface="微软雅黑" panose="020B0503020204020204" pitchFamily="34" charset="-122"/>
            </a:rPr>
            <a:t>传输层优化</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支持</a:t>
          </a:r>
          <a:r>
            <a:rPr lang="en-US" altLang="zh-CN" sz="1200" kern="1200" dirty="0">
              <a:latin typeface="微软雅黑" panose="020B0503020204020204" pitchFamily="34" charset="-122"/>
              <a:ea typeface="微软雅黑" panose="020B0503020204020204" pitchFamily="34" charset="-122"/>
            </a:rPr>
            <a:t>IP</a:t>
          </a:r>
          <a:r>
            <a:rPr lang="zh-CN" altLang="en-US" sz="1200" kern="1200" dirty="0">
              <a:latin typeface="微软雅黑" panose="020B0503020204020204" pitchFamily="34" charset="-122"/>
              <a:ea typeface="微软雅黑" panose="020B0503020204020204" pitchFamily="34" charset="-122"/>
            </a:rPr>
            <a:t>承载，支持</a:t>
          </a:r>
          <a:r>
            <a:rPr lang="en-US" altLang="zh-CN" sz="1200" kern="1200" dirty="0" err="1">
              <a:latin typeface="微软雅黑" panose="020B0503020204020204" pitchFamily="34" charset="-122"/>
              <a:ea typeface="微软雅黑" panose="020B0503020204020204" pitchFamily="34" charset="-122"/>
            </a:rPr>
            <a:t>lossy</a:t>
          </a:r>
          <a:r>
            <a:rPr lang="zh-CN" altLang="en-US" sz="1200" kern="1200" dirty="0">
              <a:latin typeface="微软雅黑" panose="020B0503020204020204" pitchFamily="34" charset="-122"/>
              <a:ea typeface="微软雅黑" panose="020B0503020204020204" pitchFamily="34" charset="-122"/>
            </a:rPr>
            <a:t>网络，传输层加密和认证</a:t>
          </a:r>
          <a:endParaRPr lang="zh-CN" altLang="en-US" sz="1200" kern="1200" dirty="0"/>
        </a:p>
        <a:p>
          <a:pPr marL="114300" lvl="1" indent="-114300" algn="l" defTabSz="533400">
            <a:lnSpc>
              <a:spcPct val="90000"/>
            </a:lnSpc>
            <a:spcBef>
              <a:spcPct val="0"/>
            </a:spcBef>
            <a:spcAft>
              <a:spcPct val="15000"/>
            </a:spcAft>
            <a:buChar char="•"/>
          </a:pPr>
          <a:endParaRPr lang="zh-CN" altLang="en-US" sz="1200" kern="1200" dirty="0"/>
        </a:p>
        <a:p>
          <a:pPr marL="114300" lvl="1" indent="-114300" algn="l" defTabSz="533400">
            <a:lnSpc>
              <a:spcPct val="90000"/>
            </a:lnSpc>
            <a:spcBef>
              <a:spcPct val="0"/>
            </a:spcBef>
            <a:spcAft>
              <a:spcPct val="15000"/>
            </a:spcAft>
            <a:buChar char="•"/>
          </a:pPr>
          <a:r>
            <a:rPr lang="en-US" altLang="zh-CN" sz="1200" b="1" kern="1200" dirty="0">
              <a:latin typeface="微软雅黑" panose="020B0503020204020204" pitchFamily="34" charset="-122"/>
              <a:ea typeface="微软雅黑" panose="020B0503020204020204" pitchFamily="34" charset="-122"/>
            </a:rPr>
            <a:t>RDMA</a:t>
          </a:r>
          <a:r>
            <a:rPr lang="zh-CN" altLang="en-US" sz="1200" b="1" kern="1200" dirty="0">
              <a:latin typeface="微软雅黑" panose="020B0503020204020204" pitchFamily="34" charset="-122"/>
              <a:ea typeface="微软雅黑" panose="020B0503020204020204" pitchFamily="34" charset="-122"/>
            </a:rPr>
            <a:t>免调优、简运维</a:t>
          </a:r>
          <a:endParaRPr lang="zh-CN" altLang="en-US" sz="1200" kern="1200" dirty="0"/>
        </a:p>
        <a:p>
          <a:pPr marL="114300" lvl="1" indent="-114300" algn="l" defTabSz="533400">
            <a:lnSpc>
              <a:spcPct val="90000"/>
            </a:lnSpc>
            <a:spcBef>
              <a:spcPct val="0"/>
            </a:spcBef>
            <a:spcAft>
              <a:spcPct val="15000"/>
            </a:spcAft>
            <a:buChar char="•"/>
          </a:pPr>
          <a:r>
            <a:rPr lang="zh-CN" altLang="en-US" sz="1200" b="0" kern="1200" dirty="0">
              <a:latin typeface="微软雅黑" panose="020B0503020204020204" pitchFamily="34" charset="-122"/>
              <a:ea typeface="微软雅黑" panose="020B0503020204020204" pitchFamily="34" charset="-122"/>
            </a:rPr>
            <a:t>网络真智能运维，免除复杂水线调优</a:t>
          </a:r>
          <a:r>
            <a:rPr lang="zh-CN" altLang="en-US" sz="1200" b="1" kern="1200" dirty="0">
              <a:latin typeface="微软雅黑" panose="020B0503020204020204" pitchFamily="34" charset="-122"/>
              <a:ea typeface="微软雅黑" panose="020B0503020204020204" pitchFamily="34" charset="-122"/>
            </a:rPr>
            <a:t> </a:t>
          </a:r>
          <a:endParaRPr lang="zh-CN" altLang="en-US" sz="1200" kern="1200" dirty="0"/>
        </a:p>
        <a:p>
          <a:pPr marL="114300" lvl="1" indent="-114300" algn="l" defTabSz="533400">
            <a:lnSpc>
              <a:spcPct val="90000"/>
            </a:lnSpc>
            <a:spcBef>
              <a:spcPct val="0"/>
            </a:spcBef>
            <a:spcAft>
              <a:spcPct val="15000"/>
            </a:spcAft>
            <a:buChar char="•"/>
          </a:pPr>
          <a:endParaRPr lang="zh-CN" altLang="en-US" sz="1200" kern="1200" dirty="0"/>
        </a:p>
      </dsp:txBody>
      <dsp:txXfrm>
        <a:off x="5505011" y="590722"/>
        <a:ext cx="2413393" cy="324253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559D1844-888A-4AE6-828D-5C6AE9040315}" type="datetimeFigureOut">
              <a:rPr lang="zh-CN" altLang="en-US" smtClean="0"/>
              <a:pPr/>
              <a:t>2023/10/23</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FB2549C6-DE8D-4E4A-961E-C75F994C9B23}" type="slidenum">
              <a:rPr lang="zh-CN" altLang="en-US" smtClean="0"/>
              <a:pPr/>
              <a:t>‹#›</a:t>
            </a:fld>
            <a:endParaRPr lang="zh-CN" altLang="en-US"/>
          </a:p>
        </p:txBody>
      </p:sp>
    </p:spTree>
    <p:extLst>
      <p:ext uri="{BB962C8B-B14F-4D97-AF65-F5344CB8AC3E}">
        <p14:creationId xmlns:p14="http://schemas.microsoft.com/office/powerpoint/2010/main" val="22630768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155E3B73-6D7C-40EF-AE3E-2A6A1CBB7D96}" type="datetimeFigureOut">
              <a:rPr lang="zh-CN" altLang="en-US" smtClean="0"/>
              <a:pPr/>
              <a:t>2023/10/23</a:t>
            </a:fld>
            <a:endParaRPr lang="zh-CN" altLang="en-US"/>
          </a:p>
        </p:txBody>
      </p:sp>
      <p:sp>
        <p:nvSpPr>
          <p:cNvPr id="4" name="幻灯片图像占位符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4AA51CA-5F86-4FFA-AF76-EFA20A25968D}" type="slidenum">
              <a:rPr lang="zh-CN" altLang="en-US" smtClean="0"/>
              <a:pPr/>
              <a:t>‹#›</a:t>
            </a:fld>
            <a:endParaRPr lang="zh-CN" altLang="en-US"/>
          </a:p>
        </p:txBody>
      </p:sp>
    </p:spTree>
    <p:extLst>
      <p:ext uri="{BB962C8B-B14F-4D97-AF65-F5344CB8AC3E}">
        <p14:creationId xmlns:p14="http://schemas.microsoft.com/office/powerpoint/2010/main" val="4155977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4AA51CA-5F86-4FFA-AF76-EFA20A25968D}" type="slidenum">
              <a:rPr lang="zh-CN" altLang="en-US" smtClean="0"/>
              <a:pPr/>
              <a:t>1</a:t>
            </a:fld>
            <a:endParaRPr lang="zh-CN" altLang="en-US"/>
          </a:p>
        </p:txBody>
      </p:sp>
    </p:spTree>
    <p:extLst>
      <p:ext uri="{BB962C8B-B14F-4D97-AF65-F5344CB8AC3E}">
        <p14:creationId xmlns:p14="http://schemas.microsoft.com/office/powerpoint/2010/main" val="3433756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双网卡上行方案在提高可靠性的同时，也增大了哈希极化的概率。在组网中两级设备往往使用相同款型设备，哈希算法相同，并且训练场景存在流数量少、单流流量大、流同时开始同时结束易突发等特点，加重了哈希极化的概率。采用双平面组网，两平面互不干扰，平面内路径唯一，仅需保证网卡侧</a:t>
            </a:r>
            <a:r>
              <a:rPr lang="en-US" altLang="zh-CN" sz="1200" kern="100" dirty="0">
                <a:effectLst/>
                <a:latin typeface="微软雅黑" panose="020B0503020204020204" pitchFamily="34" charset="-122"/>
                <a:ea typeface="微软雅黑" panose="020B0503020204020204" pitchFamily="34" charset="-122"/>
                <a:cs typeface="Arial" panose="020B0604020202020204" pitchFamily="34" charset="0"/>
              </a:rPr>
              <a:t>bond</a:t>
            </a: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口发送流量时均匀发送到两个口，接受侧一定会收到均匀的网络流量。</a:t>
            </a:r>
            <a:endPar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t>12</a:t>
            </a:fld>
            <a:endParaRPr lang="zh-CN" altLang="en-US"/>
          </a:p>
        </p:txBody>
      </p:sp>
    </p:spTree>
    <p:extLst>
      <p:ext uri="{BB962C8B-B14F-4D97-AF65-F5344CB8AC3E}">
        <p14:creationId xmlns:p14="http://schemas.microsoft.com/office/powerpoint/2010/main" val="3201959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13</a:t>
            </a:fld>
            <a:endParaRPr lang="zh-CN" altLang="en-US"/>
          </a:p>
        </p:txBody>
      </p:sp>
    </p:spTree>
    <p:extLst>
      <p:ext uri="{BB962C8B-B14F-4D97-AF65-F5344CB8AC3E}">
        <p14:creationId xmlns:p14="http://schemas.microsoft.com/office/powerpoint/2010/main" val="302461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14</a:t>
            </a:fld>
            <a:endParaRPr lang="zh-CN" altLang="en-US"/>
          </a:p>
        </p:txBody>
      </p:sp>
    </p:spTree>
    <p:extLst>
      <p:ext uri="{BB962C8B-B14F-4D97-AF65-F5344CB8AC3E}">
        <p14:creationId xmlns:p14="http://schemas.microsoft.com/office/powerpoint/2010/main" val="3123752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A7BF8"/>
                </a:solidFill>
                <a:effectLst/>
                <a:latin typeface="system-ui"/>
              </a:rPr>
              <a:t>在 </a:t>
            </a:r>
            <a:r>
              <a:rPr lang="en-US" altLang="zh-CN" dirty="0" err="1">
                <a:solidFill>
                  <a:srgbClr val="0A7BF8"/>
                </a:solidFill>
                <a:effectLst/>
                <a:latin typeface="system-ui"/>
              </a:rPr>
              <a:t>AIPod</a:t>
            </a:r>
            <a:r>
              <a:rPr lang="en-US" altLang="zh-CN" dirty="0">
                <a:solidFill>
                  <a:srgbClr val="0A7BF8"/>
                </a:solidFill>
                <a:effectLst/>
                <a:latin typeface="system-ui"/>
              </a:rPr>
              <a:t> </a:t>
            </a:r>
            <a:r>
              <a:rPr lang="zh-CN" altLang="en-US" dirty="0">
                <a:solidFill>
                  <a:srgbClr val="0A7BF8"/>
                </a:solidFill>
                <a:effectLst/>
                <a:latin typeface="system-ui"/>
              </a:rPr>
              <a:t>里面，我们依托百度的自研交换机，在以太网上通过动态负载均衡 </a:t>
            </a:r>
            <a:r>
              <a:rPr lang="en-US" altLang="zh-CN" dirty="0">
                <a:solidFill>
                  <a:srgbClr val="0A7BF8"/>
                </a:solidFill>
                <a:effectLst/>
                <a:latin typeface="system-ui"/>
              </a:rPr>
              <a:t>DLB </a:t>
            </a:r>
            <a:r>
              <a:rPr lang="zh-CN" altLang="en-US" dirty="0">
                <a:solidFill>
                  <a:srgbClr val="0A7BF8"/>
                </a:solidFill>
                <a:effectLst/>
                <a:latin typeface="system-ui"/>
              </a:rPr>
              <a:t>技术也实现了类似的能力。</a:t>
            </a:r>
            <a:endParaRPr lang="zh-CN" altLang="en-US" dirty="0">
              <a:effectLst/>
            </a:endParaRPr>
          </a:p>
          <a:p>
            <a:r>
              <a:rPr lang="zh-CN" altLang="en-US" dirty="0">
                <a:solidFill>
                  <a:srgbClr val="3F3F3F"/>
                </a:solidFill>
                <a:effectLst/>
                <a:latin typeface="system-ui"/>
              </a:rPr>
              <a:t>就以下图为例，首先在发送端，网卡要通过标记允许报文被乱序处理，而在交换机上会根据当前各个路径上的队列深度、利用率等信息，计算出每个报文当前的最佳路径进行转发。这样肯定会引入同连接报文的乱序问题，所以需要在接收端对乱序的报文做重排处理。</a:t>
            </a:r>
            <a:endParaRPr lang="zh-CN" altLang="en-US" dirty="0">
              <a:effectLst/>
            </a:endParaRPr>
          </a:p>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15</a:t>
            </a:fld>
            <a:endParaRPr lang="zh-CN" altLang="en-US"/>
          </a:p>
        </p:txBody>
      </p:sp>
    </p:spTree>
    <p:extLst>
      <p:ext uri="{BB962C8B-B14F-4D97-AF65-F5344CB8AC3E}">
        <p14:creationId xmlns:p14="http://schemas.microsoft.com/office/powerpoint/2010/main" val="130602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另外还有</a:t>
            </a:r>
            <a:r>
              <a:rPr lang="en-US" altLang="zh-CN" dirty="0" err="1"/>
              <a:t>flowlet</a:t>
            </a:r>
            <a:r>
              <a:rPr lang="zh-CN" altLang="en-US" dirty="0"/>
              <a:t>方案（</a:t>
            </a:r>
            <a:r>
              <a:rPr lang="en-US" altLang="zh-CN" dirty="0"/>
              <a:t>DLB</a:t>
            </a:r>
            <a:r>
              <a:rPr lang="zh-CN" altLang="en-US" dirty="0"/>
              <a:t>），</a:t>
            </a:r>
            <a:r>
              <a:rPr lang="en-US" altLang="zh-CN" dirty="0"/>
              <a:t>Amazon SRD</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37113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17</a:t>
            </a:fld>
            <a:endParaRPr lang="zh-CN" altLang="en-US"/>
          </a:p>
        </p:txBody>
      </p:sp>
    </p:spTree>
    <p:extLst>
      <p:ext uri="{BB962C8B-B14F-4D97-AF65-F5344CB8AC3E}">
        <p14:creationId xmlns:p14="http://schemas.microsoft.com/office/powerpoint/2010/main" val="1413541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latin typeface="system-ui"/>
              </a:rPr>
              <a:t>网络里面的某条链路发生了故障，通过这个链路的报文都会发生丢包。我们必须让这个丢包的时长低于通信库通常设置的超时时间，这样任务才不会中断。</a:t>
            </a:r>
            <a:endParaRPr lang="en-US" altLang="zh-CN" dirty="0">
              <a:solidFill>
                <a:srgbClr val="3F3F3F"/>
              </a:solidFill>
              <a:effectLst/>
              <a:latin typeface="system-ui"/>
            </a:endParaRPr>
          </a:p>
          <a:p>
            <a:endParaRPr lang="zh-CN" altLang="en-US" dirty="0">
              <a:effectLst/>
            </a:endParaRPr>
          </a:p>
          <a:p>
            <a:r>
              <a:rPr lang="zh-CN" altLang="en-US" dirty="0">
                <a:solidFill>
                  <a:srgbClr val="3F3F3F"/>
                </a:solidFill>
                <a:effectLst/>
                <a:latin typeface="system-ui"/>
              </a:rPr>
              <a:t>在 </a:t>
            </a:r>
            <a:r>
              <a:rPr lang="en-US" altLang="zh-CN" dirty="0" err="1">
                <a:solidFill>
                  <a:srgbClr val="3F3F3F"/>
                </a:solidFill>
                <a:effectLst/>
                <a:latin typeface="system-ui"/>
              </a:rPr>
              <a:t>AIPod</a:t>
            </a:r>
            <a:r>
              <a:rPr lang="en-US" altLang="zh-CN" dirty="0">
                <a:solidFill>
                  <a:srgbClr val="3F3F3F"/>
                </a:solidFill>
                <a:effectLst/>
                <a:latin typeface="system-ui"/>
              </a:rPr>
              <a:t> </a:t>
            </a:r>
            <a:r>
              <a:rPr lang="zh-CN" altLang="en-US" dirty="0">
                <a:solidFill>
                  <a:srgbClr val="3F3F3F"/>
                </a:solidFill>
                <a:effectLst/>
                <a:latin typeface="system-ui"/>
              </a:rPr>
              <a:t>里面，对于上行方向的这一类丢包，通过动态负载均衡技术，可以在毫秒级的时间尺度上面得到修复，也就是选择新的可用链路。而对于下行方向的这一类丢包，需要触发网络内的路由更新和路由收敛，通过优化路由更新策略以及路由下发效率，来把下行方向的丢包时长控制在秒级水平。这样我们就可以</a:t>
            </a:r>
            <a:r>
              <a:rPr lang="zh-CN" altLang="en-US" dirty="0">
                <a:solidFill>
                  <a:srgbClr val="0A7BF8"/>
                </a:solidFill>
                <a:effectLst/>
                <a:latin typeface="system-ui"/>
              </a:rPr>
              <a:t>做到网络内硬件故障对训练业务基本透明</a:t>
            </a:r>
            <a:r>
              <a:rPr lang="zh-CN" altLang="en-US" dirty="0">
                <a:solidFill>
                  <a:srgbClr val="3F3F3F"/>
                </a:solidFill>
                <a:effectLst/>
                <a:latin typeface="system-ui"/>
              </a:rPr>
              <a:t>。</a:t>
            </a:r>
            <a:endParaRPr lang="zh-CN" altLang="en-US" dirty="0">
              <a:effectLst/>
            </a:endParaRPr>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18</a:t>
            </a:fld>
            <a:endParaRPr lang="zh-CN" altLang="en-US"/>
          </a:p>
        </p:txBody>
      </p:sp>
    </p:spTree>
    <p:extLst>
      <p:ext uri="{BB962C8B-B14F-4D97-AF65-F5344CB8AC3E}">
        <p14:creationId xmlns:p14="http://schemas.microsoft.com/office/powerpoint/2010/main" val="481850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19</a:t>
            </a:fld>
            <a:endParaRPr lang="zh-CN" altLang="en-US"/>
          </a:p>
        </p:txBody>
      </p:sp>
    </p:spTree>
    <p:extLst>
      <p:ext uri="{BB962C8B-B14F-4D97-AF65-F5344CB8AC3E}">
        <p14:creationId xmlns:p14="http://schemas.microsoft.com/office/powerpoint/2010/main" val="4209802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20</a:t>
            </a:fld>
            <a:endParaRPr lang="zh-CN" altLang="en-US"/>
          </a:p>
        </p:txBody>
      </p:sp>
    </p:spTree>
    <p:extLst>
      <p:ext uri="{BB962C8B-B14F-4D97-AF65-F5344CB8AC3E}">
        <p14:creationId xmlns:p14="http://schemas.microsoft.com/office/powerpoint/2010/main" val="3242399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latin typeface="system-ui"/>
              </a:rPr>
              <a:t>网络架构感知，就是允许上层感知到当前 </a:t>
            </a:r>
            <a:r>
              <a:rPr lang="en-US" altLang="zh-CN" dirty="0">
                <a:solidFill>
                  <a:srgbClr val="3F3F3F"/>
                </a:solidFill>
                <a:effectLst/>
                <a:latin typeface="system-ui"/>
              </a:rPr>
              <a:t>GPU </a:t>
            </a:r>
            <a:r>
              <a:rPr lang="zh-CN" altLang="en-US" dirty="0">
                <a:solidFill>
                  <a:srgbClr val="3F3F3F"/>
                </a:solidFill>
                <a:effectLst/>
                <a:latin typeface="system-ui"/>
              </a:rPr>
              <a:t>在网络架构的什么位置，归属于哪一个汇聚组，它的 </a:t>
            </a:r>
            <a:r>
              <a:rPr lang="en-US" altLang="zh-CN" dirty="0" err="1">
                <a:solidFill>
                  <a:srgbClr val="3F3F3F"/>
                </a:solidFill>
                <a:effectLst/>
                <a:latin typeface="system-ui"/>
              </a:rPr>
              <a:t>GroupID</a:t>
            </a:r>
            <a:r>
              <a:rPr lang="en-US" altLang="zh-CN" dirty="0">
                <a:solidFill>
                  <a:srgbClr val="3F3F3F"/>
                </a:solidFill>
                <a:effectLst/>
                <a:latin typeface="system-ui"/>
              </a:rPr>
              <a:t> </a:t>
            </a:r>
            <a:r>
              <a:rPr lang="zh-CN" altLang="en-US" dirty="0">
                <a:solidFill>
                  <a:srgbClr val="3F3F3F"/>
                </a:solidFill>
                <a:effectLst/>
                <a:latin typeface="system-ui"/>
              </a:rPr>
              <a:t>是多少。</a:t>
            </a:r>
            <a:r>
              <a:rPr lang="zh-CN" altLang="en-US" dirty="0"/>
              <a:t> </a:t>
            </a:r>
            <a:endParaRPr lang="en-US" altLang="zh-CN" dirty="0"/>
          </a:p>
          <a:p>
            <a:endParaRPr lang="en-US" altLang="zh-CN" dirty="0"/>
          </a:p>
          <a:p>
            <a:r>
              <a:rPr lang="en-US" altLang="zh-CN" dirty="0" err="1">
                <a:solidFill>
                  <a:srgbClr val="0A7BF8"/>
                </a:solidFill>
                <a:effectLst/>
                <a:latin typeface="system-ui"/>
              </a:rPr>
              <a:t>AIPod</a:t>
            </a:r>
            <a:r>
              <a:rPr lang="en-US" altLang="zh-CN" dirty="0">
                <a:solidFill>
                  <a:srgbClr val="0A7BF8"/>
                </a:solidFill>
                <a:effectLst/>
                <a:latin typeface="system-ui"/>
              </a:rPr>
              <a:t> </a:t>
            </a:r>
            <a:r>
              <a:rPr lang="zh-CN" altLang="en-US" dirty="0">
                <a:solidFill>
                  <a:srgbClr val="0A7BF8"/>
                </a:solidFill>
                <a:effectLst/>
                <a:latin typeface="system-ui"/>
              </a:rPr>
              <a:t>可以把这个信息透给上层的任务调度系统，让训练任务调度的时候，把同一个任务尽可能调度在同一个汇聚组下，这样通信肯定也就只在一个汇聚组内了。</a:t>
            </a:r>
            <a:r>
              <a:rPr lang="zh-CN" altLang="en-US" dirty="0"/>
              <a:t> </a:t>
            </a:r>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21</a:t>
            </a:fld>
            <a:endParaRPr lang="zh-CN" altLang="en-US"/>
          </a:p>
        </p:txBody>
      </p:sp>
    </p:spTree>
    <p:extLst>
      <p:ext uri="{BB962C8B-B14F-4D97-AF65-F5344CB8AC3E}">
        <p14:creationId xmlns:p14="http://schemas.microsoft.com/office/powerpoint/2010/main" val="2990737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319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t>22</a:t>
            </a:fld>
            <a:endParaRPr lang="zh-CN" altLang="en-US"/>
          </a:p>
        </p:txBody>
      </p:sp>
    </p:spTree>
    <p:extLst>
      <p:ext uri="{BB962C8B-B14F-4D97-AF65-F5344CB8AC3E}">
        <p14:creationId xmlns:p14="http://schemas.microsoft.com/office/powerpoint/2010/main" val="1273753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20125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defRPr/>
            </a:pPr>
            <a:endParaRPr lang="en-US" altLang="zh-CN" sz="9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F07326F3-4732-B74B-9C70-D0992466E499}" type="slidenum">
              <a:rPr lang="en-US" smtClean="0"/>
              <a:t>24</a:t>
            </a:fld>
            <a:endParaRPr lang="en-US"/>
          </a:p>
        </p:txBody>
      </p:sp>
    </p:spTree>
    <p:extLst>
      <p:ext uri="{BB962C8B-B14F-4D97-AF65-F5344CB8AC3E}">
        <p14:creationId xmlns:p14="http://schemas.microsoft.com/office/powerpoint/2010/main" val="3701512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u"/>
              <a:defRPr/>
            </a:pPr>
            <a:r>
              <a:rPr lang="zh-CN" altLang="en-US" sz="900" dirty="0">
                <a:latin typeface="微软雅黑" panose="020B0503020204020204" pitchFamily="34" charset="-122"/>
                <a:ea typeface="微软雅黑" panose="020B0503020204020204" pitchFamily="34" charset="-122"/>
              </a:rPr>
              <a:t>“双碳”绿色节能的需求，导致数据中心 </a:t>
            </a:r>
            <a:r>
              <a:rPr lang="en-US" altLang="zh-CN" sz="900" dirty="0">
                <a:latin typeface="微软雅黑" panose="020B0503020204020204" pitchFamily="34" charset="-122"/>
                <a:ea typeface="微软雅黑" panose="020B0503020204020204" pitchFamily="34" charset="-122"/>
              </a:rPr>
              <a:t>PUE </a:t>
            </a:r>
            <a:r>
              <a:rPr lang="zh-CN" altLang="en-US" sz="900" dirty="0">
                <a:latin typeface="微软雅黑" panose="020B0503020204020204" pitchFamily="34" charset="-122"/>
                <a:ea typeface="微软雅黑" panose="020B0503020204020204" pitchFamily="34" charset="-122"/>
              </a:rPr>
              <a:t>要求越来越高 。</a:t>
            </a:r>
            <a:endParaRPr lang="en-US" altLang="zh-CN" sz="9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r>
              <a:rPr lang="en-US" altLang="zh-CN" sz="900" dirty="0">
                <a:latin typeface="微软雅黑" panose="020B0503020204020204" pitchFamily="34" charset="-122"/>
                <a:ea typeface="微软雅黑" panose="020B0503020204020204" pitchFamily="34" charset="-122"/>
              </a:rPr>
              <a:t>5G \ HPC\AI </a:t>
            </a:r>
            <a:r>
              <a:rPr lang="zh-CN" altLang="en-US" sz="900" dirty="0">
                <a:latin typeface="微软雅黑" panose="020B0503020204020204" pitchFamily="34" charset="-122"/>
                <a:ea typeface="微软雅黑" panose="020B0503020204020204" pitchFamily="34" charset="-122"/>
              </a:rPr>
              <a:t>等产业应用导致的数据洪流，需求更大的带宽，更高的速率，更优的时延。</a:t>
            </a:r>
            <a:endParaRPr lang="en-US" altLang="zh-CN" sz="9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defRPr/>
            </a:pPr>
            <a:r>
              <a:rPr lang="zh-CN" altLang="en-US" sz="900" dirty="0">
                <a:latin typeface="微软雅黑" panose="020B0503020204020204" pitchFamily="34" charset="-122"/>
                <a:ea typeface="微软雅黑" panose="020B0503020204020204" pitchFamily="34" charset="-122"/>
              </a:rPr>
              <a:t>已经有越来越多的交换芯片制造商，光器件制造商，通信设备商介入该领域，整个产业链正在完善和壮大，硅光的缺点会逐步解决。</a:t>
            </a:r>
            <a:endParaRPr lang="en-US" altLang="zh-CN" sz="900" dirty="0">
              <a:latin typeface="微软雅黑" panose="020B0503020204020204" pitchFamily="34" charset="-122"/>
              <a:ea typeface="微软雅黑" panose="020B0503020204020204" pitchFamily="34" charset="-122"/>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900" dirty="0">
                <a:latin typeface="微软雅黑" panose="020B0503020204020204" pitchFamily="34" charset="-122"/>
                <a:ea typeface="微软雅黑" panose="020B0503020204020204" pitchFamily="34" charset="-122"/>
              </a:rPr>
              <a:t>由此可见，在未来</a:t>
            </a:r>
            <a:r>
              <a:rPr lang="en-US" altLang="zh-CN" sz="900" dirty="0">
                <a:latin typeface="微软雅黑" panose="020B0503020204020204" pitchFamily="34" charset="-122"/>
                <a:ea typeface="微软雅黑" panose="020B0503020204020204" pitchFamily="34" charset="-122"/>
              </a:rPr>
              <a:t>800G</a:t>
            </a:r>
            <a:r>
              <a:rPr lang="zh-CN" altLang="en-US" sz="900" dirty="0">
                <a:latin typeface="微软雅黑" panose="020B0503020204020204" pitchFamily="34" charset="-122"/>
                <a:ea typeface="微软雅黑" panose="020B0503020204020204" pitchFamily="34" charset="-122"/>
              </a:rPr>
              <a:t>硅光交换机具备的高吞吐、高速率、低延时、低功耗特性 有能力成为数据中心内部首选方案。</a:t>
            </a:r>
            <a:endParaRPr lang="en-US" altLang="zh-CN" sz="9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1856084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zh-CN" altLang="en-US" sz="1800" b="1" dirty="0">
                <a:latin typeface="微软雅黑" panose="020B0503020204020204" pitchFamily="34" charset="-122"/>
                <a:ea typeface="微软雅黑" panose="020B0503020204020204" pitchFamily="34" charset="-122"/>
              </a:rPr>
              <a:t>硅光交换机优点： </a:t>
            </a: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、硅光技术节省</a:t>
            </a:r>
            <a:r>
              <a:rPr lang="en-US" altLang="zh-CN" sz="1600" dirty="0">
                <a:latin typeface="微软雅黑" panose="020B0503020204020204" pitchFamily="34" charset="-122"/>
                <a:ea typeface="微软雅黑" panose="020B0503020204020204" pitchFamily="34" charset="-122"/>
              </a:rPr>
              <a:t>retimer</a:t>
            </a:r>
            <a:r>
              <a:rPr lang="zh-CN" altLang="en-US" sz="1600" dirty="0">
                <a:latin typeface="微软雅黑" panose="020B0503020204020204" pitchFamily="34" charset="-122"/>
                <a:ea typeface="微软雅黑" panose="020B0503020204020204" pitchFamily="34" charset="-122"/>
              </a:rPr>
              <a:t>，光模块，可以降低整机能耗，绿色节能。</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、芯片引擎直接出光，封装小， 同等交换机前面板尺寸下，可提升端口密度。</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、走线短，对</a:t>
            </a:r>
            <a:r>
              <a:rPr lang="en-US" altLang="zh-CN" sz="1600" dirty="0" err="1">
                <a:latin typeface="微软雅黑" panose="020B0503020204020204" pitchFamily="34" charset="-122"/>
                <a:ea typeface="微软雅黑" panose="020B0503020204020204" pitchFamily="34" charset="-122"/>
              </a:rPr>
              <a:t>pcb</a:t>
            </a:r>
            <a:r>
              <a:rPr lang="zh-CN" altLang="en-US" sz="1600" dirty="0">
                <a:latin typeface="微软雅黑" panose="020B0503020204020204" pitchFamily="34" charset="-122"/>
                <a:ea typeface="微软雅黑" panose="020B0503020204020204" pitchFamily="34" charset="-122"/>
              </a:rPr>
              <a:t>板材级别要求降低，未来 </a:t>
            </a:r>
            <a:r>
              <a:rPr lang="en-US" altLang="zh-CN" sz="1600" dirty="0">
                <a:latin typeface="微软雅黑" panose="020B0503020204020204" pitchFamily="34" charset="-122"/>
                <a:ea typeface="微软雅黑" panose="020B0503020204020204" pitchFamily="34" charset="-122"/>
              </a:rPr>
              <a:t>224G </a:t>
            </a:r>
            <a:r>
              <a:rPr lang="en-US" altLang="zh-CN" sz="1600" dirty="0" err="1">
                <a:latin typeface="微软雅黑" panose="020B0503020204020204" pitchFamily="34" charset="-122"/>
                <a:ea typeface="微软雅黑" panose="020B0503020204020204" pitchFamily="34" charset="-122"/>
              </a:rPr>
              <a:t>Serdes</a:t>
            </a:r>
            <a:r>
              <a:rPr lang="zh-CN" altLang="en-US" sz="1600" dirty="0">
                <a:latin typeface="微软雅黑" panose="020B0503020204020204" pitchFamily="34" charset="-122"/>
                <a:ea typeface="微软雅黑" panose="020B0503020204020204" pitchFamily="34" charset="-122"/>
              </a:rPr>
              <a:t>更具备成本优势，以及更容易实现 </a:t>
            </a:r>
            <a:r>
              <a:rPr lang="en-US" altLang="zh-CN" sz="1600" dirty="0">
                <a:latin typeface="微软雅黑" panose="020B0503020204020204" pitchFamily="34" charset="-122"/>
                <a:ea typeface="微软雅黑" panose="020B0503020204020204" pitchFamily="34" charset="-122"/>
              </a:rPr>
              <a:t>224G </a:t>
            </a:r>
            <a:r>
              <a:rPr lang="en-US" altLang="zh-CN" sz="1600" dirty="0" err="1">
                <a:latin typeface="微软雅黑" panose="020B0503020204020204" pitchFamily="34" charset="-122"/>
                <a:ea typeface="微软雅黑" panose="020B0503020204020204" pitchFamily="34" charset="-122"/>
              </a:rPr>
              <a:t>Serdes</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、中间转换器件变少，时延变小。 </a:t>
            </a:r>
            <a:endParaRPr lang="en-US" altLang="zh-CN" sz="1600" dirty="0">
              <a:latin typeface="微软雅黑" panose="020B0503020204020204" pitchFamily="34" charset="-122"/>
              <a:ea typeface="微软雅黑" panose="020B0503020204020204" pitchFamily="34" charset="-122"/>
            </a:endParaRPr>
          </a:p>
          <a:p>
            <a:endParaRPr lang="en-US" altLang="zh-CN" sz="16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288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dirty="0">
                <a:latin typeface="微软雅黑" panose="020B0503020204020204" pitchFamily="34" charset="-122"/>
                <a:ea typeface="微软雅黑" panose="020B0503020204020204" pitchFamily="34" charset="-122"/>
              </a:rPr>
              <a:t>未来速率提升面临需降低损耗的巨大挑战，板内及板间互联正逐渐由传统</a:t>
            </a:r>
            <a:r>
              <a:rPr lang="en-US" altLang="zh-CN" sz="900" dirty="0">
                <a:latin typeface="微软雅黑" panose="020B0503020204020204" pitchFamily="34" charset="-122"/>
                <a:ea typeface="微软雅黑" panose="020B0503020204020204" pitchFamily="34" charset="-122"/>
              </a:rPr>
              <a:t>PCB</a:t>
            </a:r>
            <a:r>
              <a:rPr lang="zh-CN" altLang="en-US" sz="900" dirty="0">
                <a:latin typeface="微软雅黑" panose="020B0503020204020204" pitchFamily="34" charset="-122"/>
                <a:ea typeface="微软雅黑" panose="020B0503020204020204" pitchFamily="34" charset="-122"/>
              </a:rPr>
              <a:t>铜线链路往高速线续链路演进</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线背板，板内跳线加短距离</a:t>
            </a:r>
            <a:r>
              <a:rPr lang="en-US" altLang="zh-CN" sz="900" dirty="0">
                <a:latin typeface="微软雅黑" panose="020B0503020204020204" pitchFamily="34" charset="-122"/>
                <a:ea typeface="微软雅黑" panose="020B0503020204020204" pitchFamily="34" charset="-122"/>
              </a:rPr>
              <a:t>PCB</a:t>
            </a:r>
            <a:r>
              <a:rPr lang="zh-CN" altLang="en-US" sz="900" dirty="0">
                <a:latin typeface="微软雅黑" panose="020B0503020204020204" pitchFamily="34" charset="-122"/>
                <a:ea typeface="微软雅黑" panose="020B0503020204020204" pitchFamily="34" charset="-122"/>
              </a:rPr>
              <a:t>铜线链路，板间直母直公全线链路</a:t>
            </a:r>
            <a:r>
              <a:rPr lang="en-US" altLang="zh-CN" sz="900" dirty="0">
                <a:latin typeface="微软雅黑" panose="020B0503020204020204" pitchFamily="34" charset="-122"/>
                <a:ea typeface="微软雅黑" panose="020B0503020204020204" pitchFamily="34" charset="-122"/>
              </a:rPr>
              <a:t>) </a:t>
            </a:r>
            <a:r>
              <a:rPr lang="zh-CN" altLang="en-US" sz="900" dirty="0">
                <a:latin typeface="微软雅黑" panose="020B0503020204020204" pitchFamily="34" charset="-122"/>
                <a:ea typeface="微软雅黑" panose="020B0503020204020204" pitchFamily="34" charset="-122"/>
              </a:rPr>
              <a:t>再向光电混合以及全光链路演进</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面板侧逐渐由</a:t>
            </a:r>
            <a:r>
              <a:rPr lang="en-US" altLang="zh-CN" sz="900" dirty="0">
                <a:latin typeface="微软雅黑" panose="020B0503020204020204" pitchFamily="34" charset="-122"/>
                <a:ea typeface="微软雅黑" panose="020B0503020204020204" pitchFamily="34" charset="-122"/>
              </a:rPr>
              <a:t>IO</a:t>
            </a:r>
            <a:r>
              <a:rPr lang="zh-CN" altLang="en-US" sz="900" dirty="0">
                <a:latin typeface="微软雅黑" panose="020B0503020204020204" pitchFamily="34" charset="-122"/>
                <a:ea typeface="微软雅黑" panose="020B0503020204020204" pitchFamily="34" charset="-122"/>
              </a:rPr>
              <a:t>连接器向</a:t>
            </a:r>
            <a:r>
              <a:rPr lang="en-US" altLang="zh-CN" sz="900" dirty="0">
                <a:latin typeface="微软雅黑" panose="020B0503020204020204" pitchFamily="34" charset="-122"/>
                <a:ea typeface="微软雅黑" panose="020B0503020204020204" pitchFamily="34" charset="-122"/>
              </a:rPr>
              <a:t>I0</a:t>
            </a:r>
            <a:r>
              <a:rPr lang="zh-CN" altLang="en-US" sz="900" dirty="0">
                <a:latin typeface="微软雅黑" panose="020B0503020204020204" pitchFamily="34" charset="-122"/>
                <a:ea typeface="微软雅黑" panose="020B0503020204020204" pitchFamily="34" charset="-122"/>
              </a:rPr>
              <a:t>线模组再向光模块</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芯片共封装</a:t>
            </a:r>
            <a:r>
              <a:rPr lang="en-US" altLang="zh-CN" sz="900" dirty="0">
                <a:latin typeface="微软雅黑" panose="020B0503020204020204" pitchFamily="34" charset="-122"/>
                <a:ea typeface="微软雅黑" panose="020B0503020204020204" pitchFamily="34" charset="-122"/>
              </a:rPr>
              <a:t>(CPO</a:t>
            </a:r>
            <a:r>
              <a:rPr lang="zh-CN" altLang="en-US" sz="900" dirty="0">
                <a:latin typeface="微软雅黑" panose="020B0503020204020204" pitchFamily="34" charset="-122"/>
                <a:ea typeface="微软雅黑" panose="020B0503020204020204" pitchFamily="34" charset="-122"/>
              </a:rPr>
              <a:t>技术</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演进</a:t>
            </a:r>
            <a:endParaRPr lang="en-US" altLang="zh-CN" sz="9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1385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9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8071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9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580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9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608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381000"/>
            <a:ext cx="4572000" cy="2573338"/>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2A853E8-D85F-5D49-95D2-E1D96ABFE2B9}" type="slidenum">
              <a:rPr kumimoji="0" lang="en-GB"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GB" sz="13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0510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300" b="0" i="0" u="none" strike="noStrike" kern="1200" cap="none" spc="0" normalizeH="0" baseline="0" noProof="0">
              <a:ln>
                <a:noFill/>
              </a:ln>
              <a:solidFill>
                <a:prstClr val="black"/>
              </a:solidFill>
              <a:effectLst/>
              <a:uLnTx/>
              <a:uFillTx/>
              <a:latin typeface="Arial" charset="0"/>
              <a:ea typeface="宋体" charset="-122"/>
              <a:cs typeface="+mn-cs"/>
            </a:endParaRPr>
          </a:p>
        </p:txBody>
      </p:sp>
    </p:spTree>
    <p:extLst>
      <p:ext uri="{BB962C8B-B14F-4D97-AF65-F5344CB8AC3E}">
        <p14:creationId xmlns:p14="http://schemas.microsoft.com/office/powerpoint/2010/main" val="1353367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381000"/>
            <a:ext cx="4572000" cy="2573338"/>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2A853E8-D85F-5D49-95D2-E1D96ABFE2B9}" type="slidenum">
              <a:rPr kumimoji="0" lang="en-GB"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GB" sz="13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17565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381000"/>
            <a:ext cx="4572000" cy="2573338"/>
          </a:xfrm>
        </p:spPr>
      </p:sp>
      <p:sp>
        <p:nvSpPr>
          <p:cNvPr id="3" name="备注占位符 2"/>
          <p:cNvSpPr>
            <a:spLocks noGrp="1"/>
          </p:cNvSpPr>
          <p:nvPr>
            <p:ph type="body" idx="1"/>
          </p:nvPr>
        </p:nvSpPr>
        <p:spPr/>
        <p:txBody>
          <a:bodyPr>
            <a:normAutofit/>
          </a:bodyPr>
          <a:lstStyle/>
          <a:p>
            <a:pPr defTabSz="1219170" fontAlgn="base">
              <a:lnSpc>
                <a:spcPct val="150000"/>
              </a:lnSpc>
              <a:spcBef>
                <a:spcPct val="0"/>
              </a:spcBef>
              <a:spcAft>
                <a:spcPct val="0"/>
              </a:spcAft>
            </a:pPr>
            <a:endParaRPr lang="en-US" altLang="zh-CN" sz="1200" dirty="0">
              <a:solidFill>
                <a:prstClr val="black"/>
              </a:solidFill>
              <a:latin typeface="微软雅黑"/>
              <a:ea typeface="宋体" panose="02010600030101010101" pitchFamily="2"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2A853E8-D85F-5D49-95D2-E1D96ABFE2B9}" type="slidenum">
              <a:rPr kumimoji="0" lang="en-GB"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GB" sz="13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66781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381000"/>
            <a:ext cx="4572000" cy="2573338"/>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2A853E8-D85F-5D49-95D2-E1D96ABFE2B9}" type="slidenum">
              <a:rPr kumimoji="0" lang="en-GB"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GB" sz="13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32575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9827  9825 9820-8C 125R</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289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84139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38</a:t>
            </a:fld>
            <a:endParaRPr lang="zh-CN" altLang="en-US"/>
          </a:p>
        </p:txBody>
      </p:sp>
    </p:spTree>
    <p:extLst>
      <p:ext uri="{BB962C8B-B14F-4D97-AF65-F5344CB8AC3E}">
        <p14:creationId xmlns:p14="http://schemas.microsoft.com/office/powerpoint/2010/main" val="3829741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39</a:t>
            </a:fld>
            <a:endParaRPr lang="zh-CN" altLang="en-US"/>
          </a:p>
        </p:txBody>
      </p:sp>
    </p:spTree>
    <p:extLst>
      <p:ext uri="{BB962C8B-B14F-4D97-AF65-F5344CB8AC3E}">
        <p14:creationId xmlns:p14="http://schemas.microsoft.com/office/powerpoint/2010/main" val="3896359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NPCC : </a:t>
            </a:r>
            <a:r>
              <a:rPr lang="zh-CN" altLang="en-US" dirty="0"/>
              <a:t>交换机</a:t>
            </a:r>
            <a:r>
              <a:rPr lang="zh-CN" altLang="en-US" sz="1200" dirty="0">
                <a:latin typeface="微软雅黑" panose="020B0503020204020204" pitchFamily="34" charset="-122"/>
                <a:ea typeface="微软雅黑" panose="020B0503020204020204" pitchFamily="34" charset="-122"/>
              </a:rPr>
              <a:t>提供了逐跳的拥塞端口、队列长度、时间戳等现场信息，封装在</a:t>
            </a:r>
            <a:r>
              <a:rPr lang="en-US" altLang="zh-CN" sz="1200" dirty="0">
                <a:latin typeface="微软雅黑" panose="020B0503020204020204" pitchFamily="34" charset="-122"/>
                <a:ea typeface="微软雅黑" panose="020B0503020204020204" pitchFamily="34" charset="-122"/>
              </a:rPr>
              <a:t>INT</a:t>
            </a:r>
            <a:r>
              <a:rPr lang="zh-CN" altLang="en-US" sz="1200" dirty="0">
                <a:latin typeface="微软雅黑" panose="020B0503020204020204" pitchFamily="34" charset="-122"/>
                <a:ea typeface="微软雅黑" panose="020B0503020204020204" pitchFamily="34" charset="-122"/>
              </a:rPr>
              <a:t>报文头，让网卡了解详细的网络状况，并更加智能的调整发包速率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IRN:</a:t>
            </a:r>
            <a:r>
              <a:rPr lang="en-US" altLang="zh-CN" sz="1200" dirty="0">
                <a:latin typeface="微软雅黑" panose="020B0503020204020204" pitchFamily="34" charset="-122"/>
                <a:ea typeface="微软雅黑" panose="020B0503020204020204" pitchFamily="34" charset="-122"/>
              </a:rPr>
              <a:t>IRN(</a:t>
            </a:r>
            <a:r>
              <a:rPr lang="zh-CN" altLang="en-US" sz="1200" dirty="0">
                <a:latin typeface="微软雅黑" panose="020B0503020204020204" pitchFamily="34" charset="-122"/>
                <a:ea typeface="微软雅黑" panose="020B0503020204020204" pitchFamily="34" charset="-122"/>
              </a:rPr>
              <a:t>improved roce ni</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IRN</a:t>
            </a:r>
            <a:r>
              <a:rPr lang="zh-CN" altLang="en-US" sz="1200" dirty="0">
                <a:latin typeface="微软雅黑" panose="020B0503020204020204" pitchFamily="34" charset="-122"/>
                <a:ea typeface="微软雅黑" panose="020B0503020204020204" pitchFamily="34" charset="-122"/>
              </a:rPr>
              <a:t>对当前的</a:t>
            </a:r>
            <a:r>
              <a:rPr lang="en-US" altLang="zh-CN" sz="1200" dirty="0" err="1">
                <a:latin typeface="微软雅黑" panose="020B0503020204020204" pitchFamily="34" charset="-122"/>
                <a:ea typeface="微软雅黑" panose="020B0503020204020204" pitchFamily="34" charset="-122"/>
              </a:rPr>
              <a:t>RoCE</a:t>
            </a:r>
            <a:r>
              <a:rPr lang="en-US" altLang="zh-CN" sz="1200" dirty="0">
                <a:latin typeface="微软雅黑" panose="020B0503020204020204" pitchFamily="34" charset="-122"/>
                <a:ea typeface="微软雅黑" panose="020B0503020204020204" pitchFamily="34" charset="-122"/>
              </a:rPr>
              <a:t> NIC</a:t>
            </a:r>
            <a:r>
              <a:rPr lang="zh-CN" altLang="en-US" sz="1200" dirty="0">
                <a:latin typeface="微软雅黑" panose="020B0503020204020204" pitchFamily="34" charset="-122"/>
                <a:ea typeface="微软雅黑" panose="020B0503020204020204" pitchFamily="34" charset="-122"/>
              </a:rPr>
              <a:t>进行了两个关键更改，</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丢包恢复机制，</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端到端流控。</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C4AA51CA-5F86-4FFA-AF76-EFA20A25968D}" type="slidenum">
              <a:rPr lang="zh-CN" altLang="en-US" smtClean="0"/>
              <a:pPr/>
              <a:t>40</a:t>
            </a:fld>
            <a:endParaRPr lang="zh-CN" altLang="en-US"/>
          </a:p>
        </p:txBody>
      </p:sp>
    </p:spTree>
    <p:extLst>
      <p:ext uri="{BB962C8B-B14F-4D97-AF65-F5344CB8AC3E}">
        <p14:creationId xmlns:p14="http://schemas.microsoft.com/office/powerpoint/2010/main" val="1759592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endParaRPr lang="en-US" altLang="zh-CN" dirty="0"/>
          </a:p>
          <a:p>
            <a:r>
              <a:rPr lang="zh-CN" altLang="en-US" dirty="0"/>
              <a:t>多路径报文转发和报文喷洒</a:t>
            </a:r>
            <a:endParaRPr lang="en-US" altLang="zh-CN" dirty="0"/>
          </a:p>
          <a:p>
            <a:r>
              <a:rPr lang="en-US" altLang="zh-CN" dirty="0"/>
              <a:t>Multi-pathing/packet</a:t>
            </a:r>
            <a:r>
              <a:rPr lang="zh-CN" altLang="en-US" dirty="0"/>
              <a:t> </a:t>
            </a:r>
            <a:r>
              <a:rPr lang="en-US" altLang="zh-CN" dirty="0" err="1"/>
              <a:t>spraing</a:t>
            </a:r>
            <a:endParaRPr lang="en-US" altLang="zh-CN" dirty="0"/>
          </a:p>
          <a:p>
            <a:endParaRPr lang="en-US" altLang="zh-CN" dirty="0"/>
          </a:p>
          <a:p>
            <a:r>
              <a:rPr lang="zh-CN" altLang="en-US" dirty="0"/>
              <a:t>传统转发</a:t>
            </a:r>
            <a:r>
              <a:rPr lang="en-US" altLang="zh-CN" dirty="0"/>
              <a:t>A—B</a:t>
            </a:r>
            <a:r>
              <a:rPr lang="zh-CN" altLang="en-US" dirty="0"/>
              <a:t>之间只能有一条包路径。</a:t>
            </a:r>
            <a:r>
              <a:rPr lang="en-US" altLang="zh-CN" dirty="0"/>
              <a:t>UEC</a:t>
            </a:r>
            <a:r>
              <a:rPr lang="zh-CN" altLang="en-US" dirty="0"/>
              <a:t>新技术支持一条流同时使用多条转发路径，也叫做包喷洒。</a:t>
            </a:r>
            <a:endParaRPr lang="en-US" altLang="zh-CN" dirty="0"/>
          </a:p>
          <a:p>
            <a:endParaRPr lang="en-US" altLang="zh-CN" dirty="0"/>
          </a:p>
          <a:p>
            <a:r>
              <a:rPr lang="zh-CN" altLang="en-US" dirty="0"/>
              <a:t>报文乱序到达和重排</a:t>
            </a:r>
            <a:endParaRPr lang="en-US" altLang="zh-CN" dirty="0"/>
          </a:p>
          <a:p>
            <a:r>
              <a:rPr lang="en-US" altLang="zh-CN" dirty="0"/>
              <a:t>Flexible</a:t>
            </a:r>
            <a:r>
              <a:rPr lang="en-US" altLang="zh-CN" baseline="0" dirty="0"/>
              <a:t> ordering</a:t>
            </a:r>
            <a:endParaRPr lang="en-US" altLang="zh-CN" dirty="0"/>
          </a:p>
          <a:p>
            <a:endParaRPr lang="en-US" altLang="zh-CN" dirty="0"/>
          </a:p>
          <a:p>
            <a:r>
              <a:rPr lang="en-US" altLang="zh-CN" dirty="0"/>
              <a:t>RDMA</a:t>
            </a:r>
            <a:r>
              <a:rPr lang="zh-CN" altLang="en-US" dirty="0"/>
              <a:t>采用</a:t>
            </a:r>
            <a:r>
              <a:rPr lang="en-US" altLang="zh-CN" dirty="0"/>
              <a:t>go-back-N</a:t>
            </a:r>
            <a:r>
              <a:rPr lang="zh-CN" altLang="en-US" dirty="0"/>
              <a:t>机制，报文传递中不允许报文乱序</a:t>
            </a:r>
            <a:r>
              <a:rPr lang="en-US" altLang="zh-CN" dirty="0"/>
              <a:t>/</a:t>
            </a:r>
            <a:r>
              <a:rPr lang="zh-CN" altLang="en-US" dirty="0"/>
              <a:t>丢包。</a:t>
            </a:r>
            <a:r>
              <a:rPr lang="en-US" altLang="zh-CN" dirty="0"/>
              <a:t>AI</a:t>
            </a:r>
            <a:r>
              <a:rPr lang="zh-CN" altLang="en-US" dirty="0"/>
              <a:t>任务其实不关心报文传顺序，一个</a:t>
            </a:r>
            <a:r>
              <a:rPr lang="en-US" altLang="zh-CN" dirty="0"/>
              <a:t>bulk</a:t>
            </a:r>
            <a:r>
              <a:rPr lang="zh-CN" altLang="en-US" dirty="0"/>
              <a:t>报文只要提交到应用之前排序好即可。支持报文乱序和重排，配合报文喷洒技术，使提高通信效率的方式。</a:t>
            </a:r>
            <a:endParaRPr lang="en-US" altLang="zh-CN" dirty="0"/>
          </a:p>
          <a:p>
            <a:endParaRPr lang="en-US" altLang="zh-CN" dirty="0"/>
          </a:p>
          <a:p>
            <a:endParaRPr lang="en-US" altLang="zh-CN" dirty="0"/>
          </a:p>
          <a:p>
            <a:r>
              <a:rPr lang="zh-CN" altLang="en-US" dirty="0"/>
              <a:t>先进的拥塞控制</a:t>
            </a:r>
            <a:endParaRPr lang="en-US" altLang="zh-CN" dirty="0"/>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当存在一个非拥塞路径时，快速的提升流量到线速</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管理网络中</a:t>
            </a:r>
            <a:r>
              <a:rPr lang="en-US" altLang="zh-CN" sz="1200" dirty="0">
                <a:latin typeface="微软雅黑" panose="020B0503020204020204" pitchFamily="34" charset="-122"/>
                <a:ea typeface="微软雅黑" panose="020B0503020204020204" pitchFamily="34" charset="-122"/>
              </a:rPr>
              <a:t>(fabric)</a:t>
            </a:r>
            <a:r>
              <a:rPr lang="zh-CN" altLang="en-US" sz="1200" dirty="0">
                <a:latin typeface="微软雅黑" panose="020B0503020204020204" pitchFamily="34" charset="-122"/>
                <a:ea typeface="微软雅黑" panose="020B0503020204020204" pitchFamily="34" charset="-122"/>
              </a:rPr>
              <a:t>、最后一跳</a:t>
            </a:r>
            <a:r>
              <a:rPr lang="en-US" altLang="zh-CN" sz="1200" dirty="0">
                <a:latin typeface="微软雅黑" panose="020B0503020204020204" pitchFamily="34" charset="-122"/>
                <a:ea typeface="微软雅黑" panose="020B0503020204020204" pitchFamily="34" charset="-122"/>
              </a:rPr>
              <a:t>(last hop)</a:t>
            </a:r>
            <a:r>
              <a:rPr lang="zh-CN" altLang="en-US" sz="1200" dirty="0">
                <a:latin typeface="微软雅黑" panose="020B0503020204020204" pitchFamily="34" charset="-122"/>
                <a:ea typeface="微软雅黑" panose="020B0503020204020204" pitchFamily="34" charset="-122"/>
              </a:rPr>
              <a:t>的路径拥塞</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在最终的</a:t>
            </a:r>
            <a:r>
              <a:rPr lang="en-US" altLang="zh-CN" sz="1200" dirty="0" err="1">
                <a:latin typeface="微软雅黑" panose="020B0503020204020204" pitchFamily="34" charset="-122"/>
                <a:ea typeface="微软雅黑" panose="020B0503020204020204" pitchFamily="34" charset="-122"/>
              </a:rPr>
              <a:t>incast</a:t>
            </a:r>
            <a:r>
              <a:rPr lang="zh-CN" altLang="en-US" sz="1200" dirty="0">
                <a:latin typeface="微软雅黑" panose="020B0503020204020204" pitchFamily="34" charset="-122"/>
                <a:ea typeface="微软雅黑" panose="020B0503020204020204" pitchFamily="34" charset="-122"/>
              </a:rPr>
              <a:t>多打</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链路上，如何控制并解决它所导致的丢包、重传、尾延迟的问题</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当组网扩大、流量发生变化时，不需要调优和配置。</a:t>
            </a:r>
            <a:endParaRPr lang="en-US" altLang="zh-CN" sz="1200" dirty="0">
              <a:latin typeface="微软雅黑" panose="020B0503020204020204" pitchFamily="34" charset="-122"/>
              <a:ea typeface="微软雅黑" panose="020B0503020204020204" pitchFamily="34" charset="-122"/>
            </a:endParaRPr>
          </a:p>
          <a:p>
            <a:endParaRPr lang="en-US" altLang="zh-CN" dirty="0"/>
          </a:p>
          <a:p>
            <a:endParaRPr lang="en-US" altLang="zh-CN" dirty="0"/>
          </a:p>
          <a:p>
            <a:r>
              <a:rPr lang="zh-CN" altLang="en-US" dirty="0"/>
              <a:t>端到端</a:t>
            </a:r>
            <a:r>
              <a:rPr lang="en-US" altLang="zh-CN" dirty="0"/>
              <a:t>telemetry</a:t>
            </a:r>
          </a:p>
          <a:p>
            <a:r>
              <a:rPr lang="zh-CN" altLang="en-US" dirty="0"/>
              <a:t>优化拥塞控制依赖端到端</a:t>
            </a:r>
            <a:r>
              <a:rPr lang="en-US" altLang="zh-CN" dirty="0"/>
              <a:t>telemetry</a:t>
            </a:r>
          </a:p>
          <a:p>
            <a:endParaRPr lang="en-US" altLang="zh-CN" dirty="0"/>
          </a:p>
          <a:p>
            <a:r>
              <a:rPr lang="zh-CN" altLang="en-US" dirty="0"/>
              <a:t>弹性扩容和高可靠</a:t>
            </a:r>
            <a:endParaRPr lang="en-US" altLang="zh-CN" dirty="0"/>
          </a:p>
          <a:p>
            <a:endParaRPr lang="en-US" altLang="zh-CN" dirty="0"/>
          </a:p>
          <a:p>
            <a:r>
              <a:rPr lang="en-US" altLang="zh-CN" dirty="0"/>
              <a:t>UEC</a:t>
            </a:r>
          </a:p>
        </p:txBody>
      </p:sp>
      <p:sp>
        <p:nvSpPr>
          <p:cNvPr id="4" name="灯片编号占位符 3"/>
          <p:cNvSpPr>
            <a:spLocks noGrp="1"/>
          </p:cNvSpPr>
          <p:nvPr>
            <p:ph type="sldNum" sz="quarter" idx="10"/>
          </p:nvPr>
        </p:nvSpPr>
        <p:spPr/>
        <p:txBody>
          <a:bodyPr/>
          <a:lstStyle/>
          <a:p>
            <a:fld id="{C4AA51CA-5F86-4FFA-AF76-EFA20A25968D}" type="slidenum">
              <a:rPr lang="zh-CN" altLang="en-US" smtClean="0"/>
              <a:pPr/>
              <a:t>41</a:t>
            </a:fld>
            <a:endParaRPr lang="zh-CN" altLang="en-US"/>
          </a:p>
        </p:txBody>
      </p:sp>
    </p:spTree>
    <p:extLst>
      <p:ext uri="{BB962C8B-B14F-4D97-AF65-F5344CB8AC3E}">
        <p14:creationId xmlns:p14="http://schemas.microsoft.com/office/powerpoint/2010/main" val="422050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42</a:t>
            </a:fld>
            <a:endParaRPr lang="zh-CN" altLang="en-US"/>
          </a:p>
        </p:txBody>
      </p:sp>
    </p:spTree>
    <p:extLst>
      <p:ext uri="{BB962C8B-B14F-4D97-AF65-F5344CB8AC3E}">
        <p14:creationId xmlns:p14="http://schemas.microsoft.com/office/powerpoint/2010/main" val="2651563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5685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43</a:t>
            </a:fld>
            <a:endParaRPr lang="zh-CN" altLang="en-US"/>
          </a:p>
        </p:txBody>
      </p:sp>
    </p:spTree>
    <p:extLst>
      <p:ext uri="{BB962C8B-B14F-4D97-AF65-F5344CB8AC3E}">
        <p14:creationId xmlns:p14="http://schemas.microsoft.com/office/powerpoint/2010/main" val="289032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44</a:t>
            </a:fld>
            <a:endParaRPr lang="zh-CN" altLang="en-US"/>
          </a:p>
        </p:txBody>
      </p:sp>
    </p:spTree>
    <p:extLst>
      <p:ext uri="{BB962C8B-B14F-4D97-AF65-F5344CB8AC3E}">
        <p14:creationId xmlns:p14="http://schemas.microsoft.com/office/powerpoint/2010/main" val="2849827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45</a:t>
            </a:fld>
            <a:endParaRPr lang="zh-CN" altLang="en-US"/>
          </a:p>
        </p:txBody>
      </p:sp>
    </p:spTree>
    <p:extLst>
      <p:ext uri="{BB962C8B-B14F-4D97-AF65-F5344CB8AC3E}">
        <p14:creationId xmlns:p14="http://schemas.microsoft.com/office/powerpoint/2010/main" val="2913148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0" dirty="0">
                <a:solidFill>
                  <a:srgbClr val="333333"/>
                </a:solidFill>
                <a:effectLst/>
                <a:ea typeface="微软雅黑" panose="020B0503020204020204" pitchFamily="34" charset="-122"/>
                <a:cs typeface="宋体" panose="02010600030101010101" pitchFamily="2" charset="-122"/>
              </a:rPr>
              <a:t>在传统网络中，这种重排序缓冲区可能会在所有路径上提供最高的延迟，但在良好的负载均衡和较短的交换机队列中，我们发现</a:t>
            </a:r>
            <a:r>
              <a:rPr lang="en-US" altLang="zh-CN" sz="1800" kern="0" dirty="0">
                <a:solidFill>
                  <a:srgbClr val="333333"/>
                </a:solidFill>
                <a:effectLst/>
                <a:ea typeface="微软雅黑" panose="020B0503020204020204" pitchFamily="34" charset="-122"/>
                <a:cs typeface="宋体" panose="02010600030101010101" pitchFamily="2" charset="-122"/>
              </a:rPr>
              <a:t>EQDS</a:t>
            </a:r>
            <a:r>
              <a:rPr lang="zh-CN" altLang="zh-CN" sz="1800" kern="0" dirty="0">
                <a:solidFill>
                  <a:srgbClr val="333333"/>
                </a:solidFill>
                <a:effectLst/>
                <a:ea typeface="微软雅黑" panose="020B0503020204020204" pitchFamily="34" charset="-122"/>
                <a:cs typeface="宋体" panose="02010600030101010101" pitchFamily="2" charset="-122"/>
              </a:rPr>
              <a:t>重排序缓冲区延迟最小</a:t>
            </a:r>
            <a:r>
              <a:rPr lang="zh-CN" altLang="en-US" sz="1800" kern="0" dirty="0">
                <a:solidFill>
                  <a:srgbClr val="333333"/>
                </a:solidFill>
                <a:effectLst/>
                <a:ea typeface="微软雅黑" panose="020B0503020204020204" pitchFamily="34" charset="-122"/>
                <a:cs typeface="宋体" panose="02010600030101010101" pitchFamily="2" charset="-122"/>
              </a:rPr>
              <a:t>。</a:t>
            </a:r>
            <a:r>
              <a:rPr lang="zh-CN" altLang="zh-CN" sz="1800" kern="0" dirty="0">
                <a:solidFill>
                  <a:srgbClr val="333333"/>
                </a:solidFill>
                <a:effectLst/>
                <a:ea typeface="微软雅黑" panose="020B0503020204020204" pitchFamily="34" charset="-122"/>
                <a:cs typeface="宋体" panose="02010600030101010101" pitchFamily="2" charset="-122"/>
              </a:rPr>
              <a:t>由于</a:t>
            </a:r>
            <a:r>
              <a:rPr lang="en-US" altLang="zh-CN" sz="1800" kern="0" dirty="0">
                <a:solidFill>
                  <a:srgbClr val="333333"/>
                </a:solidFill>
                <a:effectLst/>
                <a:ea typeface="微软雅黑" panose="020B0503020204020204" pitchFamily="34" charset="-122"/>
                <a:cs typeface="宋体" panose="02010600030101010101" pitchFamily="2" charset="-122"/>
              </a:rPr>
              <a:t>EQDS</a:t>
            </a:r>
            <a:r>
              <a:rPr lang="zh-CN" altLang="zh-CN" sz="1800" kern="0" dirty="0">
                <a:solidFill>
                  <a:srgbClr val="333333"/>
                </a:solidFill>
                <a:effectLst/>
                <a:ea typeface="微软雅黑" panose="020B0503020204020204" pitchFamily="34" charset="-122"/>
                <a:cs typeface="宋体" panose="02010600030101010101" pitchFamily="2" charset="-122"/>
              </a:rPr>
              <a:t>使网络队列非常小，因此重新排序很容易由接收</a:t>
            </a:r>
            <a:r>
              <a:rPr lang="en-US" altLang="zh-CN" sz="1800" kern="0" dirty="0">
                <a:solidFill>
                  <a:srgbClr val="333333"/>
                </a:solidFill>
                <a:effectLst/>
                <a:ea typeface="微软雅黑" panose="020B0503020204020204" pitchFamily="34" charset="-122"/>
                <a:cs typeface="宋体" panose="02010600030101010101" pitchFamily="2" charset="-122"/>
              </a:rPr>
              <a:t>EQIF</a:t>
            </a:r>
            <a:r>
              <a:rPr lang="zh-CN" altLang="zh-CN" sz="1800" kern="0" dirty="0">
                <a:solidFill>
                  <a:srgbClr val="333333"/>
                </a:solidFill>
                <a:effectLst/>
                <a:ea typeface="微软雅黑" panose="020B0503020204020204" pitchFamily="34" charset="-122"/>
                <a:cs typeface="宋体" panose="02010600030101010101" pitchFamily="2" charset="-122"/>
              </a:rPr>
              <a:t>中的短重新排序队列来管理</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53227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84167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7608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429648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346002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03825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Microsoft YaHei" panose="020B0503020204020204" pitchFamily="34" charset="-122"/>
                <a:ea typeface="Microsoft YaHei" panose="020B0503020204020204" pitchFamily="34" charset="-122"/>
              </a:rPr>
              <a:t>在网计算（</a:t>
            </a:r>
            <a:r>
              <a:rPr lang="en-US" altLang="zh-CN" sz="1200" b="0" i="0" dirty="0">
                <a:effectLst/>
                <a:latin typeface="Microsoft YaHei" panose="020B0503020204020204" pitchFamily="34" charset="-122"/>
                <a:ea typeface="Microsoft YaHei" panose="020B0503020204020204" pitchFamily="34" charset="-122"/>
              </a:rPr>
              <a:t>In Network Computing</a:t>
            </a:r>
            <a:r>
              <a:rPr lang="zh-CN" altLang="en-US" sz="1200" b="0" i="0" dirty="0">
                <a:effectLst/>
                <a:latin typeface="Microsoft YaHei" panose="020B0503020204020204" pitchFamily="34" charset="-122"/>
                <a:ea typeface="Microsoft YaHei" panose="020B0503020204020204" pitchFamily="34" charset="-122"/>
              </a:rPr>
              <a:t>）</a:t>
            </a:r>
            <a:r>
              <a:rPr lang="zh-CN" altLang="en-US" sz="1200" b="0" i="0" dirty="0">
                <a:effectLst/>
                <a:latin typeface="微软雅黑" panose="020B0503020204020204" pitchFamily="34" charset="-122"/>
                <a:ea typeface="微软雅黑" panose="020B0503020204020204" pitchFamily="34" charset="-122"/>
              </a:rPr>
              <a:t>将部分</a:t>
            </a:r>
            <a:r>
              <a:rPr lang="en-US" altLang="zh-CN" sz="1200" b="0" i="0" dirty="0">
                <a:effectLst/>
                <a:latin typeface="微软雅黑" panose="020B0503020204020204" pitchFamily="34" charset="-122"/>
                <a:ea typeface="微软雅黑" panose="020B0503020204020204" pitchFamily="34" charset="-122"/>
              </a:rPr>
              <a:t>HPC</a:t>
            </a:r>
            <a:r>
              <a:rPr lang="zh-CN" altLang="en-US" sz="1200" b="0" i="0" dirty="0">
                <a:effectLst/>
                <a:latin typeface="微软雅黑" panose="020B0503020204020204" pitchFamily="34" charset="-122"/>
                <a:ea typeface="微软雅黑" panose="020B0503020204020204" pitchFamily="34" charset="-122"/>
              </a:rPr>
              <a:t>和</a:t>
            </a:r>
            <a:r>
              <a:rPr lang="en-US" altLang="zh-CN" sz="1200" b="0" i="0" dirty="0">
                <a:effectLst/>
                <a:latin typeface="Microsoft YaHei" panose="020B0503020204020204" pitchFamily="34" charset="-122"/>
                <a:ea typeface="Microsoft YaHei" panose="020B0503020204020204" pitchFamily="34" charset="-122"/>
              </a:rPr>
              <a:t>AI</a:t>
            </a:r>
            <a:r>
              <a:rPr lang="zh-CN" altLang="en-US" sz="1200" b="0" i="0" dirty="0">
                <a:effectLst/>
                <a:latin typeface="Microsoft YaHei" panose="020B0503020204020204" pitchFamily="34" charset="-122"/>
                <a:ea typeface="Microsoft YaHei" panose="020B0503020204020204" pitchFamily="34" charset="-122"/>
              </a:rPr>
              <a:t>分布式训练的集合通信操作卸载到网络设备上，让网络设备参与计算，</a:t>
            </a:r>
            <a:r>
              <a:rPr lang="zh-CN" altLang="en-US" sz="1200" b="0" i="0" dirty="0">
                <a:effectLst/>
                <a:latin typeface="微软雅黑" panose="020B0503020204020204" pitchFamily="34" charset="-122"/>
                <a:ea typeface="微软雅黑" panose="020B0503020204020204" pitchFamily="34" charset="-122"/>
              </a:rPr>
              <a:t>在不改变业务原有运行模式的前提下，减少计算节点之间的消息交互，降低通信延迟，从而提高网络带宽利用效率，加速</a:t>
            </a:r>
            <a:r>
              <a:rPr lang="en-US" altLang="zh-CN" sz="1200" b="0" i="0" dirty="0">
                <a:effectLst/>
                <a:latin typeface="微软雅黑" panose="020B0503020204020204" pitchFamily="34" charset="-122"/>
                <a:ea typeface="微软雅黑" panose="020B0503020204020204" pitchFamily="34" charset="-122"/>
              </a:rPr>
              <a:t>HPC</a:t>
            </a:r>
            <a:r>
              <a:rPr lang="zh-CN" altLang="en-US" sz="1200" b="0" i="0" dirty="0">
                <a:effectLst/>
                <a:latin typeface="微软雅黑" panose="020B0503020204020204" pitchFamily="34" charset="-122"/>
                <a:ea typeface="微软雅黑" panose="020B0503020204020204" pitchFamily="34" charset="-122"/>
              </a:rPr>
              <a:t>和</a:t>
            </a:r>
            <a:r>
              <a:rPr lang="en-US" altLang="zh-CN" sz="1200" b="0" i="0" dirty="0">
                <a:effectLst/>
                <a:latin typeface="微软雅黑" panose="020B0503020204020204" pitchFamily="34" charset="-122"/>
                <a:ea typeface="微软雅黑" panose="020B0503020204020204" pitchFamily="34" charset="-122"/>
              </a:rPr>
              <a:t>AI</a:t>
            </a:r>
            <a:r>
              <a:rPr lang="zh-CN" altLang="en-US" sz="1200" b="0" i="0" dirty="0">
                <a:effectLst/>
                <a:latin typeface="微软雅黑" panose="020B0503020204020204" pitchFamily="34" charset="-122"/>
                <a:ea typeface="微软雅黑" panose="020B0503020204020204" pitchFamily="34" charset="-122"/>
              </a:rPr>
              <a:t>分布式计算效率</a:t>
            </a:r>
            <a:r>
              <a:rPr lang="zh-CN" altLang="en-US" sz="1200" b="0" i="0" dirty="0">
                <a:effectLst/>
                <a:latin typeface="Microsoft YaHei" panose="020B0503020204020204" pitchFamily="34" charset="-122"/>
                <a:ea typeface="Microsoft YaHei" panose="020B0503020204020204" pitchFamily="34" charset="-122"/>
              </a:rPr>
              <a:t>，大幅缩减</a:t>
            </a:r>
            <a:r>
              <a:rPr lang="en-US" altLang="zh-CN" sz="1200" b="0" i="0" dirty="0">
                <a:effectLst/>
                <a:latin typeface="Microsoft YaHei" panose="020B0503020204020204" pitchFamily="34" charset="-122"/>
                <a:ea typeface="Microsoft YaHei" panose="020B0503020204020204" pitchFamily="34" charset="-122"/>
              </a:rPr>
              <a:t>AI</a:t>
            </a:r>
            <a:r>
              <a:rPr lang="zh-CN" altLang="en-US" sz="1200" b="0" i="0" dirty="0">
                <a:effectLst/>
                <a:latin typeface="Microsoft YaHei" panose="020B0503020204020204" pitchFamily="34" charset="-122"/>
                <a:ea typeface="Microsoft YaHei" panose="020B0503020204020204" pitchFamily="34" charset="-122"/>
              </a:rPr>
              <a:t>分布式训练的时间</a:t>
            </a:r>
            <a:r>
              <a:rPr lang="zh-CN" altLang="en-US" sz="1200" b="0" i="0" dirty="0">
                <a:effectLst/>
                <a:latin typeface="微软雅黑" panose="020B0503020204020204" pitchFamily="34" charset="-122"/>
                <a:ea typeface="微软雅黑" panose="020B0503020204020204" pitchFamily="34" charset="-122"/>
              </a:rPr>
              <a:t>。</a:t>
            </a:r>
            <a:endParaRPr lang="en-US" altLang="zh-CN" sz="1200" b="0" i="0" dirty="0">
              <a:effectLst/>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72323CF0-BD70-4856-8A74-08FF926AEDC3}" type="slidenum">
              <a:rPr lang="zh-CN" altLang="en-US" smtClean="0"/>
              <a:t>52</a:t>
            </a:fld>
            <a:endParaRPr lang="zh-CN" altLang="en-US"/>
          </a:p>
        </p:txBody>
      </p:sp>
    </p:spTree>
    <p:extLst>
      <p:ext uri="{BB962C8B-B14F-4D97-AF65-F5344CB8AC3E}">
        <p14:creationId xmlns:p14="http://schemas.microsoft.com/office/powerpoint/2010/main" val="3060830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520391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15186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601729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381000"/>
            <a:ext cx="4572000" cy="257333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2A853E8-D85F-5D49-95D2-E1D96ABFE2B9}" type="slidenum">
              <a:rPr kumimoji="0" lang="en-GB"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GB" sz="13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339838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AA51CA-5F86-4FFA-AF76-EFA20A25968D}" type="slidenum">
              <a:rPr kumimoji="0" lang="zh-CN" altLang="en-US"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25588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381000"/>
            <a:ext cx="4572000" cy="257333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2A853E8-D85F-5D49-95D2-E1D96ABFE2B9}" type="slidenum">
              <a:rPr kumimoji="0" lang="en-GB" sz="13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GB" sz="13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963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t>9</a:t>
            </a:fld>
            <a:endParaRPr lang="zh-CN" altLang="en-US"/>
          </a:p>
        </p:txBody>
      </p:sp>
    </p:spTree>
    <p:extLst>
      <p:ext uri="{BB962C8B-B14F-4D97-AF65-F5344CB8AC3E}">
        <p14:creationId xmlns:p14="http://schemas.microsoft.com/office/powerpoint/2010/main" val="2875684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AA51CA-5F86-4FFA-AF76-EFA20A25968D}" type="slidenum">
              <a:rPr lang="zh-CN" altLang="en-US" smtClean="0"/>
              <a:t>10</a:t>
            </a:fld>
            <a:endParaRPr lang="zh-CN" altLang="en-US"/>
          </a:p>
        </p:txBody>
      </p:sp>
    </p:spTree>
    <p:extLst>
      <p:ext uri="{BB962C8B-B14F-4D97-AF65-F5344CB8AC3E}">
        <p14:creationId xmlns:p14="http://schemas.microsoft.com/office/powerpoint/2010/main" val="2250858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AA51CA-5F86-4FFA-AF76-EFA20A25968D}" type="slidenum">
              <a:rPr lang="zh-CN" altLang="en-US" smtClean="0"/>
              <a:pPr/>
              <a:t>11</a:t>
            </a:fld>
            <a:endParaRPr lang="zh-CN" altLang="en-US"/>
          </a:p>
        </p:txBody>
      </p:sp>
    </p:spTree>
    <p:extLst>
      <p:ext uri="{BB962C8B-B14F-4D97-AF65-F5344CB8AC3E}">
        <p14:creationId xmlns:p14="http://schemas.microsoft.com/office/powerpoint/2010/main" val="699795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绝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绝密-节标题1">
    <p:spTree>
      <p:nvGrpSpPr>
        <p:cNvPr id="1" name=""/>
        <p:cNvGrpSpPr/>
        <p:nvPr/>
      </p:nvGrpSpPr>
      <p:grpSpPr>
        <a:xfrm>
          <a:off x="0" y="0"/>
          <a:ext cx="0" cy="0"/>
          <a:chOff x="0" y="0"/>
          <a:chExt cx="0" cy="0"/>
        </a:xfrm>
      </p:grpSpPr>
      <p:sp>
        <p:nvSpPr>
          <p:cNvPr id="3" name="Text Box 5"/>
          <p:cNvSpPr txBox="1">
            <a:spLocks noChangeArrowheads="1"/>
          </p:cNvSpPr>
          <p:nvPr userDrawn="1"/>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pPr algn="r">
                <a:spcBef>
                  <a:spcPct val="50000"/>
                </a:spcBef>
                <a:defRPr/>
              </a:p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3689401" y="4924271"/>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3064594" y="1857003"/>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3807714"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7" name="直接连接符 16"/>
          <p:cNvCxnSpPr>
            <a:endCxn id="16" idx="1"/>
          </p:cNvCxnSpPr>
          <p:nvPr userDrawn="1"/>
        </p:nvCxnSpPr>
        <p:spPr>
          <a:xfrm>
            <a:off x="3552825" y="2676880"/>
            <a:ext cx="254889"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2" y="195486"/>
            <a:ext cx="918103" cy="432048"/>
          </a:xfrm>
          <a:prstGeom prst="rect">
            <a:avLst/>
          </a:prstGeom>
        </p:spPr>
      </p:pic>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秘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69782747"/>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秘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9661864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秘密-节标题1">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3064594" y="1857003"/>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3807714"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userDrawn="1"/>
        </p:nvCxnSpPr>
        <p:spPr>
          <a:xfrm>
            <a:off x="3552825" y="2676880"/>
            <a:ext cx="254889"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835856" y="195486"/>
            <a:ext cx="1097820" cy="516621"/>
          </a:xfrm>
          <a:prstGeom prst="rect">
            <a:avLst/>
          </a:prstGeom>
        </p:spPr>
      </p:pic>
    </p:spTree>
    <p:extLst>
      <p:ext uri="{BB962C8B-B14F-4D97-AF65-F5344CB8AC3E}">
        <p14:creationId xmlns:p14="http://schemas.microsoft.com/office/powerpoint/2010/main" val="4067390925"/>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秘密-节标题2">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0" y="0"/>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762000" y="252122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91880" y="1491630"/>
            <a:ext cx="2223248" cy="1046234"/>
          </a:xfrm>
          <a:prstGeom prst="rect">
            <a:avLst/>
          </a:prstGeom>
        </p:spPr>
      </p:pic>
    </p:spTree>
    <p:extLst>
      <p:ext uri="{BB962C8B-B14F-4D97-AF65-F5344CB8AC3E}">
        <p14:creationId xmlns:p14="http://schemas.microsoft.com/office/powerpoint/2010/main" val="1262195623"/>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938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绝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7"/>
            <a:ext cx="8229600" cy="33635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7" y="339491"/>
            <a:ext cx="8229443"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2714888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绝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1092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绝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89"/>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1352883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绝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131590"/>
            <a:ext cx="4040188"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31590"/>
            <a:ext cx="4041775"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7" y="339491"/>
            <a:ext cx="8229451"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44862890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绝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08657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绝密-节标题2">
    <p:spTree>
      <p:nvGrpSpPr>
        <p:cNvPr id="1" name=""/>
        <p:cNvGrpSpPr/>
        <p:nvPr/>
      </p:nvGrpSpPr>
      <p:grpSpPr>
        <a:xfrm>
          <a:off x="0" y="0"/>
          <a:ext cx="0" cy="0"/>
          <a:chOff x="0" y="0"/>
          <a:chExt cx="0" cy="0"/>
        </a:xfrm>
      </p:grpSpPr>
      <p:sp>
        <p:nvSpPr>
          <p:cNvPr id="3" name="Text Box 5"/>
          <p:cNvSpPr txBox="1">
            <a:spLocks noChangeArrowheads="1"/>
          </p:cNvSpPr>
          <p:nvPr userDrawn="1"/>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pPr algn="r">
                <a:spcBef>
                  <a:spcPct val="50000"/>
                </a:spcBef>
                <a:defRPr/>
              </a:p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0" y="0"/>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userDrawn="1"/>
        </p:nvSpPr>
        <p:spPr>
          <a:xfrm>
            <a:off x="3762000" y="252122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3689401" y="4924271"/>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pic>
        <p:nvPicPr>
          <p:cNvPr id="9" name="图片 8"/>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552376" y="1635646"/>
            <a:ext cx="2034881" cy="957590"/>
          </a:xfrm>
          <a:prstGeom prst="rect">
            <a:avLst/>
          </a:prstGeom>
        </p:spPr>
      </p:pic>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绝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0"/>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063444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绝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0760741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绝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825332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绝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380944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绝密-节标题1">
    <p:spTree>
      <p:nvGrpSpPr>
        <p:cNvPr id="1" name=""/>
        <p:cNvGrpSpPr/>
        <p:nvPr/>
      </p:nvGrpSpPr>
      <p:grpSpPr>
        <a:xfrm>
          <a:off x="0" y="0"/>
          <a:ext cx="0" cy="0"/>
          <a:chOff x="0" y="0"/>
          <a:chExt cx="0" cy="0"/>
        </a:xfrm>
      </p:grpSpPr>
      <p:sp>
        <p:nvSpPr>
          <p:cNvPr id="3" name="Text Box 5"/>
          <p:cNvSpPr txBox="1">
            <a:spLocks noChangeArrowheads="1"/>
          </p:cNvSpPr>
          <p:nvPr userDrawn="1"/>
        </p:nvSpPr>
        <p:spPr bwMode="auto">
          <a:xfrm>
            <a:off x="8388424" y="4851130"/>
            <a:ext cx="533400" cy="276999"/>
          </a:xfrm>
          <a:prstGeom prst="rect">
            <a:avLst/>
          </a:prstGeom>
          <a:noFill/>
          <a:ln w="9525">
            <a:noFill/>
            <a:miter lim="800000"/>
            <a:headEnd/>
            <a:tailEnd/>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itchFamily="34" charset="-122"/>
                <a:ea typeface="微软雅黑" pitchFamily="34" charset="-122"/>
              </a:rPr>
              <a:pPr algn="r">
                <a:spcBef>
                  <a:spcPct val="50000"/>
                </a:spcBef>
                <a:defRPr/>
              </a:pPr>
              <a:t>‹#›</a:t>
            </a:fld>
            <a:endParaRPr lang="en-US" altLang="zh-CN" sz="1200" dirty="0">
              <a:solidFill>
                <a:schemeClr val="bg1">
                  <a:lumMod val="65000"/>
                </a:schemeClr>
              </a:solidFill>
              <a:latin typeface="微软雅黑" pitchFamily="34" charset="-122"/>
              <a:ea typeface="微软雅黑" pitchFamily="34" charset="-122"/>
            </a:endParaRPr>
          </a:p>
        </p:txBody>
      </p:sp>
      <p:grpSp>
        <p:nvGrpSpPr>
          <p:cNvPr id="4" name="Group 4"/>
          <p:cNvGrpSpPr>
            <a:grpSpLocks noChangeAspect="1"/>
          </p:cNvGrpSpPr>
          <p:nvPr userDrawn="1"/>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3689401" y="4924271"/>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sp>
        <p:nvSpPr>
          <p:cNvPr id="13" name="灯片编号占位符 1"/>
          <p:cNvSpPr txBox="1">
            <a:spLocks/>
          </p:cNvSpPr>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fld id="{A86ACB03-5A97-4CE1-9F00-1FD1E9DACEC8}" type="slidenum">
              <a:rPr lang="zh-CN" altLang="en-US" smtClean="0">
                <a:solidFill>
                  <a:schemeClr val="tx1">
                    <a:lumMod val="65000"/>
                    <a:lumOff val="35000"/>
                  </a:schemeClr>
                </a:solidFill>
              </a:rPr>
              <a:pPr/>
              <a:t>‹#›</a:t>
            </a:fld>
            <a:endParaRPr lang="zh-CN" altLang="en-US" dirty="0">
              <a:solidFill>
                <a:schemeClr val="tx1">
                  <a:lumMod val="65000"/>
                  <a:lumOff val="35000"/>
                </a:schemeClr>
              </a:solidFill>
            </a:endParaRP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3064594" y="1857003"/>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3807714"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7" name="直接连接符 16"/>
          <p:cNvCxnSpPr>
            <a:endCxn id="16" idx="1"/>
          </p:cNvCxnSpPr>
          <p:nvPr userDrawn="1"/>
        </p:nvCxnSpPr>
        <p:spPr>
          <a:xfrm>
            <a:off x="3552825" y="2676880"/>
            <a:ext cx="254889"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3455" y="333756"/>
            <a:ext cx="1028849" cy="484164"/>
          </a:xfrm>
          <a:prstGeom prst="rect">
            <a:avLst/>
          </a:prstGeom>
        </p:spPr>
      </p:pic>
    </p:spTree>
    <p:extLst>
      <p:ext uri="{BB962C8B-B14F-4D97-AF65-F5344CB8AC3E}">
        <p14:creationId xmlns:p14="http://schemas.microsoft.com/office/powerpoint/2010/main" val="30471436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绝密-节标题2">
    <p:spTree>
      <p:nvGrpSpPr>
        <p:cNvPr id="1" name=""/>
        <p:cNvGrpSpPr/>
        <p:nvPr/>
      </p:nvGrpSpPr>
      <p:grpSpPr>
        <a:xfrm>
          <a:off x="0" y="0"/>
          <a:ext cx="0" cy="0"/>
          <a:chOff x="0" y="0"/>
          <a:chExt cx="0" cy="0"/>
        </a:xfrm>
      </p:grpSpPr>
      <p:sp>
        <p:nvSpPr>
          <p:cNvPr id="3" name="Text Box 5"/>
          <p:cNvSpPr txBox="1">
            <a:spLocks noChangeArrowheads="1"/>
          </p:cNvSpPr>
          <p:nvPr userDrawn="1"/>
        </p:nvSpPr>
        <p:spPr bwMode="auto">
          <a:xfrm>
            <a:off x="8388424" y="4851130"/>
            <a:ext cx="533400" cy="276999"/>
          </a:xfrm>
          <a:prstGeom prst="rect">
            <a:avLst/>
          </a:prstGeom>
          <a:noFill/>
          <a:ln w="9525">
            <a:noFill/>
            <a:miter lim="800000"/>
            <a:headEnd/>
            <a:tailEnd/>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itchFamily="34" charset="-122"/>
                <a:ea typeface="微软雅黑" pitchFamily="34" charset="-122"/>
              </a:rPr>
              <a:pPr algn="r">
                <a:spcBef>
                  <a:spcPct val="50000"/>
                </a:spcBef>
                <a:defRPr/>
              </a:pPr>
              <a:t>‹#›</a:t>
            </a:fld>
            <a:endParaRPr lang="en-US" altLang="zh-CN" sz="1200" dirty="0">
              <a:solidFill>
                <a:schemeClr val="bg1">
                  <a:lumMod val="65000"/>
                </a:schemeClr>
              </a:solidFill>
              <a:latin typeface="微软雅黑" pitchFamily="34" charset="-122"/>
              <a:ea typeface="微软雅黑" pitchFamily="34" charset="-122"/>
            </a:endParaRPr>
          </a:p>
        </p:txBody>
      </p:sp>
      <p:grpSp>
        <p:nvGrpSpPr>
          <p:cNvPr id="4" name="Group 4"/>
          <p:cNvGrpSpPr>
            <a:grpSpLocks noChangeAspect="1"/>
          </p:cNvGrpSpPr>
          <p:nvPr userDrawn="1"/>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灯片编号占位符 1"/>
          <p:cNvSpPr txBox="1">
            <a:spLocks/>
          </p:cNvSpPr>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fld id="{A86ACB03-5A97-4CE1-9F00-1FD1E9DACEC8}" type="slidenum">
              <a:rPr lang="zh-CN" altLang="en-US" smtClean="0">
                <a:solidFill>
                  <a:schemeClr val="tx1">
                    <a:lumMod val="65000"/>
                    <a:lumOff val="35000"/>
                  </a:schemeClr>
                </a:solidFill>
              </a:rPr>
              <a:pPr/>
              <a:t>‹#›</a:t>
            </a:fld>
            <a:endParaRPr lang="zh-CN" altLang="en-US" dirty="0">
              <a:solidFill>
                <a:schemeClr val="tx1">
                  <a:lumMod val="65000"/>
                  <a:lumOff val="35000"/>
                </a:schemeClr>
              </a:solidFill>
            </a:endParaRP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0" y="0"/>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400" b="1" i="0" u="none" strike="noStrike" kern="0" cap="none" spc="0" normalizeH="0" baseline="0" noProof="0" dirty="0">
              <a:ln>
                <a:noFill/>
              </a:ln>
              <a:effectLst/>
              <a:uLnTx/>
              <a:uFillTx/>
              <a:latin typeface="微软雅黑" pitchFamily="34" charset="-122"/>
              <a:ea typeface="微软雅黑" pitchFamily="34" charset="-122"/>
              <a:cs typeface="+mn-cs"/>
            </a:endParaRPr>
          </a:p>
        </p:txBody>
      </p:sp>
      <p:sp>
        <p:nvSpPr>
          <p:cNvPr id="17" name="矩形 16"/>
          <p:cNvSpPr/>
          <p:nvPr userDrawn="1"/>
        </p:nvSpPr>
        <p:spPr>
          <a:xfrm>
            <a:off x="3762000" y="252122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3689401" y="4924271"/>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spTree>
    <p:extLst>
      <p:ext uri="{BB962C8B-B14F-4D97-AF65-F5344CB8AC3E}">
        <p14:creationId xmlns:p14="http://schemas.microsoft.com/office/powerpoint/2010/main" val="30165719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1544"/>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endParaRPr lang="en-US" noProof="1"/>
          </a:p>
        </p:txBody>
      </p:sp>
      <p:sp>
        <p:nvSpPr>
          <p:cNvPr id="4" name="Date Placeholder 3">
            <a:extLst>
              <a:ext uri="{FF2B5EF4-FFF2-40B4-BE49-F238E27FC236}">
                <a16:creationId xmlns:a16="http://schemas.microsoft.com/office/drawing/2014/main" id="{9B713551-B972-42A5-906A-9BDFB373B13A}"/>
              </a:ext>
            </a:extLst>
          </p:cNvPr>
          <p:cNvSpPr>
            <a:spLocks noGrp="1"/>
          </p:cNvSpPr>
          <p:nvPr>
            <p:ph type="dt" sz="half" idx="10"/>
          </p:nvPr>
        </p:nvSpPr>
        <p:spPr>
          <a:xfrm>
            <a:off x="628650" y="4767263"/>
            <a:ext cx="2057400" cy="273844"/>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F6DB539-2724-4954-92C4-2EEAB81F6497}"/>
              </a:ext>
            </a:extLst>
          </p:cNvPr>
          <p:cNvSpPr>
            <a:spLocks noGrp="1"/>
          </p:cNvSpPr>
          <p:nvPr>
            <p:ph type="ftr" sz="quarter" idx="11"/>
          </p:nvPr>
        </p:nvSpPr>
        <p:spPr>
          <a:xfrm>
            <a:off x="3028950" y="4767263"/>
            <a:ext cx="3086100" cy="273844"/>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758578B3-3E62-494E-B3B4-E643046B451E}"/>
              </a:ext>
            </a:extLst>
          </p:cNvPr>
          <p:cNvSpPr>
            <a:spLocks noGrp="1"/>
          </p:cNvSpPr>
          <p:nvPr>
            <p:ph type="sldNum" sz="quarter" idx="12"/>
          </p:nvPr>
        </p:nvSpPr>
        <p:spPr>
          <a:xfrm>
            <a:off x="6457950" y="4767263"/>
            <a:ext cx="2057400" cy="273844"/>
          </a:xfrm>
          <a:prstGeom prst="rect">
            <a:avLst/>
          </a:prstGeom>
        </p:spPr>
        <p:txBody>
          <a:bodyPr/>
          <a:lstStyle>
            <a:lvl1pPr>
              <a:defRPr/>
            </a:lvl1pPr>
          </a:lstStyle>
          <a:p>
            <a:fld id="{E1E5FD2B-78AB-40ED-89E2-DA1E23D7737E}" type="slidenum">
              <a:rPr lang="zh-CN" altLang="zh-CN"/>
              <a:pPr/>
              <a:t>‹#›</a:t>
            </a:fld>
            <a:endParaRPr lang="zh-CN" altLang="zh-CN"/>
          </a:p>
        </p:txBody>
      </p:sp>
    </p:spTree>
    <p:extLst>
      <p:ext uri="{BB962C8B-B14F-4D97-AF65-F5344CB8AC3E}">
        <p14:creationId xmlns:p14="http://schemas.microsoft.com/office/powerpoint/2010/main" val="210292104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CE44E-39D9-415F-89B4-7C1372DA9BB3}"/>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E9BDE423-3AAE-41E1-841A-E66A58C0E32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8FE217B-86C4-4537-AD36-6F84D0D689A4}"/>
              </a:ext>
            </a:extLst>
          </p:cNvPr>
          <p:cNvSpPr>
            <a:spLocks noGrp="1"/>
          </p:cNvSpPr>
          <p:nvPr>
            <p:ph type="dt" sz="half" idx="10"/>
          </p:nvPr>
        </p:nvSpPr>
        <p:spPr/>
        <p:txBody>
          <a:bodyPr/>
          <a:lstStyle/>
          <a:p>
            <a:fld id="{B44174D7-3C8B-482A-A7D0-493AC0A21CF2}"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3B9E532A-C03C-4D87-9BCE-8949307A5A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45E2D6-BD56-4845-80C6-6098F695A801}"/>
              </a:ext>
            </a:extLst>
          </p:cNvPr>
          <p:cNvSpPr>
            <a:spLocks noGrp="1"/>
          </p:cNvSpPr>
          <p:nvPr>
            <p:ph type="sldNum" sz="quarter" idx="12"/>
          </p:nvPr>
        </p:nvSpPr>
        <p:spPr/>
        <p:txBody>
          <a:body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43152139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11A26-03D9-48BE-83B1-F2C793F3D76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6D2E2C-8979-47C5-B9B3-9C2F2A56FB9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0C877E-8BFB-49A1-948F-5EDF9726D012}"/>
              </a:ext>
            </a:extLst>
          </p:cNvPr>
          <p:cNvSpPr>
            <a:spLocks noGrp="1"/>
          </p:cNvSpPr>
          <p:nvPr>
            <p:ph type="dt" sz="half" idx="10"/>
          </p:nvPr>
        </p:nvSpPr>
        <p:spPr/>
        <p:txBody>
          <a:bodyPr/>
          <a:lstStyle/>
          <a:p>
            <a:fld id="{B44174D7-3C8B-482A-A7D0-493AC0A21CF2}"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FE345CAC-C0A3-4AE6-A3EE-27DFD9999D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9E1ED8-51EE-4D63-8018-26F01ED10C77}"/>
              </a:ext>
            </a:extLst>
          </p:cNvPr>
          <p:cNvSpPr>
            <a:spLocks noGrp="1"/>
          </p:cNvSpPr>
          <p:nvPr>
            <p:ph type="sldNum" sz="quarter" idx="12"/>
          </p:nvPr>
        </p:nvSpPr>
        <p:spPr/>
        <p:txBody>
          <a:body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91998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机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2B3E4-B38A-4748-94F3-C901FE50E63C}"/>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6D35B089-05D9-47F0-B548-403D31087F2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A8544D7-4AEB-4394-B098-E3A0D79488F4}"/>
              </a:ext>
            </a:extLst>
          </p:cNvPr>
          <p:cNvSpPr>
            <a:spLocks noGrp="1"/>
          </p:cNvSpPr>
          <p:nvPr>
            <p:ph type="dt" sz="half" idx="10"/>
          </p:nvPr>
        </p:nvSpPr>
        <p:spPr/>
        <p:txBody>
          <a:bodyPr/>
          <a:lstStyle/>
          <a:p>
            <a:fld id="{B44174D7-3C8B-482A-A7D0-493AC0A21CF2}"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BA17DC49-3AF2-4833-AC02-75BB6FFECD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89A9D9-D4B0-485B-B0BA-139D0B950B64}"/>
              </a:ext>
            </a:extLst>
          </p:cNvPr>
          <p:cNvSpPr>
            <a:spLocks noGrp="1"/>
          </p:cNvSpPr>
          <p:nvPr>
            <p:ph type="sldNum" sz="quarter" idx="12"/>
          </p:nvPr>
        </p:nvSpPr>
        <p:spPr/>
        <p:txBody>
          <a:body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214981648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881DA-AD86-4023-87CF-F5B4DA545F3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548E22-2D15-4BD9-838B-B40593DBB9C6}"/>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8EAF87D-AA35-4493-B1F1-3B250009A219}"/>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977E76B-3EFE-4E6E-9E10-9FE27DF535E2}"/>
              </a:ext>
            </a:extLst>
          </p:cNvPr>
          <p:cNvSpPr>
            <a:spLocks noGrp="1"/>
          </p:cNvSpPr>
          <p:nvPr>
            <p:ph type="dt" sz="half" idx="10"/>
          </p:nvPr>
        </p:nvSpPr>
        <p:spPr/>
        <p:txBody>
          <a:bodyPr/>
          <a:lstStyle/>
          <a:p>
            <a:fld id="{B44174D7-3C8B-482A-A7D0-493AC0A21CF2}" type="datetimeFigureOut">
              <a:rPr lang="zh-CN" altLang="en-US" smtClean="0"/>
              <a:t>2023/10/23</a:t>
            </a:fld>
            <a:endParaRPr lang="zh-CN" altLang="en-US"/>
          </a:p>
        </p:txBody>
      </p:sp>
      <p:sp>
        <p:nvSpPr>
          <p:cNvPr id="6" name="页脚占位符 5">
            <a:extLst>
              <a:ext uri="{FF2B5EF4-FFF2-40B4-BE49-F238E27FC236}">
                <a16:creationId xmlns:a16="http://schemas.microsoft.com/office/drawing/2014/main" id="{FE485822-AC9B-47F6-A90E-FEA31C3DAA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E260C9-C694-4218-B8C5-4E5BB3F63EB0}"/>
              </a:ext>
            </a:extLst>
          </p:cNvPr>
          <p:cNvSpPr>
            <a:spLocks noGrp="1"/>
          </p:cNvSpPr>
          <p:nvPr>
            <p:ph type="sldNum" sz="quarter" idx="12"/>
          </p:nvPr>
        </p:nvSpPr>
        <p:spPr/>
        <p:txBody>
          <a:body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333735417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F7736-0A14-45A2-A3A0-65F145B0781C}"/>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7075AC-CC31-415F-9459-11C195A9FD0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AC6CCA9-81B9-4F26-BFA8-8D4D71FD7577}"/>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0755BA-2A38-4BD1-82A2-4612DBE8562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41B15F6-779A-4F99-BB2E-07A5E060F4F1}"/>
              </a:ext>
            </a:extLst>
          </p:cNvPr>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0AF1863-33AD-4EA8-B670-A02DC00E63B3}"/>
              </a:ext>
            </a:extLst>
          </p:cNvPr>
          <p:cNvSpPr>
            <a:spLocks noGrp="1"/>
          </p:cNvSpPr>
          <p:nvPr>
            <p:ph type="dt" sz="half" idx="10"/>
          </p:nvPr>
        </p:nvSpPr>
        <p:spPr/>
        <p:txBody>
          <a:bodyPr/>
          <a:lstStyle/>
          <a:p>
            <a:fld id="{B44174D7-3C8B-482A-A7D0-493AC0A21CF2}" type="datetimeFigureOut">
              <a:rPr lang="zh-CN" altLang="en-US" smtClean="0"/>
              <a:t>2023/10/23</a:t>
            </a:fld>
            <a:endParaRPr lang="zh-CN" altLang="en-US"/>
          </a:p>
        </p:txBody>
      </p:sp>
      <p:sp>
        <p:nvSpPr>
          <p:cNvPr id="8" name="页脚占位符 7">
            <a:extLst>
              <a:ext uri="{FF2B5EF4-FFF2-40B4-BE49-F238E27FC236}">
                <a16:creationId xmlns:a16="http://schemas.microsoft.com/office/drawing/2014/main" id="{02ED174A-A985-4F89-AFF5-FF265E13529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04DECF7-544A-4DC0-A123-A0E8F4F27C2A}"/>
              </a:ext>
            </a:extLst>
          </p:cNvPr>
          <p:cNvSpPr>
            <a:spLocks noGrp="1"/>
          </p:cNvSpPr>
          <p:nvPr>
            <p:ph type="sldNum" sz="quarter" idx="12"/>
          </p:nvPr>
        </p:nvSpPr>
        <p:spPr/>
        <p:txBody>
          <a:body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1427620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E303E-1B0D-47A8-96B5-57B84CC8406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F7003FC-4F9A-4BED-9609-06ED3C0ED4A2}"/>
              </a:ext>
            </a:extLst>
          </p:cNvPr>
          <p:cNvSpPr>
            <a:spLocks noGrp="1"/>
          </p:cNvSpPr>
          <p:nvPr>
            <p:ph type="dt" sz="half" idx="10"/>
          </p:nvPr>
        </p:nvSpPr>
        <p:spPr/>
        <p:txBody>
          <a:bodyPr/>
          <a:lstStyle/>
          <a:p>
            <a:fld id="{B44174D7-3C8B-482A-A7D0-493AC0A21CF2}" type="datetimeFigureOut">
              <a:rPr lang="zh-CN" altLang="en-US" smtClean="0"/>
              <a:t>2023/10/23</a:t>
            </a:fld>
            <a:endParaRPr lang="zh-CN" altLang="en-US"/>
          </a:p>
        </p:txBody>
      </p:sp>
      <p:sp>
        <p:nvSpPr>
          <p:cNvPr id="4" name="页脚占位符 3">
            <a:extLst>
              <a:ext uri="{FF2B5EF4-FFF2-40B4-BE49-F238E27FC236}">
                <a16:creationId xmlns:a16="http://schemas.microsoft.com/office/drawing/2014/main" id="{5B3C23D3-6C38-4262-BCC9-497056E053B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2CBC4ED-F4A0-4D69-B65A-3A00B475A3B5}"/>
              </a:ext>
            </a:extLst>
          </p:cNvPr>
          <p:cNvSpPr>
            <a:spLocks noGrp="1"/>
          </p:cNvSpPr>
          <p:nvPr>
            <p:ph type="sldNum" sz="quarter" idx="12"/>
          </p:nvPr>
        </p:nvSpPr>
        <p:spPr/>
        <p:txBody>
          <a:body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42039116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A0CFA66-CF87-4099-A410-3867CF8736FF}"/>
              </a:ext>
            </a:extLst>
          </p:cNvPr>
          <p:cNvSpPr>
            <a:spLocks noGrp="1"/>
          </p:cNvSpPr>
          <p:nvPr>
            <p:ph type="dt" sz="half" idx="10"/>
          </p:nvPr>
        </p:nvSpPr>
        <p:spPr/>
        <p:txBody>
          <a:bodyPr/>
          <a:lstStyle/>
          <a:p>
            <a:fld id="{B44174D7-3C8B-482A-A7D0-493AC0A21CF2}" type="datetimeFigureOut">
              <a:rPr lang="zh-CN" altLang="en-US" smtClean="0"/>
              <a:t>2023/10/23</a:t>
            </a:fld>
            <a:endParaRPr lang="zh-CN" altLang="en-US"/>
          </a:p>
        </p:txBody>
      </p:sp>
      <p:sp>
        <p:nvSpPr>
          <p:cNvPr id="3" name="页脚占位符 2">
            <a:extLst>
              <a:ext uri="{FF2B5EF4-FFF2-40B4-BE49-F238E27FC236}">
                <a16:creationId xmlns:a16="http://schemas.microsoft.com/office/drawing/2014/main" id="{F62836B1-C331-4F6F-A973-1D68C54C77E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B44D55-98AD-4FA2-880A-EB4558288801}"/>
              </a:ext>
            </a:extLst>
          </p:cNvPr>
          <p:cNvSpPr>
            <a:spLocks noGrp="1"/>
          </p:cNvSpPr>
          <p:nvPr>
            <p:ph type="sldNum" sz="quarter" idx="12"/>
          </p:nvPr>
        </p:nvSpPr>
        <p:spPr/>
        <p:txBody>
          <a:body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346942138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1ED60-5059-40D8-8649-F9177A027D60}"/>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14E8432D-10FB-4D38-B252-FC137FBF97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9BC3680-29C7-45C5-BDD1-D212DCE6917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27B84D0-6708-4DE7-925B-369E2B08DC75}"/>
              </a:ext>
            </a:extLst>
          </p:cNvPr>
          <p:cNvSpPr>
            <a:spLocks noGrp="1"/>
          </p:cNvSpPr>
          <p:nvPr>
            <p:ph type="dt" sz="half" idx="10"/>
          </p:nvPr>
        </p:nvSpPr>
        <p:spPr/>
        <p:txBody>
          <a:bodyPr/>
          <a:lstStyle/>
          <a:p>
            <a:fld id="{B44174D7-3C8B-482A-A7D0-493AC0A21CF2}" type="datetimeFigureOut">
              <a:rPr lang="zh-CN" altLang="en-US" smtClean="0"/>
              <a:t>2023/10/23</a:t>
            </a:fld>
            <a:endParaRPr lang="zh-CN" altLang="en-US"/>
          </a:p>
        </p:txBody>
      </p:sp>
      <p:sp>
        <p:nvSpPr>
          <p:cNvPr id="6" name="页脚占位符 5">
            <a:extLst>
              <a:ext uri="{FF2B5EF4-FFF2-40B4-BE49-F238E27FC236}">
                <a16:creationId xmlns:a16="http://schemas.microsoft.com/office/drawing/2014/main" id="{6E1DD104-5D61-46CF-B91B-08A6254B1E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A74099-449D-4793-970F-08A3D5417385}"/>
              </a:ext>
            </a:extLst>
          </p:cNvPr>
          <p:cNvSpPr>
            <a:spLocks noGrp="1"/>
          </p:cNvSpPr>
          <p:nvPr>
            <p:ph type="sldNum" sz="quarter" idx="12"/>
          </p:nvPr>
        </p:nvSpPr>
        <p:spPr/>
        <p:txBody>
          <a:body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20945153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55484-9380-4FE2-8F97-02AB66394AE5}"/>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F1F57E2A-30A5-4BF3-9C7A-3D0E0BF2124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371129B9-42C3-4BE7-BC09-3BDF9E762C4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364F44-3E0E-4488-8CE1-C65A62BCDD1C}"/>
              </a:ext>
            </a:extLst>
          </p:cNvPr>
          <p:cNvSpPr>
            <a:spLocks noGrp="1"/>
          </p:cNvSpPr>
          <p:nvPr>
            <p:ph type="dt" sz="half" idx="10"/>
          </p:nvPr>
        </p:nvSpPr>
        <p:spPr/>
        <p:txBody>
          <a:bodyPr/>
          <a:lstStyle/>
          <a:p>
            <a:fld id="{B44174D7-3C8B-482A-A7D0-493AC0A21CF2}" type="datetimeFigureOut">
              <a:rPr lang="zh-CN" altLang="en-US" smtClean="0"/>
              <a:t>2023/10/23</a:t>
            </a:fld>
            <a:endParaRPr lang="zh-CN" altLang="en-US"/>
          </a:p>
        </p:txBody>
      </p:sp>
      <p:sp>
        <p:nvSpPr>
          <p:cNvPr id="6" name="页脚占位符 5">
            <a:extLst>
              <a:ext uri="{FF2B5EF4-FFF2-40B4-BE49-F238E27FC236}">
                <a16:creationId xmlns:a16="http://schemas.microsoft.com/office/drawing/2014/main" id="{A82659F4-BB17-428F-9963-63884994D3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0596E0-224D-492E-8FCD-10BA097FD7F8}"/>
              </a:ext>
            </a:extLst>
          </p:cNvPr>
          <p:cNvSpPr>
            <a:spLocks noGrp="1"/>
          </p:cNvSpPr>
          <p:nvPr>
            <p:ph type="sldNum" sz="quarter" idx="12"/>
          </p:nvPr>
        </p:nvSpPr>
        <p:spPr/>
        <p:txBody>
          <a:body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35711047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7CA60-6FB9-4D6C-9D4F-0627C8DB50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550A22A-C55C-4E11-8BE1-829BFF57663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51A2C0-3F43-451B-9E29-3921F63D31C3}"/>
              </a:ext>
            </a:extLst>
          </p:cNvPr>
          <p:cNvSpPr>
            <a:spLocks noGrp="1"/>
          </p:cNvSpPr>
          <p:nvPr>
            <p:ph type="dt" sz="half" idx="10"/>
          </p:nvPr>
        </p:nvSpPr>
        <p:spPr/>
        <p:txBody>
          <a:bodyPr/>
          <a:lstStyle/>
          <a:p>
            <a:fld id="{B44174D7-3C8B-482A-A7D0-493AC0A21CF2}"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8281B12D-4A2D-44CD-AA76-5770051C00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A8150D-E2D0-41CE-8C89-9C6A3C11852A}"/>
              </a:ext>
            </a:extLst>
          </p:cNvPr>
          <p:cNvSpPr>
            <a:spLocks noGrp="1"/>
          </p:cNvSpPr>
          <p:nvPr>
            <p:ph type="sldNum" sz="quarter" idx="12"/>
          </p:nvPr>
        </p:nvSpPr>
        <p:spPr/>
        <p:txBody>
          <a:body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3035165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84E0C8-5289-477C-8A70-33A847873BED}"/>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0037917-63C6-4E59-BE6E-12C843BB41FF}"/>
              </a:ext>
            </a:extLst>
          </p:cNvPr>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27D792-4E9F-4C3E-9CCD-80B23255C21C}"/>
              </a:ext>
            </a:extLst>
          </p:cNvPr>
          <p:cNvSpPr>
            <a:spLocks noGrp="1"/>
          </p:cNvSpPr>
          <p:nvPr>
            <p:ph type="dt" sz="half" idx="10"/>
          </p:nvPr>
        </p:nvSpPr>
        <p:spPr/>
        <p:txBody>
          <a:bodyPr/>
          <a:lstStyle/>
          <a:p>
            <a:fld id="{B44174D7-3C8B-482A-A7D0-493AC0A21CF2}"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129807F5-F4D5-48EC-A88C-A4085D89A0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664A89-1E9F-4E15-86DE-5E9DB4E330B7}"/>
              </a:ext>
            </a:extLst>
          </p:cNvPr>
          <p:cNvSpPr>
            <a:spLocks noGrp="1"/>
          </p:cNvSpPr>
          <p:nvPr>
            <p:ph type="sldNum" sz="quarter" idx="12"/>
          </p:nvPr>
        </p:nvSpPr>
        <p:spPr/>
        <p:txBody>
          <a:body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278655220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400026254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机密-标题幻灯片">
    <p:spTree>
      <p:nvGrpSpPr>
        <p:cNvPr id="1" name=""/>
        <p:cNvGrpSpPr/>
        <p:nvPr/>
      </p:nvGrpSpPr>
      <p:grpSpPr>
        <a:xfrm>
          <a:off x="0" y="0"/>
          <a:ext cx="0" cy="0"/>
          <a:chOff x="0" y="0"/>
          <a:chExt cx="0" cy="0"/>
        </a:xfrm>
      </p:grpSpPr>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秘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8845"/>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秘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89"/>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75069670"/>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秘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131590"/>
            <a:ext cx="4040188"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31590"/>
            <a:ext cx="4041775"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7"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3361214781"/>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42007393"/>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秘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0"/>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93158636"/>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秘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836426462"/>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秘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67958010"/>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秘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57640363"/>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秘密-节标题1">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3064594" y="1857003"/>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3807714"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userDrawn="1"/>
        </p:nvCxnSpPr>
        <p:spPr>
          <a:xfrm>
            <a:off x="3552825" y="2676880"/>
            <a:ext cx="254889"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835856" y="195486"/>
            <a:ext cx="1097820" cy="516621"/>
          </a:xfrm>
          <a:prstGeom prst="rect">
            <a:avLst/>
          </a:prstGeom>
        </p:spPr>
      </p:pic>
    </p:spTree>
    <p:extLst>
      <p:ext uri="{BB962C8B-B14F-4D97-AF65-F5344CB8AC3E}">
        <p14:creationId xmlns:p14="http://schemas.microsoft.com/office/powerpoint/2010/main" val="1392602682"/>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秘密-节标题2">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0" y="0"/>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762000" y="252122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91880" y="1491630"/>
            <a:ext cx="2223248" cy="1046234"/>
          </a:xfrm>
          <a:prstGeom prst="rect">
            <a:avLst/>
          </a:prstGeom>
        </p:spPr>
      </p:pic>
    </p:spTree>
    <p:extLst>
      <p:ext uri="{BB962C8B-B14F-4D97-AF65-F5344CB8AC3E}">
        <p14:creationId xmlns:p14="http://schemas.microsoft.com/office/powerpoint/2010/main" val="123658936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机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89"/>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93763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B1A21-9143-CAED-69B0-D0D9D92DAEBD}"/>
              </a:ext>
            </a:extLst>
          </p:cNvPr>
          <p:cNvSpPr>
            <a:spLocks noGrp="1"/>
          </p:cNvSpPr>
          <p:nvPr>
            <p:ph type="title"/>
          </p:nvPr>
        </p:nvSpPr>
        <p:spPr/>
        <p:txBody>
          <a:bodyPr/>
          <a:lstStyle>
            <a:lvl1pPr>
              <a:defRPr>
                <a:solidFill>
                  <a:schemeClr val="tx1"/>
                </a:solidFill>
              </a:defRPr>
            </a:lvl1pPr>
          </a:lstStyle>
          <a:p>
            <a:r>
              <a:rPr lang="zh-CN" altLang="en-US" dirty="0"/>
              <a:t>单击此处编辑母版标题样式</a:t>
            </a:r>
          </a:p>
        </p:txBody>
      </p:sp>
      <p:sp>
        <p:nvSpPr>
          <p:cNvPr id="4" name="页脚占位符 3">
            <a:extLst>
              <a:ext uri="{FF2B5EF4-FFF2-40B4-BE49-F238E27FC236}">
                <a16:creationId xmlns:a16="http://schemas.microsoft.com/office/drawing/2014/main" id="{D36461E8-7DDB-230E-D94B-FB41FE9A777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8DBCE69-7172-ED80-63BF-CA81022BA367}"/>
              </a:ext>
            </a:extLst>
          </p:cNvPr>
          <p:cNvSpPr>
            <a:spLocks noGrp="1"/>
          </p:cNvSpPr>
          <p:nvPr>
            <p:ph type="sldNum" sz="quarter" idx="12"/>
          </p:nvPr>
        </p:nvSpPr>
        <p:spPr/>
        <p:txBody>
          <a:bodyPr/>
          <a:lstStyle/>
          <a:p>
            <a:endParaRPr lang="zh-CN" altLang="en-US" dirty="0"/>
          </a:p>
        </p:txBody>
      </p:sp>
    </p:spTree>
    <p:extLst>
      <p:ext uri="{BB962C8B-B14F-4D97-AF65-F5344CB8AC3E}">
        <p14:creationId xmlns:p14="http://schemas.microsoft.com/office/powerpoint/2010/main" val="2866501965"/>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1335013940"/>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秘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93230"/>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秘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89"/>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30758363"/>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秘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131590"/>
            <a:ext cx="4040188"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31590"/>
            <a:ext cx="4041775"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7"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3798505215"/>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258139184"/>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秘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0"/>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19897928"/>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秘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2459767"/>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秘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3570413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机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131590"/>
            <a:ext cx="4040188"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31590"/>
            <a:ext cx="4041775"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7"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秘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13025261"/>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秘密-节标题1">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3064594" y="1857003"/>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3807714"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userDrawn="1"/>
        </p:nvCxnSpPr>
        <p:spPr>
          <a:xfrm>
            <a:off x="3552825" y="2676880"/>
            <a:ext cx="254889"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835856" y="195486"/>
            <a:ext cx="1097820" cy="516621"/>
          </a:xfrm>
          <a:prstGeom prst="rect">
            <a:avLst/>
          </a:prstGeom>
        </p:spPr>
      </p:pic>
    </p:spTree>
    <p:extLst>
      <p:ext uri="{BB962C8B-B14F-4D97-AF65-F5344CB8AC3E}">
        <p14:creationId xmlns:p14="http://schemas.microsoft.com/office/powerpoint/2010/main" val="3459549481"/>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秘密-节标题2">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0" y="0"/>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762000" y="252122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91880" y="1491630"/>
            <a:ext cx="2223248" cy="1046234"/>
          </a:xfrm>
          <a:prstGeom prst="rect">
            <a:avLst/>
          </a:prstGeom>
        </p:spPr>
      </p:pic>
    </p:spTree>
    <p:extLst>
      <p:ext uri="{BB962C8B-B14F-4D97-AF65-F5344CB8AC3E}">
        <p14:creationId xmlns:p14="http://schemas.microsoft.com/office/powerpoint/2010/main" val="264969439"/>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549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98406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8"/>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8"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265333835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秘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087638"/>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秘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90"/>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74471865"/>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秘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2" y="1131591"/>
            <a:ext cx="4040188" cy="499567"/>
          </a:xfrm>
        </p:spPr>
        <p:txBody>
          <a:bodyPr anchor="b"/>
          <a:lstStyle>
            <a:lvl1pPr marL="0" indent="0">
              <a:buNone/>
              <a:defRPr sz="18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2"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4" y="1131591"/>
            <a:ext cx="4041775" cy="499567"/>
          </a:xfrm>
        </p:spPr>
        <p:txBody>
          <a:bodyPr anchor="b"/>
          <a:lstStyle>
            <a:lvl1pPr marL="0" indent="0">
              <a:buNone/>
              <a:defRPr sz="18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4"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8"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1380452716"/>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28061067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机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秘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1"/>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003121904"/>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秘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5"/>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427743411"/>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秘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64083832"/>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秘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4323853"/>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秘密-节标题1">
    <p:spTree>
      <p:nvGrpSpPr>
        <p:cNvPr id="1" name=""/>
        <p:cNvGrpSpPr/>
        <p:nvPr/>
      </p:nvGrpSpPr>
      <p:grpSpPr>
        <a:xfrm>
          <a:off x="0" y="0"/>
          <a:ext cx="0" cy="0"/>
          <a:chOff x="0" y="0"/>
          <a:chExt cx="0" cy="0"/>
        </a:xfrm>
      </p:grpSpPr>
      <p:sp>
        <p:nvSpPr>
          <p:cNvPr id="10" name="矩形 9"/>
          <p:cNvSpPr/>
          <p:nvPr userDrawn="1"/>
        </p:nvSpPr>
        <p:spPr>
          <a:xfrm>
            <a:off x="7783456" y="4905946"/>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2"/>
            <a:ext cx="1051891"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3064594" y="1857004"/>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3807715"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userDrawn="1"/>
        </p:nvCxnSpPr>
        <p:spPr>
          <a:xfrm flipV="1">
            <a:off x="3552826" y="2676880"/>
            <a:ext cx="254889" cy="2"/>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195486"/>
            <a:ext cx="918103" cy="432048"/>
          </a:xfrm>
          <a:prstGeom prst="rect">
            <a:avLst/>
          </a:prstGeom>
        </p:spPr>
      </p:pic>
    </p:spTree>
    <p:extLst>
      <p:ext uri="{BB962C8B-B14F-4D97-AF65-F5344CB8AC3E}">
        <p14:creationId xmlns:p14="http://schemas.microsoft.com/office/powerpoint/2010/main" val="3437625371"/>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秘密-节标题2">
    <p:spTree>
      <p:nvGrpSpPr>
        <p:cNvPr id="1" name=""/>
        <p:cNvGrpSpPr/>
        <p:nvPr/>
      </p:nvGrpSpPr>
      <p:grpSpPr>
        <a:xfrm>
          <a:off x="0" y="0"/>
          <a:ext cx="0" cy="0"/>
          <a:chOff x="0" y="0"/>
          <a:chExt cx="0" cy="0"/>
        </a:xfrm>
      </p:grpSpPr>
      <p:sp>
        <p:nvSpPr>
          <p:cNvPr id="10" name="矩形 9"/>
          <p:cNvSpPr/>
          <p:nvPr userDrawn="1"/>
        </p:nvSpPr>
        <p:spPr>
          <a:xfrm>
            <a:off x="7783456" y="4905946"/>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2"/>
            <a:ext cx="1051891"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0" y="1"/>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378"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762001" y="2521229"/>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91881" y="1563639"/>
            <a:ext cx="2034881" cy="957590"/>
          </a:xfrm>
          <a:prstGeom prst="rect">
            <a:avLst/>
          </a:prstGeom>
        </p:spPr>
      </p:pic>
    </p:spTree>
    <p:extLst>
      <p:ext uri="{BB962C8B-B14F-4D97-AF65-F5344CB8AC3E}">
        <p14:creationId xmlns:p14="http://schemas.microsoft.com/office/powerpoint/2010/main" val="3542689580"/>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73891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A8AE86-A7CD-4B8A-BCEB-9C0D8895CD0A}"/>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04866F32-4F5E-4B27-A889-AF2CE63326D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6FBF0BD-419D-4BD1-B281-AE5149FAA6E0}"/>
              </a:ext>
            </a:extLst>
          </p:cNvPr>
          <p:cNvSpPr>
            <a:spLocks noGrp="1"/>
          </p:cNvSpPr>
          <p:nvPr>
            <p:ph type="dt" sz="half" idx="10"/>
          </p:nvPr>
        </p:nvSpPr>
        <p:spPr/>
        <p:txBody>
          <a:bodyPr/>
          <a:lstStyle/>
          <a:p>
            <a:fld id="{298CFB92-C483-4173-881A-B134294F15D8}"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A5E832AB-BA5B-4E94-9E46-8771E24C71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4723AF-9497-4B12-8F4B-C638DD45F78A}"/>
              </a:ext>
            </a:extLst>
          </p:cNvPr>
          <p:cNvSpPr>
            <a:spLocks noGrp="1"/>
          </p:cNvSpPr>
          <p:nvPr>
            <p:ph type="sldNum" sz="quarter" idx="12"/>
          </p:nvPr>
        </p:nvSpPr>
        <p:spPr/>
        <p:txBody>
          <a:bodyPr/>
          <a:lstStyle/>
          <a:p>
            <a:fld id="{555B5DA0-12E8-48A2-A165-89D158AB3780}" type="slidenum">
              <a:rPr lang="zh-CN" altLang="en-US" smtClean="0"/>
              <a:t>‹#›</a:t>
            </a:fld>
            <a:endParaRPr lang="zh-CN" altLang="en-US"/>
          </a:p>
        </p:txBody>
      </p:sp>
    </p:spTree>
    <p:extLst>
      <p:ext uri="{BB962C8B-B14F-4D97-AF65-F5344CB8AC3E}">
        <p14:creationId xmlns:p14="http://schemas.microsoft.com/office/powerpoint/2010/main" val="194053274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id="{D01EAD3C-0877-454F-B475-8F16752F5852}"/>
              </a:ext>
            </a:extLst>
          </p:cNvPr>
          <p:cNvGraphicFramePr>
            <a:graphicFrameLocks noChangeAspect="1"/>
          </p:cNvGraphicFramePr>
          <p:nvPr userDrawn="1">
            <p:custDataLst>
              <p:tags r:id="rId2"/>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spid="_x0000_s4194" name="think-cell 幻灯片" r:id="rId4" imgW="535" imgH="535" progId="TCLayout.ActiveDocument.1">
                  <p:embed/>
                </p:oleObj>
              </mc:Choice>
              <mc:Fallback>
                <p:oleObj name="think-cell 幻灯片" r:id="rId4" imgW="535" imgH="535" progId="TCLayout.ActiveDocument.1">
                  <p:embed/>
                  <p:pic>
                    <p:nvPicPr>
                      <p:cNvPr id="5" name="对象 4" hidden="1">
                        <a:extLst>
                          <a:ext uri="{FF2B5EF4-FFF2-40B4-BE49-F238E27FC236}">
                            <a16:creationId xmlns:a16="http://schemas.microsoft.com/office/drawing/2014/main" id="{D01EAD3C-0877-454F-B475-8F16752F5852}"/>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3" name="标题 2">
            <a:extLst>
              <a:ext uri="{FF2B5EF4-FFF2-40B4-BE49-F238E27FC236}">
                <a16:creationId xmlns:a16="http://schemas.microsoft.com/office/drawing/2014/main" id="{085EF904-9CC4-4F4D-BBE3-27B187EF079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76580672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grpSp>
        <p:nvGrpSpPr>
          <p:cNvPr id="44" name="Group 4">
            <a:extLst>
              <a:ext uri="{FF2B5EF4-FFF2-40B4-BE49-F238E27FC236}">
                <a16:creationId xmlns:a16="http://schemas.microsoft.com/office/drawing/2014/main" id="{A24E2EB7-8238-45AB-A508-9BADD957D2A4}"/>
              </a:ext>
            </a:extLst>
          </p:cNvPr>
          <p:cNvGrpSpPr>
            <a:grpSpLocks noChangeAspect="1"/>
          </p:cNvGrpSpPr>
          <p:nvPr userDrawn="1"/>
        </p:nvGrpSpPr>
        <p:grpSpPr bwMode="auto">
          <a:xfrm>
            <a:off x="-1728" y="4875675"/>
            <a:ext cx="9143417" cy="275366"/>
            <a:chOff x="0" y="3089"/>
            <a:chExt cx="7502" cy="150"/>
          </a:xfrm>
        </p:grpSpPr>
        <p:sp>
          <p:nvSpPr>
            <p:cNvPr id="45" name="Rectangle 5">
              <a:extLst>
                <a:ext uri="{FF2B5EF4-FFF2-40B4-BE49-F238E27FC236}">
                  <a16:creationId xmlns:a16="http://schemas.microsoft.com/office/drawing/2014/main" id="{287F5771-DFB9-4F8A-A8AD-E9281CFFC364}"/>
                </a:ext>
              </a:extLst>
            </p:cNvPr>
            <p:cNvSpPr>
              <a:spLocks noChangeArrowheads="1"/>
            </p:cNvSpPr>
            <p:nvPr userDrawn="1"/>
          </p:nvSpPr>
          <p:spPr bwMode="auto">
            <a:xfrm>
              <a:off x="276" y="3089"/>
              <a:ext cx="7226" cy="150"/>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FFFFFF"/>
                </a:solidFill>
                <a:latin typeface="Arial"/>
                <a:ea typeface="微软雅黑"/>
              </a:endParaRPr>
            </a:p>
          </p:txBody>
        </p:sp>
        <p:sp>
          <p:nvSpPr>
            <p:cNvPr id="46" name="Rectangle 6">
              <a:extLst>
                <a:ext uri="{FF2B5EF4-FFF2-40B4-BE49-F238E27FC236}">
                  <a16:creationId xmlns:a16="http://schemas.microsoft.com/office/drawing/2014/main" id="{6E08FF94-CF77-4BA3-AE0C-3995E7FB0EDE}"/>
                </a:ext>
              </a:extLst>
            </p:cNvPr>
            <p:cNvSpPr>
              <a:spLocks noChangeArrowheads="1"/>
            </p:cNvSpPr>
            <p:nvPr userDrawn="1"/>
          </p:nvSpPr>
          <p:spPr bwMode="auto">
            <a:xfrm>
              <a:off x="0" y="3089"/>
              <a:ext cx="150" cy="150"/>
            </a:xfrm>
            <a:prstGeom prst="rect">
              <a:avLst/>
            </a:prstGeom>
            <a:solidFill>
              <a:srgbClr val="D700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sp>
          <p:nvSpPr>
            <p:cNvPr id="47" name="Rectangle 7">
              <a:extLst>
                <a:ext uri="{FF2B5EF4-FFF2-40B4-BE49-F238E27FC236}">
                  <a16:creationId xmlns:a16="http://schemas.microsoft.com/office/drawing/2014/main" id="{8B2E7705-074E-4E4A-ADC7-3CCE52105786}"/>
                </a:ext>
              </a:extLst>
            </p:cNvPr>
            <p:cNvSpPr>
              <a:spLocks noChangeArrowheads="1"/>
            </p:cNvSpPr>
            <p:nvPr userDrawn="1"/>
          </p:nvSpPr>
          <p:spPr bwMode="auto">
            <a:xfrm>
              <a:off x="150" y="3089"/>
              <a:ext cx="76" cy="15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sp>
          <p:nvSpPr>
            <p:cNvPr id="48" name="Rectangle 8">
              <a:extLst>
                <a:ext uri="{FF2B5EF4-FFF2-40B4-BE49-F238E27FC236}">
                  <a16:creationId xmlns:a16="http://schemas.microsoft.com/office/drawing/2014/main" id="{16CD3AE9-92EB-483F-A557-585F046F125E}"/>
                </a:ext>
              </a:extLst>
            </p:cNvPr>
            <p:cNvSpPr>
              <a:spLocks noChangeArrowheads="1"/>
            </p:cNvSpPr>
            <p:nvPr userDrawn="1"/>
          </p:nvSpPr>
          <p:spPr bwMode="auto">
            <a:xfrm>
              <a:off x="226" y="3089"/>
              <a:ext cx="50" cy="1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grpSp>
      <p:sp>
        <p:nvSpPr>
          <p:cNvPr id="49" name="矩形 48">
            <a:extLst>
              <a:ext uri="{FF2B5EF4-FFF2-40B4-BE49-F238E27FC236}">
                <a16:creationId xmlns:a16="http://schemas.microsoft.com/office/drawing/2014/main" id="{EF0A8D36-6032-444F-A118-10E339627657}"/>
              </a:ext>
            </a:extLst>
          </p:cNvPr>
          <p:cNvSpPr/>
          <p:nvPr userDrawn="1"/>
        </p:nvSpPr>
        <p:spPr>
          <a:xfrm>
            <a:off x="8112910" y="4909485"/>
            <a:ext cx="817853" cy="207749"/>
          </a:xfrm>
          <a:prstGeom prst="rect">
            <a:avLst/>
          </a:prstGeom>
        </p:spPr>
        <p:txBody>
          <a:bodyPr wrap="none" anchor="ctr" anchorCtr="1">
            <a:spAutoFit/>
          </a:bodyPr>
          <a:lstStyle/>
          <a:p>
            <a:pPr fontAlgn="auto">
              <a:spcBef>
                <a:spcPts val="0"/>
              </a:spcBef>
              <a:spcAft>
                <a:spcPts val="0"/>
              </a:spcAft>
            </a:pPr>
            <a:r>
              <a:rPr lang="en-US" altLang="zh-CN" sz="750" dirty="0">
                <a:solidFill>
                  <a:srgbClr val="FFFFFF"/>
                </a:solidFill>
                <a:latin typeface="微软雅黑" panose="020B0503020204020204" pitchFamily="34" charset="-122"/>
                <a:ea typeface="微软雅黑"/>
              </a:rPr>
              <a:t>www.h3c.com</a:t>
            </a:r>
            <a:endParaRPr lang="zh-CN" altLang="en-US" sz="750" dirty="0">
              <a:solidFill>
                <a:srgbClr val="FFFFFF"/>
              </a:solidFill>
              <a:latin typeface="微软雅黑" panose="020B0503020204020204" pitchFamily="34" charset="-122"/>
              <a:ea typeface="微软雅黑"/>
            </a:endParaRPr>
          </a:p>
        </p:txBody>
      </p:sp>
      <p:sp>
        <p:nvSpPr>
          <p:cNvPr id="50" name="矩形 49">
            <a:extLst>
              <a:ext uri="{FF2B5EF4-FFF2-40B4-BE49-F238E27FC236}">
                <a16:creationId xmlns:a16="http://schemas.microsoft.com/office/drawing/2014/main" id="{A36A03BF-F5B2-4D97-BC05-11A8D90E2E56}"/>
              </a:ext>
            </a:extLst>
          </p:cNvPr>
          <p:cNvSpPr/>
          <p:nvPr userDrawn="1"/>
        </p:nvSpPr>
        <p:spPr>
          <a:xfrm>
            <a:off x="4228638" y="4918139"/>
            <a:ext cx="686726" cy="190437"/>
          </a:xfrm>
          <a:prstGeom prst="rect">
            <a:avLst/>
          </a:prstGeom>
        </p:spPr>
        <p:txBody>
          <a:bodyPr vert="horz" lIns="68580" tIns="34290" rIns="68580" bIns="34290" rtlCol="0" anchor="ctr"/>
          <a:lstStyle/>
          <a:p>
            <a:pPr algn="ctr" fontAlgn="auto">
              <a:spcBef>
                <a:spcPts val="0"/>
              </a:spcBef>
              <a:spcAft>
                <a:spcPts val="0"/>
              </a:spcAft>
            </a:pPr>
            <a:r>
              <a:rPr lang="en-US" altLang="zh-CN" sz="750" b="1">
                <a:solidFill>
                  <a:srgbClr val="FFFFFF"/>
                </a:solidFill>
                <a:latin typeface="微软雅黑"/>
                <a:ea typeface="微软雅黑"/>
              </a:rPr>
              <a:t>Secret </a:t>
            </a:r>
            <a:r>
              <a:rPr lang="zh-CN" altLang="en-US" sz="750" b="1">
                <a:solidFill>
                  <a:srgbClr val="FFFFFF"/>
                </a:solidFill>
                <a:latin typeface="微软雅黑"/>
                <a:ea typeface="微软雅黑"/>
              </a:rPr>
              <a:t>机密</a:t>
            </a:r>
            <a:endParaRPr lang="zh-CN" altLang="en-US" sz="750" b="1" dirty="0">
              <a:solidFill>
                <a:srgbClr val="FFFFFF"/>
              </a:solidFill>
              <a:latin typeface="微软雅黑"/>
              <a:ea typeface="微软雅黑"/>
            </a:endParaRPr>
          </a:p>
        </p:txBody>
      </p:sp>
      <p:sp>
        <p:nvSpPr>
          <p:cNvPr id="51" name="矩形 50">
            <a:extLst>
              <a:ext uri="{FF2B5EF4-FFF2-40B4-BE49-F238E27FC236}">
                <a16:creationId xmlns:a16="http://schemas.microsoft.com/office/drawing/2014/main" id="{DBF471A9-83C2-4B57-838A-AD1773876243}"/>
              </a:ext>
            </a:extLst>
          </p:cNvPr>
          <p:cNvSpPr/>
          <p:nvPr userDrawn="1"/>
        </p:nvSpPr>
        <p:spPr>
          <a:xfrm>
            <a:off x="323851" y="4918139"/>
            <a:ext cx="686726" cy="190437"/>
          </a:xfrm>
          <a:prstGeom prst="rect">
            <a:avLst/>
          </a:prstGeom>
        </p:spPr>
        <p:txBody>
          <a:bodyPr vert="horz" lIns="68580" tIns="34290" rIns="68580" bIns="34290" rtlCol="0" anchor="ctr"/>
          <a:lstStyle/>
          <a:p>
            <a:pPr fontAlgn="auto">
              <a:spcBef>
                <a:spcPts val="0"/>
              </a:spcBef>
              <a:spcAft>
                <a:spcPts val="0"/>
              </a:spcAft>
            </a:pPr>
            <a:fld id="{0378E3ED-7521-4FA0-9EE0-D58F5A13CC03}" type="slidenum">
              <a:rPr lang="zh-CN" altLang="en-US" sz="750">
                <a:solidFill>
                  <a:srgbClr val="FFFFFF"/>
                </a:solidFill>
                <a:latin typeface="Arial"/>
                <a:ea typeface="微软雅黑"/>
              </a:rPr>
              <a:pPr fontAlgn="auto">
                <a:spcBef>
                  <a:spcPts val="0"/>
                </a:spcBef>
                <a:spcAft>
                  <a:spcPts val="0"/>
                </a:spcAft>
              </a:pPr>
              <a:t>‹#›</a:t>
            </a:fld>
            <a:endParaRPr lang="zh-CN" altLang="en-US" sz="750" b="1" dirty="0">
              <a:solidFill>
                <a:srgbClr val="FFFFFF"/>
              </a:solidFill>
              <a:latin typeface="微软雅黑"/>
              <a:ea typeface="微软雅黑"/>
            </a:endParaRPr>
          </a:p>
        </p:txBody>
      </p:sp>
    </p:spTree>
    <p:extLst>
      <p:ext uri="{BB962C8B-B14F-4D97-AF65-F5344CB8AC3E}">
        <p14:creationId xmlns:p14="http://schemas.microsoft.com/office/powerpoint/2010/main" val="2307346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机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0"/>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3846717"/>
            <a:ext cx="7317432" cy="885622"/>
          </a:xfrm>
          <a:prstGeom prst="rect">
            <a:avLst/>
          </a:prstGeom>
        </p:spPr>
        <p:txBody>
          <a:bodyPr anchor="ctr" anchorCtr="0"/>
          <a:lstStyle>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74835481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36524"/>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24823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951336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9291924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Placeholder 9">
            <a:extLst>
              <a:ext uri="{FF2B5EF4-FFF2-40B4-BE49-F238E27FC236}">
                <a16:creationId xmlns:a16="http://schemas.microsoft.com/office/drawing/2014/main" id="{C6A1B7F8-2D92-1131-F34D-5C1C64F98D3A}"/>
              </a:ext>
            </a:extLst>
          </p:cNvPr>
          <p:cNvSpPr txBox="1">
            <a:spLocks/>
          </p:cNvSpPr>
          <p:nvPr userDrawn="1"/>
        </p:nvSpPr>
        <p:spPr>
          <a:xfrm>
            <a:off x="828909" y="2102382"/>
            <a:ext cx="6758358" cy="276999"/>
          </a:xfrm>
          <a:prstGeom prst="rect">
            <a:avLst/>
          </a:prstGeom>
        </p:spPr>
        <p:txBody>
          <a:bodyPr wrap="square" lIns="0" tIns="0" rIns="0" bIns="0" anchor="ctr" anchorCtr="0">
            <a:spAutoFit/>
          </a:bodyPr>
          <a:lstStyle>
            <a:lvl1pPr>
              <a:defRPr>
                <a:latin typeface="+mj-lt"/>
                <a:ea typeface="+mj-ea"/>
                <a:cs typeface="+mj-cs"/>
              </a:defRPr>
            </a:lvl1pPr>
          </a:lstStyle>
          <a:p>
            <a:pPr algn="l" rtl="0"/>
            <a:r>
              <a:rPr lang="en-GB" kern="0">
                <a:solidFill>
                  <a:sysClr val="windowText" lastClr="000000"/>
                </a:solidFill>
              </a:rPr>
              <a:t>Click to edit Master title style</a:t>
            </a:r>
            <a:endParaRPr lang="en-US" kern="0" dirty="0">
              <a:solidFill>
                <a:sysClr val="windowText" lastClr="000000"/>
              </a:solidFill>
            </a:endParaRPr>
          </a:p>
        </p:txBody>
      </p:sp>
      <p:sp>
        <p:nvSpPr>
          <p:cNvPr id="6" name="Title 18">
            <a:extLst>
              <a:ext uri="{FF2B5EF4-FFF2-40B4-BE49-F238E27FC236}">
                <a16:creationId xmlns:a16="http://schemas.microsoft.com/office/drawing/2014/main" id="{FAF44F20-65C8-4919-AF09-26C6816AEFB7}"/>
              </a:ext>
            </a:extLst>
          </p:cNvPr>
          <p:cNvSpPr>
            <a:spLocks noGrp="1"/>
          </p:cNvSpPr>
          <p:nvPr>
            <p:ph type="title"/>
          </p:nvPr>
        </p:nvSpPr>
        <p:spPr>
          <a:xfrm>
            <a:off x="432403" y="534740"/>
            <a:ext cx="7551371" cy="377924"/>
          </a:xfrm>
          <a:prstGeom prst="rect">
            <a:avLst/>
          </a:prstGeom>
        </p:spPr>
        <p:txBody>
          <a:bodyPr wrap="square" lIns="0" tIns="0" rIns="0" bIns="0" anchor="ctr" anchorCtr="0">
            <a:spAutoFit/>
          </a:bodyPr>
          <a:lstStyle>
            <a:lvl1pPr>
              <a:defRPr lang="en-US" sz="2456" b="1" i="0" kern="0" spc="136">
                <a:gradFill>
                  <a:gsLst>
                    <a:gs pos="0">
                      <a:srgbClr val="94E2FF"/>
                    </a:gs>
                    <a:gs pos="60000">
                      <a:schemeClr val="bg1"/>
                    </a:gs>
                  </a:gsLst>
                  <a:lin ang="0" scaled="0"/>
                </a:gra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lang="en-GB" dirty="0"/>
              <a:t>Click to edit Master title style</a:t>
            </a:r>
            <a:endParaRPr lang="en-US" dirty="0"/>
          </a:p>
        </p:txBody>
      </p:sp>
    </p:spTree>
    <p:extLst>
      <p:ext uri="{BB962C8B-B14F-4D97-AF65-F5344CB8AC3E}">
        <p14:creationId xmlns:p14="http://schemas.microsoft.com/office/powerpoint/2010/main" val="69107450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pic>
        <p:nvPicPr>
          <p:cNvPr id="4" name="图片 2">
            <a:extLst>
              <a:ext uri="{FF2B5EF4-FFF2-40B4-BE49-F238E27FC236}">
                <a16:creationId xmlns:a16="http://schemas.microsoft.com/office/drawing/2014/main" id="{05F2931B-5C59-6AAC-32CE-B0115DFB8E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67666" y="2255014"/>
            <a:ext cx="612931" cy="633472"/>
          </a:xfrm>
          <a:prstGeom prst="rect">
            <a:avLst/>
          </a:prstGeom>
        </p:spPr>
      </p:pic>
      <p:sp>
        <p:nvSpPr>
          <p:cNvPr id="11" name="Title 13">
            <a:extLst>
              <a:ext uri="{FF2B5EF4-FFF2-40B4-BE49-F238E27FC236}">
                <a16:creationId xmlns:a16="http://schemas.microsoft.com/office/drawing/2014/main" id="{2857649B-B9EF-36E1-6243-698B51EF7ACE}"/>
              </a:ext>
            </a:extLst>
          </p:cNvPr>
          <p:cNvSpPr txBox="1">
            <a:spLocks/>
          </p:cNvSpPr>
          <p:nvPr userDrawn="1"/>
        </p:nvSpPr>
        <p:spPr>
          <a:xfrm>
            <a:off x="2700455" y="2075109"/>
            <a:ext cx="4886812" cy="923971"/>
          </a:xfrm>
          <a:prstGeom prst="rect">
            <a:avLst/>
          </a:prstGeom>
        </p:spPr>
        <p:txBody>
          <a:bodyPr wrap="square" lIns="0" tIns="0" rIns="0" bIns="0" anchor="ctr" anchorCtr="0">
            <a:spAutoFit/>
          </a:bodyPr>
          <a:lstStyle>
            <a:lvl1pPr>
              <a:defRPr lang="en-US" sz="7600" b="1" i="0" kern="0" spc="300">
                <a:gradFill>
                  <a:gsLst>
                    <a:gs pos="0">
                      <a:srgbClr val="94E2FF"/>
                    </a:gs>
                    <a:gs pos="60000">
                      <a:schemeClr val="bg1"/>
                    </a:gs>
                  </a:gsLst>
                  <a:lin ang="0" scaled="0"/>
                </a:gra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marR="0" lvl="0" indent="0" defTabSz="415869" eaLnBrk="1" fontAlgn="auto" latinLnBrk="0" hangingPunct="1">
              <a:lnSpc>
                <a:spcPct val="100000"/>
              </a:lnSpc>
              <a:spcBef>
                <a:spcPts val="0"/>
              </a:spcBef>
              <a:spcAft>
                <a:spcPts val="0"/>
              </a:spcAft>
              <a:buClrTx/>
              <a:buSzTx/>
              <a:buFontTx/>
              <a:buNone/>
              <a:tabLst/>
              <a:defRPr/>
            </a:pPr>
            <a:br>
              <a:rPr kumimoji="0" lang="en-HK" altLang="zh-CN" sz="3002" b="1" i="0" u="none" strike="noStrike" kern="0" cap="none" spc="136" normalizeH="0" baseline="0" noProof="0">
                <a:ln>
                  <a:noFill/>
                </a:ln>
                <a:gradFill>
                  <a:gsLst>
                    <a:gs pos="0">
                      <a:srgbClr val="94E2FF"/>
                    </a:gs>
                    <a:gs pos="60000">
                      <a:sysClr val="window" lastClr="FFFFFF"/>
                    </a:gs>
                  </a:gsLst>
                  <a:lin ang="0" scaled="0"/>
                </a:gradFill>
                <a:effectLst/>
                <a:uLnTx/>
                <a:uFillTx/>
                <a:latin typeface="微软雅黑" panose="020B0503020204020204" pitchFamily="34" charset="-122"/>
                <a:ea typeface="微软雅黑" panose="020B0503020204020204" pitchFamily="34" charset="-122"/>
              </a:rPr>
            </a:br>
            <a:endParaRPr kumimoji="0" lang="en-HK" altLang="zh-CN" sz="3002" b="1" i="0" u="none" strike="noStrike" kern="0" cap="none" spc="136" normalizeH="0" baseline="0" noProof="0" dirty="0">
              <a:ln>
                <a:noFill/>
              </a:ln>
              <a:gradFill>
                <a:gsLst>
                  <a:gs pos="0">
                    <a:srgbClr val="94E2FF"/>
                  </a:gs>
                  <a:gs pos="60000">
                    <a:sysClr val="window" lastClr="FFFFFF"/>
                  </a:gs>
                </a:gsLst>
                <a:lin ang="0" scaled="0"/>
              </a:gradFill>
              <a:effectLst/>
              <a:uLnTx/>
              <a:uFillTx/>
              <a:latin typeface="微软雅黑" panose="020B0503020204020204" pitchFamily="34" charset="-122"/>
              <a:ea typeface="微软雅黑" panose="020B0503020204020204" pitchFamily="34" charset="-122"/>
            </a:endParaRPr>
          </a:p>
        </p:txBody>
      </p:sp>
      <p:sp>
        <p:nvSpPr>
          <p:cNvPr id="12" name="Title 18">
            <a:extLst>
              <a:ext uri="{FF2B5EF4-FFF2-40B4-BE49-F238E27FC236}">
                <a16:creationId xmlns:a16="http://schemas.microsoft.com/office/drawing/2014/main" id="{7D04D7F4-E46E-C813-4DEB-6B42F6DA21A5}"/>
              </a:ext>
            </a:extLst>
          </p:cNvPr>
          <p:cNvSpPr>
            <a:spLocks noGrp="1"/>
          </p:cNvSpPr>
          <p:nvPr>
            <p:ph type="title"/>
          </p:nvPr>
        </p:nvSpPr>
        <p:spPr>
          <a:xfrm>
            <a:off x="2596480" y="2109765"/>
            <a:ext cx="4990787" cy="923971"/>
          </a:xfrm>
          <a:prstGeom prst="rect">
            <a:avLst/>
          </a:prstGeom>
        </p:spPr>
        <p:txBody>
          <a:bodyPr wrap="square" lIns="0" tIns="0" rIns="0" bIns="0" anchor="ctr" anchorCtr="0">
            <a:spAutoFit/>
          </a:bodyPr>
          <a:lstStyle>
            <a:lvl1pPr>
              <a:defRPr lang="en-US" sz="3002" b="1" i="0" kern="0" spc="136">
                <a:gradFill>
                  <a:gsLst>
                    <a:gs pos="0">
                      <a:srgbClr val="94E2FF"/>
                    </a:gs>
                    <a:gs pos="60000">
                      <a:schemeClr val="bg1"/>
                    </a:gs>
                  </a:gsLst>
                  <a:lin ang="0" scaled="0"/>
                </a:gra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lang="en-GB" dirty="0"/>
              <a:t>Click to edit Master title style</a:t>
            </a:r>
            <a:endParaRPr lang="en-US" dirty="0"/>
          </a:p>
        </p:txBody>
      </p:sp>
    </p:spTree>
    <p:extLst>
      <p:ext uri="{BB962C8B-B14F-4D97-AF65-F5344CB8AC3E}">
        <p14:creationId xmlns:p14="http://schemas.microsoft.com/office/powerpoint/2010/main" val="4025923689"/>
      </p:ext>
    </p:extLst>
  </p:cSld>
  <p:clrMapOvr>
    <a:masterClrMapping/>
  </p:clrMapOvr>
  <p:extLst>
    <p:ext uri="{DCECCB84-F9BA-43D5-87BE-67443E8EF086}">
      <p15:sldGuideLst xmlns:p15="http://schemas.microsoft.com/office/powerpoint/2012/main">
        <p15:guide id="2" pos="6332">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75B3E-317D-B985-FB67-E0F5BD9D6EEB}"/>
              </a:ext>
            </a:extLst>
          </p:cNvPr>
          <p:cNvSpPr>
            <a:spLocks noGrp="1"/>
          </p:cNvSpPr>
          <p:nvPr>
            <p:ph type="title"/>
          </p:nvPr>
        </p:nvSpPr>
        <p:spPr>
          <a:xfrm>
            <a:off x="628903" y="273637"/>
            <a:ext cx="7886195" cy="99418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4439760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0366C37-B314-411F-A5BF-238B333062A2}"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28569936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366C37-B314-411F-A5BF-238B333062A2}"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2370057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机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0366C37-B314-411F-A5BF-238B333062A2}"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26153771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0366C37-B314-411F-A5BF-238B333062A2}"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310254061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0366C37-B314-411F-A5BF-238B333062A2}" type="datetimeFigureOut">
              <a:rPr lang="zh-CN" altLang="en-US" smtClean="0"/>
              <a:t>2023/10/23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257179107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0366C37-B314-411F-A5BF-238B333062A2}" type="datetimeFigureOut">
              <a:rPr lang="zh-CN" altLang="en-US" smtClean="0"/>
              <a:t>2023/10/23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95740380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0366C37-B314-411F-A5BF-238B333062A2}" type="datetimeFigureOut">
              <a:rPr lang="zh-CN" altLang="en-US" smtClean="0"/>
              <a:t>2023/10/23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215327611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0366C37-B314-411F-A5BF-238B333062A2}"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220813853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0366C37-B314-411F-A5BF-238B333062A2}"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41107743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366C37-B314-411F-A5BF-238B333062A2}"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49028744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0366C37-B314-411F-A5BF-238B333062A2}"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372813841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8"/>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8"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99543377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机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秘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694196"/>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秘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90"/>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48466819"/>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秘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2" y="1131591"/>
            <a:ext cx="4040188" cy="499567"/>
          </a:xfrm>
        </p:spPr>
        <p:txBody>
          <a:bodyPr anchor="b"/>
          <a:lstStyle>
            <a:lvl1pPr marL="0" indent="0">
              <a:buNone/>
              <a:defRPr sz="18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2"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4" y="1131591"/>
            <a:ext cx="4041775" cy="499567"/>
          </a:xfrm>
        </p:spPr>
        <p:txBody>
          <a:bodyPr anchor="b"/>
          <a:lstStyle>
            <a:lvl1pPr marL="0" indent="0">
              <a:buNone/>
              <a:defRPr sz="18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4"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8"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49682857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029749508"/>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秘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1"/>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54738543"/>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秘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5"/>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77885913"/>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秘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44806410"/>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秘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3934483"/>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秘密-节标题1">
    <p:spTree>
      <p:nvGrpSpPr>
        <p:cNvPr id="1" name=""/>
        <p:cNvGrpSpPr/>
        <p:nvPr/>
      </p:nvGrpSpPr>
      <p:grpSpPr>
        <a:xfrm>
          <a:off x="0" y="0"/>
          <a:ext cx="0" cy="0"/>
          <a:chOff x="0" y="0"/>
          <a:chExt cx="0" cy="0"/>
        </a:xfrm>
      </p:grpSpPr>
      <p:sp>
        <p:nvSpPr>
          <p:cNvPr id="10" name="矩形 9"/>
          <p:cNvSpPr/>
          <p:nvPr userDrawn="1"/>
        </p:nvSpPr>
        <p:spPr>
          <a:xfrm>
            <a:off x="7783456" y="4905946"/>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2"/>
            <a:ext cx="1051891"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3064594" y="1857004"/>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3807715"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userDrawn="1"/>
        </p:nvCxnSpPr>
        <p:spPr>
          <a:xfrm flipV="1">
            <a:off x="3552826" y="2676880"/>
            <a:ext cx="254889" cy="2"/>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195486"/>
            <a:ext cx="918103" cy="432048"/>
          </a:xfrm>
          <a:prstGeom prst="rect">
            <a:avLst/>
          </a:prstGeom>
        </p:spPr>
      </p:pic>
    </p:spTree>
    <p:extLst>
      <p:ext uri="{BB962C8B-B14F-4D97-AF65-F5344CB8AC3E}">
        <p14:creationId xmlns:p14="http://schemas.microsoft.com/office/powerpoint/2010/main" val="1530761006"/>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秘密-节标题2">
    <p:spTree>
      <p:nvGrpSpPr>
        <p:cNvPr id="1" name=""/>
        <p:cNvGrpSpPr/>
        <p:nvPr/>
      </p:nvGrpSpPr>
      <p:grpSpPr>
        <a:xfrm>
          <a:off x="0" y="0"/>
          <a:ext cx="0" cy="0"/>
          <a:chOff x="0" y="0"/>
          <a:chExt cx="0" cy="0"/>
        </a:xfrm>
      </p:grpSpPr>
      <p:sp>
        <p:nvSpPr>
          <p:cNvPr id="10" name="矩形 9"/>
          <p:cNvSpPr/>
          <p:nvPr userDrawn="1"/>
        </p:nvSpPr>
        <p:spPr>
          <a:xfrm>
            <a:off x="7783456" y="4905946"/>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2"/>
            <a:ext cx="1051891"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0" y="1"/>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378"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762001" y="2521229"/>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2"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91881" y="1563639"/>
            <a:ext cx="2034881" cy="957590"/>
          </a:xfrm>
          <a:prstGeom prst="rect">
            <a:avLst/>
          </a:prstGeom>
        </p:spPr>
      </p:pic>
    </p:spTree>
    <p:extLst>
      <p:ext uri="{BB962C8B-B14F-4D97-AF65-F5344CB8AC3E}">
        <p14:creationId xmlns:p14="http://schemas.microsoft.com/office/powerpoint/2010/main" val="179037304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绝密-标题幻灯片">
    <p:spTree>
      <p:nvGrpSpPr>
        <p:cNvPr id="1" name=""/>
        <p:cNvGrpSpPr/>
        <p:nvPr/>
      </p:nvGrpSpPr>
      <p:grpSpPr>
        <a:xfrm>
          <a:off x="0" y="0"/>
          <a:ext cx="0" cy="0"/>
          <a:chOff x="0" y="0"/>
          <a:chExt cx="0" cy="0"/>
        </a:xfrm>
      </p:grpSpPr>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机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41303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B1A21-9143-CAED-69B0-D0D9D92DAEBD}"/>
              </a:ext>
            </a:extLst>
          </p:cNvPr>
          <p:cNvSpPr>
            <a:spLocks noGrp="1"/>
          </p:cNvSpPr>
          <p:nvPr>
            <p:ph type="title"/>
          </p:nvPr>
        </p:nvSpPr>
        <p:spPr/>
        <p:txBody>
          <a:bodyPr/>
          <a:lstStyle>
            <a:lvl1pPr>
              <a:defRPr>
                <a:solidFill>
                  <a:schemeClr val="tx1"/>
                </a:solidFill>
              </a:defRPr>
            </a:lvl1pPr>
          </a:lstStyle>
          <a:p>
            <a:r>
              <a:rPr lang="zh-CN" altLang="en-US" dirty="0"/>
              <a:t>单击此处编辑母版标题样式</a:t>
            </a:r>
          </a:p>
        </p:txBody>
      </p:sp>
      <p:sp>
        <p:nvSpPr>
          <p:cNvPr id="4" name="页脚占位符 3">
            <a:extLst>
              <a:ext uri="{FF2B5EF4-FFF2-40B4-BE49-F238E27FC236}">
                <a16:creationId xmlns:a16="http://schemas.microsoft.com/office/drawing/2014/main" id="{D36461E8-7DDB-230E-D94B-FB41FE9A777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8DBCE69-7172-ED80-63BF-CA81022BA367}"/>
              </a:ext>
            </a:extLst>
          </p:cNvPr>
          <p:cNvSpPr>
            <a:spLocks noGrp="1"/>
          </p:cNvSpPr>
          <p:nvPr>
            <p:ph type="sldNum" sz="quarter" idx="12"/>
          </p:nvPr>
        </p:nvSpPr>
        <p:spPr/>
        <p:txBody>
          <a:bodyPr/>
          <a:lstStyle/>
          <a:p>
            <a:endParaRPr lang="zh-CN" altLang="en-US" dirty="0"/>
          </a:p>
        </p:txBody>
      </p:sp>
    </p:spTree>
    <p:extLst>
      <p:ext uri="{BB962C8B-B14F-4D97-AF65-F5344CB8AC3E}">
        <p14:creationId xmlns:p14="http://schemas.microsoft.com/office/powerpoint/2010/main" val="665730932"/>
      </p:ext>
    </p:extLst>
  </p:cSld>
  <p:clrMapOvr>
    <a:masterClrMapping/>
  </p:clrMapOvr>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1"/>
            <a:ext cx="9144000" cy="5143499"/>
          </a:xfrm>
          <a:prstGeom prst="rect">
            <a:avLst/>
          </a:prstGeom>
        </p:spPr>
      </p:pic>
      <p:sp>
        <p:nvSpPr>
          <p:cNvPr id="6"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470087" y="1550758"/>
            <a:ext cx="4917935" cy="517691"/>
          </a:xfrm>
          <a:prstGeom prst="rect">
            <a:avLst/>
          </a:prstGeom>
        </p:spPr>
        <p:txBody>
          <a:bodyPr lIns="0" tIns="0" rIns="0" bIns="0" anchor="t">
            <a:normAutofit/>
          </a:bodyPr>
          <a:lstStyle>
            <a:lvl1pPr algn="l">
              <a:defRPr sz="23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7"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492776" y="2332468"/>
            <a:ext cx="4899967" cy="482945"/>
          </a:xfrm>
          <a:prstGeom prst="rect">
            <a:avLst/>
          </a:prstGeom>
        </p:spPr>
        <p:txBody>
          <a:bodyPr/>
          <a:lstStyle>
            <a:lvl1pPr>
              <a:defRPr sz="105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77320233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3651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cSld name="绝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47763"/>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绝密-节标题2">
    <p:spTree>
      <p:nvGrpSpPr>
        <p:cNvPr id="1" name=""/>
        <p:cNvGrpSpPr/>
        <p:nvPr/>
      </p:nvGrpSpPr>
      <p:grpSpPr>
        <a:xfrm>
          <a:off x="0" y="0"/>
          <a:ext cx="0" cy="0"/>
          <a:chOff x="0" y="0"/>
          <a:chExt cx="0" cy="0"/>
        </a:xfrm>
      </p:grpSpPr>
      <p:sp>
        <p:nvSpPr>
          <p:cNvPr id="10" name="矩形 9"/>
          <p:cNvSpPr/>
          <p:nvPr userDrawn="1"/>
        </p:nvSpPr>
        <p:spPr>
          <a:xfrm>
            <a:off x="7783455" y="4906010"/>
            <a:ext cx="1032655" cy="246093"/>
          </a:xfrm>
          <a:prstGeom prst="rect">
            <a:avLst/>
          </a:prstGeom>
        </p:spPr>
        <p:txBody>
          <a:bodyPr wrap="none" anchor="ctr" anchorCtr="1">
            <a:spAutoFit/>
          </a:bodyPr>
          <a:lstStyle/>
          <a:p>
            <a:r>
              <a:rPr lang="en-US" altLang="zh-CN" sz="999"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999"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0" y="1"/>
            <a:ext cx="9144000" cy="2507603"/>
          </a:xfrm>
          <a:prstGeom prst="rect">
            <a:avLst/>
          </a:prstGeom>
          <a:solidFill>
            <a:srgbClr val="DEDEDE"/>
          </a:solidFill>
          <a:ln w="12700" cap="flat" cmpd="sng" algn="ctr">
            <a:noFill/>
            <a:prstDash val="dash"/>
          </a:ln>
          <a:effectLst/>
        </p:spPr>
        <p:txBody>
          <a:bodyPr rtlCol="0" anchor="ctr"/>
          <a:lstStyle/>
          <a:p>
            <a:pPr marL="0" marR="0" indent="0" algn="ctr" defTabSz="914012"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89402" y="4924272"/>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sp>
        <p:nvSpPr>
          <p:cNvPr id="7" name="矩形 6">
            <a:extLst>
              <a:ext uri="{FF2B5EF4-FFF2-40B4-BE49-F238E27FC236}">
                <a16:creationId xmlns:a16="http://schemas.microsoft.com/office/drawing/2014/main" id="{CB891C61-BFE3-4B8A-85B3-C45AC7B8107B}"/>
              </a:ext>
            </a:extLst>
          </p:cNvPr>
          <p:cNvSpPr/>
          <p:nvPr userDrawn="1"/>
        </p:nvSpPr>
        <p:spPr>
          <a:xfrm>
            <a:off x="3765175" y="2521229"/>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9EC228E7-C785-4E11-AD12-64C90EDE930D}"/>
              </a:ext>
            </a:extLst>
          </p:cNvPr>
          <p:cNvGrpSpPr>
            <a:grpSpLocks noChangeAspect="1"/>
          </p:cNvGrpSpPr>
          <p:nvPr userDrawn="1"/>
        </p:nvGrpSpPr>
        <p:grpSpPr>
          <a:xfrm>
            <a:off x="3883441" y="1768903"/>
            <a:ext cx="1379105" cy="584178"/>
            <a:chOff x="10472738" y="387351"/>
            <a:chExt cx="1184276" cy="501651"/>
          </a:xfrm>
        </p:grpSpPr>
        <p:sp>
          <p:nvSpPr>
            <p:cNvPr id="11" name="Freeform 51">
              <a:extLst>
                <a:ext uri="{FF2B5EF4-FFF2-40B4-BE49-F238E27FC236}">
                  <a16:creationId xmlns:a16="http://schemas.microsoft.com/office/drawing/2014/main" id="{A646E827-F969-4391-8D0F-8B6D54F47675}"/>
                </a:ext>
              </a:extLst>
            </p:cNvPr>
            <p:cNvSpPr>
              <a:spLocks noEditPoints="1"/>
            </p:cNvSpPr>
            <p:nvPr userDrawn="1"/>
          </p:nvSpPr>
          <p:spPr bwMode="auto">
            <a:xfrm>
              <a:off x="10472738" y="387351"/>
              <a:ext cx="1184275" cy="298450"/>
            </a:xfrm>
            <a:custGeom>
              <a:avLst/>
              <a:gdLst>
                <a:gd name="T0" fmla="*/ 339 w 1452"/>
                <a:gd name="T1" fmla="*/ 0 h 366"/>
                <a:gd name="T2" fmla="*/ 339 w 1452"/>
                <a:gd name="T3" fmla="*/ 152 h 366"/>
                <a:gd name="T4" fmla="*/ 125 w 1452"/>
                <a:gd name="T5" fmla="*/ 152 h 366"/>
                <a:gd name="T6" fmla="*/ 125 w 1452"/>
                <a:gd name="T7" fmla="*/ 0 h 366"/>
                <a:gd name="T8" fmla="*/ 0 w 1452"/>
                <a:gd name="T9" fmla="*/ 0 h 366"/>
                <a:gd name="T10" fmla="*/ 0 w 1452"/>
                <a:gd name="T11" fmla="*/ 366 h 366"/>
                <a:gd name="T12" fmla="*/ 125 w 1452"/>
                <a:gd name="T13" fmla="*/ 366 h 366"/>
                <a:gd name="T14" fmla="*/ 125 w 1452"/>
                <a:gd name="T15" fmla="*/ 196 h 366"/>
                <a:gd name="T16" fmla="*/ 339 w 1452"/>
                <a:gd name="T17" fmla="*/ 196 h 366"/>
                <a:gd name="T18" fmla="*/ 339 w 1452"/>
                <a:gd name="T19" fmla="*/ 366 h 366"/>
                <a:gd name="T20" fmla="*/ 464 w 1452"/>
                <a:gd name="T21" fmla="*/ 366 h 366"/>
                <a:gd name="T22" fmla="*/ 464 w 1452"/>
                <a:gd name="T23" fmla="*/ 0 h 366"/>
                <a:gd name="T24" fmla="*/ 339 w 1452"/>
                <a:gd name="T25" fmla="*/ 0 h 366"/>
                <a:gd name="T26" fmla="*/ 513 w 1452"/>
                <a:gd name="T27" fmla="*/ 6 h 366"/>
                <a:gd name="T28" fmla="*/ 513 w 1452"/>
                <a:gd name="T29" fmla="*/ 56 h 366"/>
                <a:gd name="T30" fmla="*/ 676 w 1452"/>
                <a:gd name="T31" fmla="*/ 43 h 366"/>
                <a:gd name="T32" fmla="*/ 775 w 1452"/>
                <a:gd name="T33" fmla="*/ 56 h 366"/>
                <a:gd name="T34" fmla="*/ 797 w 1452"/>
                <a:gd name="T35" fmla="*/ 90 h 366"/>
                <a:gd name="T36" fmla="*/ 782 w 1452"/>
                <a:gd name="T37" fmla="*/ 127 h 366"/>
                <a:gd name="T38" fmla="*/ 731 w 1452"/>
                <a:gd name="T39" fmla="*/ 147 h 366"/>
                <a:gd name="T40" fmla="*/ 632 w 1452"/>
                <a:gd name="T41" fmla="*/ 151 h 366"/>
                <a:gd name="T42" fmla="*/ 556 w 1452"/>
                <a:gd name="T43" fmla="*/ 152 h 366"/>
                <a:gd name="T44" fmla="*/ 556 w 1452"/>
                <a:gd name="T45" fmla="*/ 194 h 366"/>
                <a:gd name="T46" fmla="*/ 638 w 1452"/>
                <a:gd name="T47" fmla="*/ 194 h 366"/>
                <a:gd name="T48" fmla="*/ 747 w 1452"/>
                <a:gd name="T49" fmla="*/ 201 h 366"/>
                <a:gd name="T50" fmla="*/ 799 w 1452"/>
                <a:gd name="T51" fmla="*/ 225 h 366"/>
                <a:gd name="T52" fmla="*/ 814 w 1452"/>
                <a:gd name="T53" fmla="*/ 263 h 366"/>
                <a:gd name="T54" fmla="*/ 780 w 1452"/>
                <a:gd name="T55" fmla="*/ 308 h 366"/>
                <a:gd name="T56" fmla="*/ 675 w 1452"/>
                <a:gd name="T57" fmla="*/ 322 h 366"/>
                <a:gd name="T58" fmla="*/ 507 w 1452"/>
                <a:gd name="T59" fmla="*/ 309 h 366"/>
                <a:gd name="T60" fmla="*/ 507 w 1452"/>
                <a:gd name="T61" fmla="*/ 358 h 366"/>
                <a:gd name="T62" fmla="*/ 679 w 1452"/>
                <a:gd name="T63" fmla="*/ 366 h 366"/>
                <a:gd name="T64" fmla="*/ 899 w 1452"/>
                <a:gd name="T65" fmla="*/ 338 h 366"/>
                <a:gd name="T66" fmla="*/ 948 w 1452"/>
                <a:gd name="T67" fmla="*/ 263 h 366"/>
                <a:gd name="T68" fmla="*/ 937 w 1452"/>
                <a:gd name="T69" fmla="*/ 218 h 366"/>
                <a:gd name="T70" fmla="*/ 894 w 1452"/>
                <a:gd name="T71" fmla="*/ 188 h 366"/>
                <a:gd name="T72" fmla="*/ 820 w 1452"/>
                <a:gd name="T73" fmla="*/ 169 h 366"/>
                <a:gd name="T74" fmla="*/ 900 w 1452"/>
                <a:gd name="T75" fmla="*/ 139 h 366"/>
                <a:gd name="T76" fmla="*/ 933 w 1452"/>
                <a:gd name="T77" fmla="*/ 83 h 366"/>
                <a:gd name="T78" fmla="*/ 886 w 1452"/>
                <a:gd name="T79" fmla="*/ 21 h 366"/>
                <a:gd name="T80" fmla="*/ 692 w 1452"/>
                <a:gd name="T81" fmla="*/ 0 h 366"/>
                <a:gd name="T82" fmla="*/ 513 w 1452"/>
                <a:gd name="T83" fmla="*/ 6 h 366"/>
                <a:gd name="T84" fmla="*/ 1044 w 1452"/>
                <a:gd name="T85" fmla="*/ 46 h 366"/>
                <a:gd name="T86" fmla="*/ 978 w 1452"/>
                <a:gd name="T87" fmla="*/ 183 h 366"/>
                <a:gd name="T88" fmla="*/ 1047 w 1452"/>
                <a:gd name="T89" fmla="*/ 319 h 366"/>
                <a:gd name="T90" fmla="*/ 1305 w 1452"/>
                <a:gd name="T91" fmla="*/ 366 h 366"/>
                <a:gd name="T92" fmla="*/ 1452 w 1452"/>
                <a:gd name="T93" fmla="*/ 359 h 366"/>
                <a:gd name="T94" fmla="*/ 1452 w 1452"/>
                <a:gd name="T95" fmla="*/ 304 h 366"/>
                <a:gd name="T96" fmla="*/ 1327 w 1452"/>
                <a:gd name="T97" fmla="*/ 315 h 366"/>
                <a:gd name="T98" fmla="*/ 1177 w 1452"/>
                <a:gd name="T99" fmla="*/ 285 h 366"/>
                <a:gd name="T100" fmla="*/ 1125 w 1452"/>
                <a:gd name="T101" fmla="*/ 182 h 366"/>
                <a:gd name="T102" fmla="*/ 1163 w 1452"/>
                <a:gd name="T103" fmla="*/ 86 h 366"/>
                <a:gd name="T104" fmla="*/ 1321 w 1452"/>
                <a:gd name="T105" fmla="*/ 47 h 366"/>
                <a:gd name="T106" fmla="*/ 1452 w 1452"/>
                <a:gd name="T107" fmla="*/ 61 h 366"/>
                <a:gd name="T108" fmla="*/ 1452 w 1452"/>
                <a:gd name="T109" fmla="*/ 5 h 366"/>
                <a:gd name="T110" fmla="*/ 1298 w 1452"/>
                <a:gd name="T111" fmla="*/ 0 h 366"/>
                <a:gd name="T112" fmla="*/ 1044 w 1452"/>
                <a:gd name="T113" fmla="*/ 4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2" h="366">
                  <a:moveTo>
                    <a:pt x="339" y="0"/>
                  </a:moveTo>
                  <a:cubicBezTo>
                    <a:pt x="339" y="152"/>
                    <a:pt x="339" y="152"/>
                    <a:pt x="339" y="152"/>
                  </a:cubicBezTo>
                  <a:cubicBezTo>
                    <a:pt x="125" y="152"/>
                    <a:pt x="125" y="152"/>
                    <a:pt x="125" y="152"/>
                  </a:cubicBezTo>
                  <a:cubicBezTo>
                    <a:pt x="125" y="0"/>
                    <a:pt x="125" y="0"/>
                    <a:pt x="125" y="0"/>
                  </a:cubicBezTo>
                  <a:cubicBezTo>
                    <a:pt x="0" y="0"/>
                    <a:pt x="0" y="0"/>
                    <a:pt x="0" y="0"/>
                  </a:cubicBezTo>
                  <a:cubicBezTo>
                    <a:pt x="0" y="366"/>
                    <a:pt x="0" y="366"/>
                    <a:pt x="0" y="366"/>
                  </a:cubicBezTo>
                  <a:cubicBezTo>
                    <a:pt x="125" y="366"/>
                    <a:pt x="125" y="366"/>
                    <a:pt x="125" y="366"/>
                  </a:cubicBezTo>
                  <a:cubicBezTo>
                    <a:pt x="125" y="196"/>
                    <a:pt x="125" y="196"/>
                    <a:pt x="125" y="196"/>
                  </a:cubicBezTo>
                  <a:cubicBezTo>
                    <a:pt x="339" y="196"/>
                    <a:pt x="339" y="196"/>
                    <a:pt x="339" y="196"/>
                  </a:cubicBezTo>
                  <a:cubicBezTo>
                    <a:pt x="339" y="366"/>
                    <a:pt x="339" y="366"/>
                    <a:pt x="339" y="366"/>
                  </a:cubicBezTo>
                  <a:cubicBezTo>
                    <a:pt x="464" y="366"/>
                    <a:pt x="464" y="366"/>
                    <a:pt x="464" y="366"/>
                  </a:cubicBezTo>
                  <a:cubicBezTo>
                    <a:pt x="464" y="0"/>
                    <a:pt x="464" y="0"/>
                    <a:pt x="464" y="0"/>
                  </a:cubicBezTo>
                  <a:lnTo>
                    <a:pt x="339" y="0"/>
                  </a:lnTo>
                  <a:close/>
                  <a:moveTo>
                    <a:pt x="513" y="6"/>
                  </a:moveTo>
                  <a:cubicBezTo>
                    <a:pt x="513" y="56"/>
                    <a:pt x="513" y="56"/>
                    <a:pt x="513" y="56"/>
                  </a:cubicBezTo>
                  <a:cubicBezTo>
                    <a:pt x="564" y="47"/>
                    <a:pt x="631" y="43"/>
                    <a:pt x="676" y="43"/>
                  </a:cubicBezTo>
                  <a:cubicBezTo>
                    <a:pt x="711" y="43"/>
                    <a:pt x="759" y="47"/>
                    <a:pt x="775" y="56"/>
                  </a:cubicBezTo>
                  <a:cubicBezTo>
                    <a:pt x="792" y="64"/>
                    <a:pt x="797" y="77"/>
                    <a:pt x="797" y="90"/>
                  </a:cubicBezTo>
                  <a:cubicBezTo>
                    <a:pt x="797" y="102"/>
                    <a:pt x="794" y="117"/>
                    <a:pt x="782" y="127"/>
                  </a:cubicBezTo>
                  <a:cubicBezTo>
                    <a:pt x="771" y="137"/>
                    <a:pt x="754" y="144"/>
                    <a:pt x="731" y="147"/>
                  </a:cubicBezTo>
                  <a:cubicBezTo>
                    <a:pt x="711" y="150"/>
                    <a:pt x="678" y="151"/>
                    <a:pt x="632" y="151"/>
                  </a:cubicBezTo>
                  <a:cubicBezTo>
                    <a:pt x="556" y="152"/>
                    <a:pt x="556" y="152"/>
                    <a:pt x="556" y="152"/>
                  </a:cubicBezTo>
                  <a:cubicBezTo>
                    <a:pt x="556" y="194"/>
                    <a:pt x="556" y="194"/>
                    <a:pt x="556" y="194"/>
                  </a:cubicBezTo>
                  <a:cubicBezTo>
                    <a:pt x="638" y="194"/>
                    <a:pt x="638" y="194"/>
                    <a:pt x="638" y="194"/>
                  </a:cubicBezTo>
                  <a:cubicBezTo>
                    <a:pt x="686" y="194"/>
                    <a:pt x="725" y="196"/>
                    <a:pt x="747" y="201"/>
                  </a:cubicBezTo>
                  <a:cubicBezTo>
                    <a:pt x="773" y="207"/>
                    <a:pt x="787" y="214"/>
                    <a:pt x="799" y="225"/>
                  </a:cubicBezTo>
                  <a:cubicBezTo>
                    <a:pt x="811" y="235"/>
                    <a:pt x="814" y="250"/>
                    <a:pt x="814" y="263"/>
                  </a:cubicBezTo>
                  <a:cubicBezTo>
                    <a:pt x="814" y="281"/>
                    <a:pt x="802" y="297"/>
                    <a:pt x="780" y="308"/>
                  </a:cubicBezTo>
                  <a:cubicBezTo>
                    <a:pt x="757" y="319"/>
                    <a:pt x="711" y="323"/>
                    <a:pt x="675" y="322"/>
                  </a:cubicBezTo>
                  <a:cubicBezTo>
                    <a:pt x="619" y="320"/>
                    <a:pt x="563" y="314"/>
                    <a:pt x="507" y="309"/>
                  </a:cubicBezTo>
                  <a:cubicBezTo>
                    <a:pt x="507" y="358"/>
                    <a:pt x="507" y="358"/>
                    <a:pt x="507" y="358"/>
                  </a:cubicBezTo>
                  <a:cubicBezTo>
                    <a:pt x="565" y="362"/>
                    <a:pt x="658" y="366"/>
                    <a:pt x="679" y="366"/>
                  </a:cubicBezTo>
                  <a:cubicBezTo>
                    <a:pt x="761" y="366"/>
                    <a:pt x="853" y="361"/>
                    <a:pt x="899" y="338"/>
                  </a:cubicBezTo>
                  <a:cubicBezTo>
                    <a:pt x="939" y="318"/>
                    <a:pt x="948" y="276"/>
                    <a:pt x="948" y="263"/>
                  </a:cubicBezTo>
                  <a:cubicBezTo>
                    <a:pt x="948" y="249"/>
                    <a:pt x="946" y="231"/>
                    <a:pt x="937" y="218"/>
                  </a:cubicBezTo>
                  <a:cubicBezTo>
                    <a:pt x="927" y="204"/>
                    <a:pt x="916" y="196"/>
                    <a:pt x="894" y="188"/>
                  </a:cubicBezTo>
                  <a:cubicBezTo>
                    <a:pt x="873" y="180"/>
                    <a:pt x="860" y="176"/>
                    <a:pt x="820" y="169"/>
                  </a:cubicBezTo>
                  <a:cubicBezTo>
                    <a:pt x="865" y="159"/>
                    <a:pt x="877" y="153"/>
                    <a:pt x="900" y="139"/>
                  </a:cubicBezTo>
                  <a:cubicBezTo>
                    <a:pt x="922" y="125"/>
                    <a:pt x="933" y="104"/>
                    <a:pt x="933" y="83"/>
                  </a:cubicBezTo>
                  <a:cubicBezTo>
                    <a:pt x="933" y="58"/>
                    <a:pt x="921" y="36"/>
                    <a:pt x="886" y="21"/>
                  </a:cubicBezTo>
                  <a:cubicBezTo>
                    <a:pt x="851" y="6"/>
                    <a:pt x="756" y="0"/>
                    <a:pt x="692" y="0"/>
                  </a:cubicBezTo>
                  <a:cubicBezTo>
                    <a:pt x="655" y="0"/>
                    <a:pt x="576" y="2"/>
                    <a:pt x="513" y="6"/>
                  </a:cubicBezTo>
                  <a:moveTo>
                    <a:pt x="1044" y="46"/>
                  </a:moveTo>
                  <a:cubicBezTo>
                    <a:pt x="996" y="81"/>
                    <a:pt x="978" y="130"/>
                    <a:pt x="978" y="183"/>
                  </a:cubicBezTo>
                  <a:cubicBezTo>
                    <a:pt x="978" y="236"/>
                    <a:pt x="999" y="285"/>
                    <a:pt x="1047" y="319"/>
                  </a:cubicBezTo>
                  <a:cubicBezTo>
                    <a:pt x="1094" y="354"/>
                    <a:pt x="1205" y="366"/>
                    <a:pt x="1305" y="366"/>
                  </a:cubicBezTo>
                  <a:cubicBezTo>
                    <a:pt x="1352" y="366"/>
                    <a:pt x="1404" y="362"/>
                    <a:pt x="1452" y="359"/>
                  </a:cubicBezTo>
                  <a:cubicBezTo>
                    <a:pt x="1452" y="304"/>
                    <a:pt x="1452" y="304"/>
                    <a:pt x="1452" y="304"/>
                  </a:cubicBezTo>
                  <a:cubicBezTo>
                    <a:pt x="1400" y="311"/>
                    <a:pt x="1381" y="313"/>
                    <a:pt x="1327" y="315"/>
                  </a:cubicBezTo>
                  <a:cubicBezTo>
                    <a:pt x="1267" y="317"/>
                    <a:pt x="1215" y="309"/>
                    <a:pt x="1177" y="285"/>
                  </a:cubicBezTo>
                  <a:cubicBezTo>
                    <a:pt x="1142" y="263"/>
                    <a:pt x="1125" y="236"/>
                    <a:pt x="1125" y="182"/>
                  </a:cubicBezTo>
                  <a:cubicBezTo>
                    <a:pt x="1125" y="144"/>
                    <a:pt x="1132" y="109"/>
                    <a:pt x="1163" y="86"/>
                  </a:cubicBezTo>
                  <a:cubicBezTo>
                    <a:pt x="1203" y="55"/>
                    <a:pt x="1257" y="47"/>
                    <a:pt x="1321" y="47"/>
                  </a:cubicBezTo>
                  <a:cubicBezTo>
                    <a:pt x="1361" y="47"/>
                    <a:pt x="1396" y="51"/>
                    <a:pt x="1452" y="61"/>
                  </a:cubicBezTo>
                  <a:cubicBezTo>
                    <a:pt x="1452" y="5"/>
                    <a:pt x="1452" y="5"/>
                    <a:pt x="1452" y="5"/>
                  </a:cubicBezTo>
                  <a:cubicBezTo>
                    <a:pt x="1399" y="1"/>
                    <a:pt x="1368" y="0"/>
                    <a:pt x="1298" y="0"/>
                  </a:cubicBezTo>
                  <a:cubicBezTo>
                    <a:pt x="1196" y="0"/>
                    <a:pt x="1091" y="12"/>
                    <a:pt x="1044" y="46"/>
                  </a:cubicBezTo>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p>
          </p:txBody>
        </p:sp>
        <p:sp>
          <p:nvSpPr>
            <p:cNvPr id="12" name="Freeform 52">
              <a:extLst>
                <a:ext uri="{FF2B5EF4-FFF2-40B4-BE49-F238E27FC236}">
                  <a16:creationId xmlns:a16="http://schemas.microsoft.com/office/drawing/2014/main" id="{811EE3D0-DAF3-41F7-8460-80AF3FDF7C1B}"/>
                </a:ext>
              </a:extLst>
            </p:cNvPr>
            <p:cNvSpPr>
              <a:spLocks noEditPoints="1"/>
            </p:cNvSpPr>
            <p:nvPr userDrawn="1"/>
          </p:nvSpPr>
          <p:spPr bwMode="auto">
            <a:xfrm>
              <a:off x="10472738" y="787401"/>
              <a:ext cx="104775" cy="101600"/>
            </a:xfrm>
            <a:custGeom>
              <a:avLst/>
              <a:gdLst>
                <a:gd name="T0" fmla="*/ 21 w 128"/>
                <a:gd name="T1" fmla="*/ 72 h 125"/>
                <a:gd name="T2" fmla="*/ 27 w 128"/>
                <a:gd name="T3" fmla="*/ 63 h 125"/>
                <a:gd name="T4" fmla="*/ 32 w 128"/>
                <a:gd name="T5" fmla="*/ 72 h 125"/>
                <a:gd name="T6" fmla="*/ 49 w 128"/>
                <a:gd name="T7" fmla="*/ 103 h 125"/>
                <a:gd name="T8" fmla="*/ 63 w 128"/>
                <a:gd name="T9" fmla="*/ 108 h 125"/>
                <a:gd name="T10" fmla="*/ 49 w 128"/>
                <a:gd name="T11" fmla="*/ 112 h 125"/>
                <a:gd name="T12" fmla="*/ 5 w 128"/>
                <a:gd name="T13" fmla="*/ 123 h 125"/>
                <a:gd name="T14" fmla="*/ 0 w 128"/>
                <a:gd name="T15" fmla="*/ 115 h 125"/>
                <a:gd name="T16" fmla="*/ 11 w 128"/>
                <a:gd name="T17" fmla="*/ 95 h 125"/>
                <a:gd name="T18" fmla="*/ 17 w 128"/>
                <a:gd name="T19" fmla="*/ 81 h 125"/>
                <a:gd name="T20" fmla="*/ 2 w 128"/>
                <a:gd name="T21" fmla="*/ 72 h 125"/>
                <a:gd name="T22" fmla="*/ 42 w 128"/>
                <a:gd name="T23" fmla="*/ 1 h 125"/>
                <a:gd name="T24" fmla="*/ 69 w 128"/>
                <a:gd name="T25" fmla="*/ 29 h 125"/>
                <a:gd name="T26" fmla="*/ 42 w 128"/>
                <a:gd name="T27" fmla="*/ 37 h 125"/>
                <a:gd name="T28" fmla="*/ 47 w 128"/>
                <a:gd name="T29" fmla="*/ 43 h 125"/>
                <a:gd name="T30" fmla="*/ 60 w 128"/>
                <a:gd name="T31" fmla="*/ 63 h 125"/>
                <a:gd name="T32" fmla="*/ 42 w 128"/>
                <a:gd name="T33" fmla="*/ 49 h 125"/>
                <a:gd name="T34" fmla="*/ 34 w 128"/>
                <a:gd name="T35" fmla="*/ 62 h 125"/>
                <a:gd name="T36" fmla="*/ 6 w 128"/>
                <a:gd name="T37" fmla="*/ 66 h 125"/>
                <a:gd name="T38" fmla="*/ 30 w 128"/>
                <a:gd name="T39" fmla="*/ 37 h 125"/>
                <a:gd name="T40" fmla="*/ 4 w 128"/>
                <a:gd name="T41" fmla="*/ 29 h 125"/>
                <a:gd name="T42" fmla="*/ 34 w 128"/>
                <a:gd name="T43" fmla="*/ 1 h 125"/>
                <a:gd name="T44" fmla="*/ 13 w 128"/>
                <a:gd name="T45" fmla="*/ 5 h 125"/>
                <a:gd name="T46" fmla="*/ 20 w 128"/>
                <a:gd name="T47" fmla="*/ 25 h 125"/>
                <a:gd name="T48" fmla="*/ 20 w 128"/>
                <a:gd name="T49" fmla="*/ 91 h 125"/>
                <a:gd name="T50" fmla="*/ 53 w 128"/>
                <a:gd name="T51" fmla="*/ 81 h 125"/>
                <a:gd name="T52" fmla="*/ 24 w 128"/>
                <a:gd name="T53" fmla="*/ 85 h 125"/>
                <a:gd name="T54" fmla="*/ 63 w 128"/>
                <a:gd name="T55" fmla="*/ 5 h 125"/>
                <a:gd name="T56" fmla="*/ 53 w 128"/>
                <a:gd name="T57" fmla="*/ 26 h 125"/>
                <a:gd name="T58" fmla="*/ 63 w 128"/>
                <a:gd name="T59" fmla="*/ 5 h 125"/>
                <a:gd name="T60" fmla="*/ 94 w 128"/>
                <a:gd name="T61" fmla="*/ 1 h 125"/>
                <a:gd name="T62" fmla="*/ 126 w 128"/>
                <a:gd name="T63" fmla="*/ 24 h 125"/>
                <a:gd name="T64" fmla="*/ 118 w 128"/>
                <a:gd name="T65" fmla="*/ 33 h 125"/>
                <a:gd name="T66" fmla="*/ 128 w 128"/>
                <a:gd name="T67" fmla="*/ 114 h 125"/>
                <a:gd name="T68" fmla="*/ 95 w 128"/>
                <a:gd name="T69" fmla="*/ 100 h 125"/>
                <a:gd name="T70" fmla="*/ 66 w 128"/>
                <a:gd name="T71" fmla="*/ 122 h 125"/>
                <a:gd name="T72" fmla="*/ 89 w 128"/>
                <a:gd name="T73" fmla="*/ 91 h 125"/>
                <a:gd name="T74" fmla="*/ 71 w 128"/>
                <a:gd name="T75" fmla="*/ 60 h 125"/>
                <a:gd name="T76" fmla="*/ 64 w 128"/>
                <a:gd name="T77" fmla="*/ 52 h 125"/>
                <a:gd name="T78" fmla="*/ 95 w 128"/>
                <a:gd name="T79" fmla="*/ 82 h 125"/>
                <a:gd name="T80" fmla="*/ 85 w 128"/>
                <a:gd name="T81" fmla="*/ 33 h 125"/>
                <a:gd name="T82" fmla="*/ 95 w 128"/>
                <a:gd name="T83" fmla="*/ 8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5">
                  <a:moveTo>
                    <a:pt x="2" y="72"/>
                  </a:moveTo>
                  <a:cubicBezTo>
                    <a:pt x="21" y="72"/>
                    <a:pt x="21" y="72"/>
                    <a:pt x="21" y="72"/>
                  </a:cubicBezTo>
                  <a:cubicBezTo>
                    <a:pt x="23" y="71"/>
                    <a:pt x="24" y="69"/>
                    <a:pt x="25" y="67"/>
                  </a:cubicBezTo>
                  <a:cubicBezTo>
                    <a:pt x="26" y="65"/>
                    <a:pt x="26" y="64"/>
                    <a:pt x="27" y="63"/>
                  </a:cubicBezTo>
                  <a:cubicBezTo>
                    <a:pt x="36" y="65"/>
                    <a:pt x="36" y="65"/>
                    <a:pt x="36" y="65"/>
                  </a:cubicBezTo>
                  <a:cubicBezTo>
                    <a:pt x="32" y="72"/>
                    <a:pt x="32" y="72"/>
                    <a:pt x="32" y="72"/>
                  </a:cubicBezTo>
                  <a:cubicBezTo>
                    <a:pt x="64" y="72"/>
                    <a:pt x="64" y="72"/>
                    <a:pt x="64" y="72"/>
                  </a:cubicBezTo>
                  <a:cubicBezTo>
                    <a:pt x="63" y="86"/>
                    <a:pt x="58" y="96"/>
                    <a:pt x="49" y="103"/>
                  </a:cubicBezTo>
                  <a:cubicBezTo>
                    <a:pt x="50" y="103"/>
                    <a:pt x="51" y="104"/>
                    <a:pt x="53" y="105"/>
                  </a:cubicBezTo>
                  <a:cubicBezTo>
                    <a:pt x="58" y="107"/>
                    <a:pt x="61" y="108"/>
                    <a:pt x="63" y="108"/>
                  </a:cubicBezTo>
                  <a:cubicBezTo>
                    <a:pt x="57" y="116"/>
                    <a:pt x="57" y="116"/>
                    <a:pt x="57" y="116"/>
                  </a:cubicBezTo>
                  <a:cubicBezTo>
                    <a:pt x="55" y="115"/>
                    <a:pt x="53" y="114"/>
                    <a:pt x="49" y="112"/>
                  </a:cubicBezTo>
                  <a:cubicBezTo>
                    <a:pt x="45" y="110"/>
                    <a:pt x="42" y="109"/>
                    <a:pt x="40" y="108"/>
                  </a:cubicBezTo>
                  <a:cubicBezTo>
                    <a:pt x="31" y="115"/>
                    <a:pt x="19" y="119"/>
                    <a:pt x="5" y="123"/>
                  </a:cubicBezTo>
                  <a:cubicBezTo>
                    <a:pt x="4" y="122"/>
                    <a:pt x="3" y="120"/>
                    <a:pt x="2" y="118"/>
                  </a:cubicBezTo>
                  <a:cubicBezTo>
                    <a:pt x="1" y="116"/>
                    <a:pt x="0" y="115"/>
                    <a:pt x="0" y="115"/>
                  </a:cubicBezTo>
                  <a:cubicBezTo>
                    <a:pt x="12" y="112"/>
                    <a:pt x="22" y="108"/>
                    <a:pt x="31" y="104"/>
                  </a:cubicBezTo>
                  <a:cubicBezTo>
                    <a:pt x="27" y="102"/>
                    <a:pt x="20" y="99"/>
                    <a:pt x="11" y="95"/>
                  </a:cubicBezTo>
                  <a:cubicBezTo>
                    <a:pt x="18" y="98"/>
                    <a:pt x="17" y="97"/>
                    <a:pt x="8" y="94"/>
                  </a:cubicBezTo>
                  <a:cubicBezTo>
                    <a:pt x="11" y="90"/>
                    <a:pt x="14" y="86"/>
                    <a:pt x="17" y="81"/>
                  </a:cubicBezTo>
                  <a:cubicBezTo>
                    <a:pt x="2" y="81"/>
                    <a:pt x="2" y="81"/>
                    <a:pt x="2" y="81"/>
                  </a:cubicBezTo>
                  <a:lnTo>
                    <a:pt x="2" y="72"/>
                  </a:lnTo>
                  <a:close/>
                  <a:moveTo>
                    <a:pt x="34" y="1"/>
                  </a:moveTo>
                  <a:cubicBezTo>
                    <a:pt x="42" y="1"/>
                    <a:pt x="42" y="1"/>
                    <a:pt x="42" y="1"/>
                  </a:cubicBezTo>
                  <a:cubicBezTo>
                    <a:pt x="42" y="29"/>
                    <a:pt x="42" y="29"/>
                    <a:pt x="42" y="29"/>
                  </a:cubicBezTo>
                  <a:cubicBezTo>
                    <a:pt x="69" y="29"/>
                    <a:pt x="69" y="29"/>
                    <a:pt x="69" y="29"/>
                  </a:cubicBezTo>
                  <a:cubicBezTo>
                    <a:pt x="69" y="37"/>
                    <a:pt x="69" y="37"/>
                    <a:pt x="69" y="37"/>
                  </a:cubicBezTo>
                  <a:cubicBezTo>
                    <a:pt x="42" y="37"/>
                    <a:pt x="42" y="37"/>
                    <a:pt x="42" y="37"/>
                  </a:cubicBezTo>
                  <a:cubicBezTo>
                    <a:pt x="42" y="49"/>
                    <a:pt x="42" y="49"/>
                    <a:pt x="42" y="49"/>
                  </a:cubicBezTo>
                  <a:cubicBezTo>
                    <a:pt x="47" y="43"/>
                    <a:pt x="47" y="43"/>
                    <a:pt x="47" y="43"/>
                  </a:cubicBezTo>
                  <a:cubicBezTo>
                    <a:pt x="52" y="47"/>
                    <a:pt x="59" y="51"/>
                    <a:pt x="66" y="57"/>
                  </a:cubicBezTo>
                  <a:cubicBezTo>
                    <a:pt x="60" y="63"/>
                    <a:pt x="60" y="63"/>
                    <a:pt x="60" y="63"/>
                  </a:cubicBezTo>
                  <a:cubicBezTo>
                    <a:pt x="59" y="63"/>
                    <a:pt x="58" y="62"/>
                    <a:pt x="56" y="60"/>
                  </a:cubicBezTo>
                  <a:cubicBezTo>
                    <a:pt x="51" y="56"/>
                    <a:pt x="46" y="52"/>
                    <a:pt x="42" y="49"/>
                  </a:cubicBezTo>
                  <a:cubicBezTo>
                    <a:pt x="42" y="62"/>
                    <a:pt x="42" y="62"/>
                    <a:pt x="42" y="62"/>
                  </a:cubicBezTo>
                  <a:cubicBezTo>
                    <a:pt x="34" y="62"/>
                    <a:pt x="34" y="62"/>
                    <a:pt x="34" y="62"/>
                  </a:cubicBezTo>
                  <a:cubicBezTo>
                    <a:pt x="34" y="44"/>
                    <a:pt x="34" y="44"/>
                    <a:pt x="34" y="44"/>
                  </a:cubicBezTo>
                  <a:cubicBezTo>
                    <a:pt x="27" y="52"/>
                    <a:pt x="18" y="59"/>
                    <a:pt x="6" y="66"/>
                  </a:cubicBezTo>
                  <a:cubicBezTo>
                    <a:pt x="5" y="64"/>
                    <a:pt x="4" y="61"/>
                    <a:pt x="1" y="59"/>
                  </a:cubicBezTo>
                  <a:cubicBezTo>
                    <a:pt x="13" y="53"/>
                    <a:pt x="23" y="46"/>
                    <a:pt x="30" y="37"/>
                  </a:cubicBezTo>
                  <a:cubicBezTo>
                    <a:pt x="4" y="37"/>
                    <a:pt x="4" y="37"/>
                    <a:pt x="4" y="37"/>
                  </a:cubicBezTo>
                  <a:cubicBezTo>
                    <a:pt x="4" y="29"/>
                    <a:pt x="4" y="29"/>
                    <a:pt x="4" y="29"/>
                  </a:cubicBezTo>
                  <a:cubicBezTo>
                    <a:pt x="34" y="29"/>
                    <a:pt x="34" y="29"/>
                    <a:pt x="34" y="29"/>
                  </a:cubicBezTo>
                  <a:lnTo>
                    <a:pt x="34" y="1"/>
                  </a:lnTo>
                  <a:close/>
                  <a:moveTo>
                    <a:pt x="6" y="11"/>
                  </a:moveTo>
                  <a:cubicBezTo>
                    <a:pt x="13" y="5"/>
                    <a:pt x="13" y="5"/>
                    <a:pt x="13" y="5"/>
                  </a:cubicBezTo>
                  <a:cubicBezTo>
                    <a:pt x="17" y="9"/>
                    <a:pt x="22" y="14"/>
                    <a:pt x="27" y="19"/>
                  </a:cubicBezTo>
                  <a:cubicBezTo>
                    <a:pt x="20" y="25"/>
                    <a:pt x="20" y="25"/>
                    <a:pt x="20" y="25"/>
                  </a:cubicBezTo>
                  <a:cubicBezTo>
                    <a:pt x="17" y="22"/>
                    <a:pt x="13" y="17"/>
                    <a:pt x="6" y="11"/>
                  </a:cubicBezTo>
                  <a:close/>
                  <a:moveTo>
                    <a:pt x="20" y="91"/>
                  </a:moveTo>
                  <a:cubicBezTo>
                    <a:pt x="27" y="93"/>
                    <a:pt x="33" y="96"/>
                    <a:pt x="40" y="99"/>
                  </a:cubicBezTo>
                  <a:cubicBezTo>
                    <a:pt x="48" y="93"/>
                    <a:pt x="52" y="87"/>
                    <a:pt x="53" y="81"/>
                  </a:cubicBezTo>
                  <a:cubicBezTo>
                    <a:pt x="27" y="81"/>
                    <a:pt x="27" y="81"/>
                    <a:pt x="27" y="81"/>
                  </a:cubicBezTo>
                  <a:cubicBezTo>
                    <a:pt x="26" y="82"/>
                    <a:pt x="25" y="84"/>
                    <a:pt x="24" y="85"/>
                  </a:cubicBezTo>
                  <a:cubicBezTo>
                    <a:pt x="22" y="88"/>
                    <a:pt x="21" y="90"/>
                    <a:pt x="20" y="91"/>
                  </a:cubicBezTo>
                  <a:close/>
                  <a:moveTo>
                    <a:pt x="63" y="5"/>
                  </a:moveTo>
                  <a:cubicBezTo>
                    <a:pt x="69" y="12"/>
                    <a:pt x="69" y="12"/>
                    <a:pt x="69" y="12"/>
                  </a:cubicBezTo>
                  <a:cubicBezTo>
                    <a:pt x="65" y="16"/>
                    <a:pt x="60" y="20"/>
                    <a:pt x="53" y="26"/>
                  </a:cubicBezTo>
                  <a:cubicBezTo>
                    <a:pt x="47" y="19"/>
                    <a:pt x="47" y="19"/>
                    <a:pt x="47" y="19"/>
                  </a:cubicBezTo>
                  <a:cubicBezTo>
                    <a:pt x="52" y="15"/>
                    <a:pt x="58" y="11"/>
                    <a:pt x="63" y="5"/>
                  </a:cubicBezTo>
                  <a:close/>
                  <a:moveTo>
                    <a:pt x="85" y="0"/>
                  </a:moveTo>
                  <a:cubicBezTo>
                    <a:pt x="94" y="1"/>
                    <a:pt x="94" y="1"/>
                    <a:pt x="94" y="1"/>
                  </a:cubicBezTo>
                  <a:cubicBezTo>
                    <a:pt x="93" y="9"/>
                    <a:pt x="91" y="16"/>
                    <a:pt x="88" y="24"/>
                  </a:cubicBezTo>
                  <a:cubicBezTo>
                    <a:pt x="126" y="24"/>
                    <a:pt x="126" y="24"/>
                    <a:pt x="126" y="24"/>
                  </a:cubicBezTo>
                  <a:cubicBezTo>
                    <a:pt x="126" y="33"/>
                    <a:pt x="126" y="33"/>
                    <a:pt x="126" y="33"/>
                  </a:cubicBezTo>
                  <a:cubicBezTo>
                    <a:pt x="118" y="33"/>
                    <a:pt x="118" y="33"/>
                    <a:pt x="118" y="33"/>
                  </a:cubicBezTo>
                  <a:cubicBezTo>
                    <a:pt x="116" y="58"/>
                    <a:pt x="110" y="77"/>
                    <a:pt x="101" y="92"/>
                  </a:cubicBezTo>
                  <a:cubicBezTo>
                    <a:pt x="107" y="100"/>
                    <a:pt x="116" y="107"/>
                    <a:pt x="128" y="114"/>
                  </a:cubicBezTo>
                  <a:cubicBezTo>
                    <a:pt x="125" y="117"/>
                    <a:pt x="123" y="120"/>
                    <a:pt x="121" y="122"/>
                  </a:cubicBezTo>
                  <a:cubicBezTo>
                    <a:pt x="111" y="115"/>
                    <a:pt x="102" y="108"/>
                    <a:pt x="95" y="100"/>
                  </a:cubicBezTo>
                  <a:cubicBezTo>
                    <a:pt x="90" y="107"/>
                    <a:pt x="80" y="115"/>
                    <a:pt x="67" y="125"/>
                  </a:cubicBezTo>
                  <a:cubicBezTo>
                    <a:pt x="66" y="122"/>
                    <a:pt x="65" y="122"/>
                    <a:pt x="66" y="122"/>
                  </a:cubicBezTo>
                  <a:cubicBezTo>
                    <a:pt x="63" y="119"/>
                    <a:pt x="61" y="117"/>
                    <a:pt x="61" y="116"/>
                  </a:cubicBezTo>
                  <a:cubicBezTo>
                    <a:pt x="74" y="108"/>
                    <a:pt x="84" y="99"/>
                    <a:pt x="89" y="91"/>
                  </a:cubicBezTo>
                  <a:cubicBezTo>
                    <a:pt x="84" y="82"/>
                    <a:pt x="79" y="68"/>
                    <a:pt x="76" y="51"/>
                  </a:cubicBezTo>
                  <a:cubicBezTo>
                    <a:pt x="75" y="54"/>
                    <a:pt x="73" y="57"/>
                    <a:pt x="71" y="60"/>
                  </a:cubicBezTo>
                  <a:cubicBezTo>
                    <a:pt x="70" y="60"/>
                    <a:pt x="69" y="58"/>
                    <a:pt x="66" y="54"/>
                  </a:cubicBezTo>
                  <a:cubicBezTo>
                    <a:pt x="65" y="53"/>
                    <a:pt x="65" y="52"/>
                    <a:pt x="64" y="52"/>
                  </a:cubicBezTo>
                  <a:cubicBezTo>
                    <a:pt x="74" y="38"/>
                    <a:pt x="81" y="20"/>
                    <a:pt x="85" y="0"/>
                  </a:cubicBezTo>
                  <a:close/>
                  <a:moveTo>
                    <a:pt x="95" y="82"/>
                  </a:moveTo>
                  <a:cubicBezTo>
                    <a:pt x="102" y="71"/>
                    <a:pt x="106" y="55"/>
                    <a:pt x="108" y="33"/>
                  </a:cubicBezTo>
                  <a:cubicBezTo>
                    <a:pt x="85" y="33"/>
                    <a:pt x="85" y="33"/>
                    <a:pt x="85" y="33"/>
                  </a:cubicBezTo>
                  <a:cubicBezTo>
                    <a:pt x="84" y="34"/>
                    <a:pt x="84" y="35"/>
                    <a:pt x="83" y="37"/>
                  </a:cubicBezTo>
                  <a:cubicBezTo>
                    <a:pt x="86" y="56"/>
                    <a:pt x="90" y="71"/>
                    <a:pt x="95" y="82"/>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13" name="Freeform 53">
              <a:extLst>
                <a:ext uri="{FF2B5EF4-FFF2-40B4-BE49-F238E27FC236}">
                  <a16:creationId xmlns:a16="http://schemas.microsoft.com/office/drawing/2014/main" id="{35FA2020-1E86-4804-A301-15EE213E63B7}"/>
                </a:ext>
              </a:extLst>
            </p:cNvPr>
            <p:cNvSpPr>
              <a:spLocks noEditPoints="1"/>
            </p:cNvSpPr>
            <p:nvPr userDrawn="1"/>
          </p:nvSpPr>
          <p:spPr bwMode="auto">
            <a:xfrm>
              <a:off x="10594976" y="785814"/>
              <a:ext cx="101600" cy="101600"/>
            </a:xfrm>
            <a:custGeom>
              <a:avLst/>
              <a:gdLst>
                <a:gd name="T0" fmla="*/ 58 w 125"/>
                <a:gd name="T1" fmla="*/ 69 h 125"/>
                <a:gd name="T2" fmla="*/ 84 w 125"/>
                <a:gd name="T3" fmla="*/ 53 h 125"/>
                <a:gd name="T4" fmla="*/ 23 w 125"/>
                <a:gd name="T5" fmla="*/ 53 h 125"/>
                <a:gd name="T6" fmla="*/ 23 w 125"/>
                <a:gd name="T7" fmla="*/ 43 h 125"/>
                <a:gd name="T8" fmla="*/ 100 w 125"/>
                <a:gd name="T9" fmla="*/ 43 h 125"/>
                <a:gd name="T10" fmla="*/ 100 w 125"/>
                <a:gd name="T11" fmla="*/ 53 h 125"/>
                <a:gd name="T12" fmla="*/ 69 w 125"/>
                <a:gd name="T13" fmla="*/ 73 h 125"/>
                <a:gd name="T14" fmla="*/ 69 w 125"/>
                <a:gd name="T15" fmla="*/ 76 h 125"/>
                <a:gd name="T16" fmla="*/ 125 w 125"/>
                <a:gd name="T17" fmla="*/ 76 h 125"/>
                <a:gd name="T18" fmla="*/ 125 w 125"/>
                <a:gd name="T19" fmla="*/ 86 h 125"/>
                <a:gd name="T20" fmla="*/ 69 w 125"/>
                <a:gd name="T21" fmla="*/ 86 h 125"/>
                <a:gd name="T22" fmla="*/ 69 w 125"/>
                <a:gd name="T23" fmla="*/ 108 h 125"/>
                <a:gd name="T24" fmla="*/ 52 w 125"/>
                <a:gd name="T25" fmla="*/ 124 h 125"/>
                <a:gd name="T26" fmla="*/ 45 w 125"/>
                <a:gd name="T27" fmla="*/ 124 h 125"/>
                <a:gd name="T28" fmla="*/ 34 w 125"/>
                <a:gd name="T29" fmla="*/ 124 h 125"/>
                <a:gd name="T30" fmla="*/ 32 w 125"/>
                <a:gd name="T31" fmla="*/ 113 h 125"/>
                <a:gd name="T32" fmla="*/ 50 w 125"/>
                <a:gd name="T33" fmla="*/ 115 h 125"/>
                <a:gd name="T34" fmla="*/ 58 w 125"/>
                <a:gd name="T35" fmla="*/ 106 h 125"/>
                <a:gd name="T36" fmla="*/ 58 w 125"/>
                <a:gd name="T37" fmla="*/ 86 h 125"/>
                <a:gd name="T38" fmla="*/ 0 w 125"/>
                <a:gd name="T39" fmla="*/ 86 h 125"/>
                <a:gd name="T40" fmla="*/ 0 w 125"/>
                <a:gd name="T41" fmla="*/ 76 h 125"/>
                <a:gd name="T42" fmla="*/ 58 w 125"/>
                <a:gd name="T43" fmla="*/ 76 h 125"/>
                <a:gd name="T44" fmla="*/ 58 w 125"/>
                <a:gd name="T45" fmla="*/ 69 h 125"/>
                <a:gd name="T46" fmla="*/ 52 w 125"/>
                <a:gd name="T47" fmla="*/ 5 h 125"/>
                <a:gd name="T48" fmla="*/ 62 w 125"/>
                <a:gd name="T49" fmla="*/ 0 h 125"/>
                <a:gd name="T50" fmla="*/ 73 w 125"/>
                <a:gd name="T51" fmla="*/ 18 h 125"/>
                <a:gd name="T52" fmla="*/ 67 w 125"/>
                <a:gd name="T53" fmla="*/ 20 h 125"/>
                <a:gd name="T54" fmla="*/ 121 w 125"/>
                <a:gd name="T55" fmla="*/ 20 h 125"/>
                <a:gd name="T56" fmla="*/ 121 w 125"/>
                <a:gd name="T57" fmla="*/ 46 h 125"/>
                <a:gd name="T58" fmla="*/ 110 w 125"/>
                <a:gd name="T59" fmla="*/ 46 h 125"/>
                <a:gd name="T60" fmla="*/ 110 w 125"/>
                <a:gd name="T61" fmla="*/ 30 h 125"/>
                <a:gd name="T62" fmla="*/ 15 w 125"/>
                <a:gd name="T63" fmla="*/ 30 h 125"/>
                <a:gd name="T64" fmla="*/ 15 w 125"/>
                <a:gd name="T65" fmla="*/ 46 h 125"/>
                <a:gd name="T66" fmla="*/ 5 w 125"/>
                <a:gd name="T67" fmla="*/ 46 h 125"/>
                <a:gd name="T68" fmla="*/ 5 w 125"/>
                <a:gd name="T69" fmla="*/ 20 h 125"/>
                <a:gd name="T70" fmla="*/ 62 w 125"/>
                <a:gd name="T71" fmla="*/ 20 h 125"/>
                <a:gd name="T72" fmla="*/ 55 w 125"/>
                <a:gd name="T73" fmla="*/ 10 h 125"/>
                <a:gd name="T74" fmla="*/ 52 w 125"/>
                <a:gd name="T75"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 h="125">
                  <a:moveTo>
                    <a:pt x="58" y="69"/>
                  </a:moveTo>
                  <a:cubicBezTo>
                    <a:pt x="84" y="53"/>
                    <a:pt x="84" y="53"/>
                    <a:pt x="84" y="53"/>
                  </a:cubicBezTo>
                  <a:cubicBezTo>
                    <a:pt x="23" y="53"/>
                    <a:pt x="23" y="53"/>
                    <a:pt x="23" y="53"/>
                  </a:cubicBezTo>
                  <a:cubicBezTo>
                    <a:pt x="23" y="43"/>
                    <a:pt x="23" y="43"/>
                    <a:pt x="23" y="43"/>
                  </a:cubicBezTo>
                  <a:cubicBezTo>
                    <a:pt x="100" y="43"/>
                    <a:pt x="100" y="43"/>
                    <a:pt x="100" y="43"/>
                  </a:cubicBezTo>
                  <a:cubicBezTo>
                    <a:pt x="100" y="53"/>
                    <a:pt x="100" y="53"/>
                    <a:pt x="100" y="53"/>
                  </a:cubicBezTo>
                  <a:cubicBezTo>
                    <a:pt x="69" y="73"/>
                    <a:pt x="69" y="73"/>
                    <a:pt x="69" y="73"/>
                  </a:cubicBezTo>
                  <a:cubicBezTo>
                    <a:pt x="69" y="76"/>
                    <a:pt x="69" y="76"/>
                    <a:pt x="69" y="76"/>
                  </a:cubicBezTo>
                  <a:cubicBezTo>
                    <a:pt x="125" y="76"/>
                    <a:pt x="125" y="76"/>
                    <a:pt x="125" y="76"/>
                  </a:cubicBezTo>
                  <a:cubicBezTo>
                    <a:pt x="125" y="86"/>
                    <a:pt x="125" y="86"/>
                    <a:pt x="125" y="86"/>
                  </a:cubicBezTo>
                  <a:cubicBezTo>
                    <a:pt x="69" y="86"/>
                    <a:pt x="69" y="86"/>
                    <a:pt x="69" y="86"/>
                  </a:cubicBezTo>
                  <a:cubicBezTo>
                    <a:pt x="69" y="108"/>
                    <a:pt x="69" y="108"/>
                    <a:pt x="69" y="108"/>
                  </a:cubicBezTo>
                  <a:cubicBezTo>
                    <a:pt x="69" y="119"/>
                    <a:pt x="64" y="124"/>
                    <a:pt x="52" y="124"/>
                  </a:cubicBezTo>
                  <a:cubicBezTo>
                    <a:pt x="50" y="124"/>
                    <a:pt x="48" y="124"/>
                    <a:pt x="45" y="124"/>
                  </a:cubicBezTo>
                  <a:cubicBezTo>
                    <a:pt x="40" y="125"/>
                    <a:pt x="36" y="125"/>
                    <a:pt x="34" y="124"/>
                  </a:cubicBezTo>
                  <a:cubicBezTo>
                    <a:pt x="34" y="121"/>
                    <a:pt x="33" y="118"/>
                    <a:pt x="32" y="113"/>
                  </a:cubicBezTo>
                  <a:cubicBezTo>
                    <a:pt x="39" y="114"/>
                    <a:pt x="45" y="115"/>
                    <a:pt x="50" y="115"/>
                  </a:cubicBezTo>
                  <a:cubicBezTo>
                    <a:pt x="56" y="115"/>
                    <a:pt x="58" y="112"/>
                    <a:pt x="58" y="106"/>
                  </a:cubicBezTo>
                  <a:cubicBezTo>
                    <a:pt x="58" y="86"/>
                    <a:pt x="58" y="86"/>
                    <a:pt x="58" y="86"/>
                  </a:cubicBezTo>
                  <a:cubicBezTo>
                    <a:pt x="0" y="86"/>
                    <a:pt x="0" y="86"/>
                    <a:pt x="0" y="86"/>
                  </a:cubicBezTo>
                  <a:cubicBezTo>
                    <a:pt x="0" y="76"/>
                    <a:pt x="0" y="76"/>
                    <a:pt x="0" y="76"/>
                  </a:cubicBezTo>
                  <a:cubicBezTo>
                    <a:pt x="58" y="76"/>
                    <a:pt x="58" y="76"/>
                    <a:pt x="58" y="76"/>
                  </a:cubicBezTo>
                  <a:lnTo>
                    <a:pt x="58" y="69"/>
                  </a:lnTo>
                  <a:close/>
                  <a:moveTo>
                    <a:pt x="52" y="5"/>
                  </a:moveTo>
                  <a:cubicBezTo>
                    <a:pt x="62" y="0"/>
                    <a:pt x="62" y="0"/>
                    <a:pt x="62" y="0"/>
                  </a:cubicBezTo>
                  <a:cubicBezTo>
                    <a:pt x="65" y="6"/>
                    <a:pt x="69" y="12"/>
                    <a:pt x="73" y="18"/>
                  </a:cubicBezTo>
                  <a:cubicBezTo>
                    <a:pt x="67" y="20"/>
                    <a:pt x="67" y="20"/>
                    <a:pt x="67" y="20"/>
                  </a:cubicBezTo>
                  <a:cubicBezTo>
                    <a:pt x="121" y="20"/>
                    <a:pt x="121" y="20"/>
                    <a:pt x="121" y="20"/>
                  </a:cubicBezTo>
                  <a:cubicBezTo>
                    <a:pt x="121" y="46"/>
                    <a:pt x="121" y="46"/>
                    <a:pt x="121" y="46"/>
                  </a:cubicBezTo>
                  <a:cubicBezTo>
                    <a:pt x="110" y="46"/>
                    <a:pt x="110" y="46"/>
                    <a:pt x="110" y="46"/>
                  </a:cubicBezTo>
                  <a:cubicBezTo>
                    <a:pt x="110" y="30"/>
                    <a:pt x="110" y="30"/>
                    <a:pt x="110" y="30"/>
                  </a:cubicBezTo>
                  <a:cubicBezTo>
                    <a:pt x="15" y="30"/>
                    <a:pt x="15" y="30"/>
                    <a:pt x="15" y="30"/>
                  </a:cubicBezTo>
                  <a:cubicBezTo>
                    <a:pt x="15" y="46"/>
                    <a:pt x="15" y="46"/>
                    <a:pt x="15" y="46"/>
                  </a:cubicBezTo>
                  <a:cubicBezTo>
                    <a:pt x="5" y="46"/>
                    <a:pt x="5" y="46"/>
                    <a:pt x="5" y="46"/>
                  </a:cubicBezTo>
                  <a:cubicBezTo>
                    <a:pt x="5" y="20"/>
                    <a:pt x="5" y="20"/>
                    <a:pt x="5" y="20"/>
                  </a:cubicBezTo>
                  <a:cubicBezTo>
                    <a:pt x="62" y="20"/>
                    <a:pt x="62" y="20"/>
                    <a:pt x="62" y="20"/>
                  </a:cubicBezTo>
                  <a:cubicBezTo>
                    <a:pt x="61" y="18"/>
                    <a:pt x="58" y="14"/>
                    <a:pt x="55" y="10"/>
                  </a:cubicBezTo>
                  <a:cubicBezTo>
                    <a:pt x="54" y="7"/>
                    <a:pt x="53" y="6"/>
                    <a:pt x="52" y="5"/>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14" name="Freeform 54">
              <a:extLst>
                <a:ext uri="{FF2B5EF4-FFF2-40B4-BE49-F238E27FC236}">
                  <a16:creationId xmlns:a16="http://schemas.microsoft.com/office/drawing/2014/main" id="{43E5FC03-F35B-46E4-B097-642FC346C6CB}"/>
                </a:ext>
              </a:extLst>
            </p:cNvPr>
            <p:cNvSpPr>
              <a:spLocks noEditPoints="1"/>
            </p:cNvSpPr>
            <p:nvPr userDrawn="1"/>
          </p:nvSpPr>
          <p:spPr bwMode="auto">
            <a:xfrm>
              <a:off x="10714038" y="787401"/>
              <a:ext cx="103188" cy="100013"/>
            </a:xfrm>
            <a:custGeom>
              <a:avLst/>
              <a:gdLst>
                <a:gd name="T0" fmla="*/ 0 w 127"/>
                <a:gd name="T1" fmla="*/ 62 h 122"/>
                <a:gd name="T2" fmla="*/ 33 w 127"/>
                <a:gd name="T3" fmla="*/ 0 h 122"/>
                <a:gd name="T4" fmla="*/ 44 w 127"/>
                <a:gd name="T5" fmla="*/ 3 h 122"/>
                <a:gd name="T6" fmla="*/ 31 w 127"/>
                <a:gd name="T7" fmla="*/ 32 h 122"/>
                <a:gd name="T8" fmla="*/ 31 w 127"/>
                <a:gd name="T9" fmla="*/ 122 h 122"/>
                <a:gd name="T10" fmla="*/ 21 w 127"/>
                <a:gd name="T11" fmla="*/ 122 h 122"/>
                <a:gd name="T12" fmla="*/ 21 w 127"/>
                <a:gd name="T13" fmla="*/ 51 h 122"/>
                <a:gd name="T14" fmla="*/ 5 w 127"/>
                <a:gd name="T15" fmla="*/ 73 h 122"/>
                <a:gd name="T16" fmla="*/ 1 w 127"/>
                <a:gd name="T17" fmla="*/ 65 h 122"/>
                <a:gd name="T18" fmla="*/ 0 w 127"/>
                <a:gd name="T19" fmla="*/ 62 h 122"/>
                <a:gd name="T20" fmla="*/ 36 w 127"/>
                <a:gd name="T21" fmla="*/ 77 h 122"/>
                <a:gd name="T22" fmla="*/ 67 w 127"/>
                <a:gd name="T23" fmla="*/ 60 h 122"/>
                <a:gd name="T24" fmla="*/ 67 w 127"/>
                <a:gd name="T25" fmla="*/ 2 h 122"/>
                <a:gd name="T26" fmla="*/ 78 w 127"/>
                <a:gd name="T27" fmla="*/ 2 h 122"/>
                <a:gd name="T28" fmla="*/ 78 w 127"/>
                <a:gd name="T29" fmla="*/ 52 h 122"/>
                <a:gd name="T30" fmla="*/ 112 w 127"/>
                <a:gd name="T31" fmla="*/ 16 h 122"/>
                <a:gd name="T32" fmla="*/ 121 w 127"/>
                <a:gd name="T33" fmla="*/ 22 h 122"/>
                <a:gd name="T34" fmla="*/ 78 w 127"/>
                <a:gd name="T35" fmla="*/ 65 h 122"/>
                <a:gd name="T36" fmla="*/ 78 w 127"/>
                <a:gd name="T37" fmla="*/ 99 h 122"/>
                <a:gd name="T38" fmla="*/ 88 w 127"/>
                <a:gd name="T39" fmla="*/ 109 h 122"/>
                <a:gd name="T40" fmla="*/ 102 w 127"/>
                <a:gd name="T41" fmla="*/ 109 h 122"/>
                <a:gd name="T42" fmla="*/ 113 w 127"/>
                <a:gd name="T43" fmla="*/ 102 h 122"/>
                <a:gd name="T44" fmla="*/ 115 w 127"/>
                <a:gd name="T45" fmla="*/ 79 h 122"/>
                <a:gd name="T46" fmla="*/ 127 w 127"/>
                <a:gd name="T47" fmla="*/ 82 h 122"/>
                <a:gd name="T48" fmla="*/ 124 w 127"/>
                <a:gd name="T49" fmla="*/ 105 h 122"/>
                <a:gd name="T50" fmla="*/ 103 w 127"/>
                <a:gd name="T51" fmla="*/ 119 h 122"/>
                <a:gd name="T52" fmla="*/ 86 w 127"/>
                <a:gd name="T53" fmla="*/ 119 h 122"/>
                <a:gd name="T54" fmla="*/ 67 w 127"/>
                <a:gd name="T55" fmla="*/ 100 h 122"/>
                <a:gd name="T56" fmla="*/ 67 w 127"/>
                <a:gd name="T57" fmla="*/ 72 h 122"/>
                <a:gd name="T58" fmla="*/ 42 w 127"/>
                <a:gd name="T59" fmla="*/ 87 h 122"/>
                <a:gd name="T60" fmla="*/ 36 w 127"/>
                <a:gd name="T61"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122">
                  <a:moveTo>
                    <a:pt x="0" y="62"/>
                  </a:moveTo>
                  <a:cubicBezTo>
                    <a:pt x="14" y="44"/>
                    <a:pt x="25" y="23"/>
                    <a:pt x="33" y="0"/>
                  </a:cubicBezTo>
                  <a:cubicBezTo>
                    <a:pt x="44" y="3"/>
                    <a:pt x="44" y="3"/>
                    <a:pt x="44" y="3"/>
                  </a:cubicBezTo>
                  <a:cubicBezTo>
                    <a:pt x="41" y="13"/>
                    <a:pt x="36" y="22"/>
                    <a:pt x="31" y="32"/>
                  </a:cubicBezTo>
                  <a:cubicBezTo>
                    <a:pt x="31" y="122"/>
                    <a:pt x="31" y="122"/>
                    <a:pt x="31" y="122"/>
                  </a:cubicBezTo>
                  <a:cubicBezTo>
                    <a:pt x="21" y="122"/>
                    <a:pt x="21" y="122"/>
                    <a:pt x="21" y="122"/>
                  </a:cubicBezTo>
                  <a:cubicBezTo>
                    <a:pt x="21" y="51"/>
                    <a:pt x="21" y="51"/>
                    <a:pt x="21" y="51"/>
                  </a:cubicBezTo>
                  <a:cubicBezTo>
                    <a:pt x="15" y="60"/>
                    <a:pt x="10" y="67"/>
                    <a:pt x="5" y="73"/>
                  </a:cubicBezTo>
                  <a:cubicBezTo>
                    <a:pt x="4" y="71"/>
                    <a:pt x="3" y="69"/>
                    <a:pt x="1" y="65"/>
                  </a:cubicBezTo>
                  <a:cubicBezTo>
                    <a:pt x="0" y="64"/>
                    <a:pt x="0" y="63"/>
                    <a:pt x="0" y="62"/>
                  </a:cubicBezTo>
                  <a:close/>
                  <a:moveTo>
                    <a:pt x="36" y="77"/>
                  </a:moveTo>
                  <a:cubicBezTo>
                    <a:pt x="47" y="73"/>
                    <a:pt x="57" y="67"/>
                    <a:pt x="67" y="60"/>
                  </a:cubicBezTo>
                  <a:cubicBezTo>
                    <a:pt x="67" y="2"/>
                    <a:pt x="67" y="2"/>
                    <a:pt x="67" y="2"/>
                  </a:cubicBezTo>
                  <a:cubicBezTo>
                    <a:pt x="78" y="2"/>
                    <a:pt x="78" y="2"/>
                    <a:pt x="78" y="2"/>
                  </a:cubicBezTo>
                  <a:cubicBezTo>
                    <a:pt x="78" y="52"/>
                    <a:pt x="78" y="52"/>
                    <a:pt x="78" y="52"/>
                  </a:cubicBezTo>
                  <a:cubicBezTo>
                    <a:pt x="91" y="41"/>
                    <a:pt x="103" y="29"/>
                    <a:pt x="112" y="16"/>
                  </a:cubicBezTo>
                  <a:cubicBezTo>
                    <a:pt x="121" y="22"/>
                    <a:pt x="121" y="22"/>
                    <a:pt x="121" y="22"/>
                  </a:cubicBezTo>
                  <a:cubicBezTo>
                    <a:pt x="110" y="38"/>
                    <a:pt x="95" y="52"/>
                    <a:pt x="78" y="65"/>
                  </a:cubicBezTo>
                  <a:cubicBezTo>
                    <a:pt x="78" y="99"/>
                    <a:pt x="78" y="99"/>
                    <a:pt x="78" y="99"/>
                  </a:cubicBezTo>
                  <a:cubicBezTo>
                    <a:pt x="77" y="106"/>
                    <a:pt x="81" y="110"/>
                    <a:pt x="88" y="109"/>
                  </a:cubicBezTo>
                  <a:cubicBezTo>
                    <a:pt x="102" y="109"/>
                    <a:pt x="102" y="109"/>
                    <a:pt x="102" y="109"/>
                  </a:cubicBezTo>
                  <a:cubicBezTo>
                    <a:pt x="109" y="109"/>
                    <a:pt x="112" y="107"/>
                    <a:pt x="113" y="102"/>
                  </a:cubicBezTo>
                  <a:cubicBezTo>
                    <a:pt x="114" y="94"/>
                    <a:pt x="115" y="87"/>
                    <a:pt x="115" y="79"/>
                  </a:cubicBezTo>
                  <a:cubicBezTo>
                    <a:pt x="119" y="80"/>
                    <a:pt x="123" y="81"/>
                    <a:pt x="127" y="82"/>
                  </a:cubicBezTo>
                  <a:cubicBezTo>
                    <a:pt x="126" y="91"/>
                    <a:pt x="125" y="99"/>
                    <a:pt x="124" y="105"/>
                  </a:cubicBezTo>
                  <a:cubicBezTo>
                    <a:pt x="122" y="115"/>
                    <a:pt x="115" y="119"/>
                    <a:pt x="103" y="119"/>
                  </a:cubicBezTo>
                  <a:cubicBezTo>
                    <a:pt x="86" y="119"/>
                    <a:pt x="86" y="119"/>
                    <a:pt x="86" y="119"/>
                  </a:cubicBezTo>
                  <a:cubicBezTo>
                    <a:pt x="73" y="119"/>
                    <a:pt x="67" y="113"/>
                    <a:pt x="67" y="100"/>
                  </a:cubicBezTo>
                  <a:cubicBezTo>
                    <a:pt x="67" y="72"/>
                    <a:pt x="67" y="72"/>
                    <a:pt x="67" y="72"/>
                  </a:cubicBezTo>
                  <a:cubicBezTo>
                    <a:pt x="61" y="77"/>
                    <a:pt x="53" y="82"/>
                    <a:pt x="42" y="87"/>
                  </a:cubicBezTo>
                  <a:cubicBezTo>
                    <a:pt x="40" y="82"/>
                    <a:pt x="38" y="79"/>
                    <a:pt x="36" y="77"/>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18" name="Freeform 55">
              <a:extLst>
                <a:ext uri="{FF2B5EF4-FFF2-40B4-BE49-F238E27FC236}">
                  <a16:creationId xmlns:a16="http://schemas.microsoft.com/office/drawing/2014/main" id="{CF31B736-9669-44D9-8B33-D2F6D00084F2}"/>
                </a:ext>
              </a:extLst>
            </p:cNvPr>
            <p:cNvSpPr>
              <a:spLocks noEditPoints="1"/>
            </p:cNvSpPr>
            <p:nvPr userDrawn="1"/>
          </p:nvSpPr>
          <p:spPr bwMode="auto">
            <a:xfrm>
              <a:off x="10834688" y="787401"/>
              <a:ext cx="101600" cy="101600"/>
            </a:xfrm>
            <a:custGeom>
              <a:avLst/>
              <a:gdLst>
                <a:gd name="T0" fmla="*/ 22 w 125"/>
                <a:gd name="T1" fmla="*/ 0 h 124"/>
                <a:gd name="T2" fmla="*/ 28 w 125"/>
                <a:gd name="T3" fmla="*/ 8 h 124"/>
                <a:gd name="T4" fmla="*/ 50 w 125"/>
                <a:gd name="T5" fmla="*/ 12 h 124"/>
                <a:gd name="T6" fmla="*/ 40 w 125"/>
                <a:gd name="T7" fmla="*/ 34 h 124"/>
                <a:gd name="T8" fmla="*/ 56 w 125"/>
                <a:gd name="T9" fmla="*/ 108 h 124"/>
                <a:gd name="T10" fmla="*/ 32 w 125"/>
                <a:gd name="T11" fmla="*/ 122 h 124"/>
                <a:gd name="T12" fmla="*/ 31 w 125"/>
                <a:gd name="T13" fmla="*/ 113 h 124"/>
                <a:gd name="T14" fmla="*/ 48 w 125"/>
                <a:gd name="T15" fmla="*/ 107 h 124"/>
                <a:gd name="T16" fmla="*/ 37 w 125"/>
                <a:gd name="T17" fmla="*/ 88 h 124"/>
                <a:gd name="T18" fmla="*/ 28 w 125"/>
                <a:gd name="T19" fmla="*/ 108 h 124"/>
                <a:gd name="T20" fmla="*/ 17 w 125"/>
                <a:gd name="T21" fmla="*/ 88 h 124"/>
                <a:gd name="T22" fmla="*/ 0 w 125"/>
                <a:gd name="T23" fmla="*/ 118 h 124"/>
                <a:gd name="T24" fmla="*/ 9 w 125"/>
                <a:gd name="T25" fmla="*/ 38 h 124"/>
                <a:gd name="T26" fmla="*/ 1 w 125"/>
                <a:gd name="T27" fmla="*/ 36 h 124"/>
                <a:gd name="T28" fmla="*/ 21 w 125"/>
                <a:gd name="T29" fmla="*/ 20 h 124"/>
                <a:gd name="T30" fmla="*/ 30 w 125"/>
                <a:gd name="T31" fmla="*/ 34 h 124"/>
                <a:gd name="T32" fmla="*/ 21 w 125"/>
                <a:gd name="T33" fmla="*/ 20 h 124"/>
                <a:gd name="T34" fmla="*/ 17 w 125"/>
                <a:gd name="T35" fmla="*/ 57 h 124"/>
                <a:gd name="T36" fmla="*/ 28 w 125"/>
                <a:gd name="T37" fmla="*/ 41 h 124"/>
                <a:gd name="T38" fmla="*/ 17 w 125"/>
                <a:gd name="T39" fmla="*/ 64 h 124"/>
                <a:gd name="T40" fmla="*/ 28 w 125"/>
                <a:gd name="T41" fmla="*/ 81 h 124"/>
                <a:gd name="T42" fmla="*/ 17 w 125"/>
                <a:gd name="T43" fmla="*/ 64 h 124"/>
                <a:gd name="T44" fmla="*/ 37 w 125"/>
                <a:gd name="T45" fmla="*/ 41 h 124"/>
                <a:gd name="T46" fmla="*/ 48 w 125"/>
                <a:gd name="T47" fmla="*/ 57 h 124"/>
                <a:gd name="T48" fmla="*/ 37 w 125"/>
                <a:gd name="T49" fmla="*/ 64 h 124"/>
                <a:gd name="T50" fmla="*/ 48 w 125"/>
                <a:gd name="T51" fmla="*/ 81 h 124"/>
                <a:gd name="T52" fmla="*/ 37 w 125"/>
                <a:gd name="T53" fmla="*/ 64 h 124"/>
                <a:gd name="T54" fmla="*/ 118 w 125"/>
                <a:gd name="T55" fmla="*/ 6 h 124"/>
                <a:gd name="T56" fmla="*/ 101 w 125"/>
                <a:gd name="T57" fmla="*/ 45 h 124"/>
                <a:gd name="T58" fmla="*/ 86 w 125"/>
                <a:gd name="T59" fmla="*/ 35 h 124"/>
                <a:gd name="T60" fmla="*/ 100 w 125"/>
                <a:gd name="T61" fmla="*/ 36 h 124"/>
                <a:gd name="T62" fmla="*/ 109 w 125"/>
                <a:gd name="T63" fmla="*/ 21 h 124"/>
                <a:gd name="T64" fmla="*/ 85 w 125"/>
                <a:gd name="T65" fmla="*/ 15 h 124"/>
                <a:gd name="T66" fmla="*/ 61 w 125"/>
                <a:gd name="T67" fmla="*/ 48 h 124"/>
                <a:gd name="T68" fmla="*/ 75 w 125"/>
                <a:gd name="T69" fmla="*/ 15 h 124"/>
                <a:gd name="T70" fmla="*/ 61 w 125"/>
                <a:gd name="T71" fmla="*/ 6 h 124"/>
                <a:gd name="T72" fmla="*/ 99 w 125"/>
                <a:gd name="T73" fmla="*/ 49 h 124"/>
                <a:gd name="T74" fmla="*/ 122 w 125"/>
                <a:gd name="T75" fmla="*/ 62 h 124"/>
                <a:gd name="T76" fmla="*/ 99 w 125"/>
                <a:gd name="T77" fmla="*/ 71 h 124"/>
                <a:gd name="T78" fmla="*/ 125 w 125"/>
                <a:gd name="T79" fmla="*/ 89 h 124"/>
                <a:gd name="T80" fmla="*/ 99 w 125"/>
                <a:gd name="T81" fmla="*/ 98 h 124"/>
                <a:gd name="T82" fmla="*/ 90 w 125"/>
                <a:gd name="T83" fmla="*/ 124 h 124"/>
                <a:gd name="T84" fmla="*/ 60 w 125"/>
                <a:gd name="T85" fmla="*/ 98 h 124"/>
                <a:gd name="T86" fmla="*/ 90 w 125"/>
                <a:gd name="T87" fmla="*/ 89 h 124"/>
                <a:gd name="T88" fmla="*/ 75 w 125"/>
                <a:gd name="T89" fmla="*/ 71 h 124"/>
                <a:gd name="T90" fmla="*/ 69 w 125"/>
                <a:gd name="T91" fmla="*/ 85 h 124"/>
                <a:gd name="T92" fmla="*/ 72 w 125"/>
                <a:gd name="T93" fmla="*/ 50 h 124"/>
                <a:gd name="T94" fmla="*/ 78 w 125"/>
                <a:gd name="T95" fmla="*/ 62 h 124"/>
                <a:gd name="T96" fmla="*/ 90 w 125"/>
                <a:gd name="T97" fmla="*/ 4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 h="124">
                  <a:moveTo>
                    <a:pt x="0" y="35"/>
                  </a:moveTo>
                  <a:cubicBezTo>
                    <a:pt x="9" y="25"/>
                    <a:pt x="17" y="13"/>
                    <a:pt x="22" y="0"/>
                  </a:cubicBezTo>
                  <a:cubicBezTo>
                    <a:pt x="31" y="2"/>
                    <a:pt x="31" y="2"/>
                    <a:pt x="31" y="2"/>
                  </a:cubicBezTo>
                  <a:cubicBezTo>
                    <a:pt x="31" y="4"/>
                    <a:pt x="30" y="6"/>
                    <a:pt x="28" y="8"/>
                  </a:cubicBezTo>
                  <a:cubicBezTo>
                    <a:pt x="27" y="10"/>
                    <a:pt x="26" y="11"/>
                    <a:pt x="26" y="12"/>
                  </a:cubicBezTo>
                  <a:cubicBezTo>
                    <a:pt x="50" y="12"/>
                    <a:pt x="50" y="12"/>
                    <a:pt x="50" y="12"/>
                  </a:cubicBezTo>
                  <a:cubicBezTo>
                    <a:pt x="50" y="20"/>
                    <a:pt x="50" y="20"/>
                    <a:pt x="50" y="20"/>
                  </a:cubicBezTo>
                  <a:cubicBezTo>
                    <a:pt x="40" y="34"/>
                    <a:pt x="40" y="34"/>
                    <a:pt x="40" y="34"/>
                  </a:cubicBezTo>
                  <a:cubicBezTo>
                    <a:pt x="56" y="34"/>
                    <a:pt x="56" y="34"/>
                    <a:pt x="56" y="34"/>
                  </a:cubicBezTo>
                  <a:cubicBezTo>
                    <a:pt x="56" y="108"/>
                    <a:pt x="56" y="108"/>
                    <a:pt x="56" y="108"/>
                  </a:cubicBezTo>
                  <a:cubicBezTo>
                    <a:pt x="57" y="117"/>
                    <a:pt x="52" y="122"/>
                    <a:pt x="43" y="122"/>
                  </a:cubicBezTo>
                  <a:cubicBezTo>
                    <a:pt x="40" y="122"/>
                    <a:pt x="37" y="122"/>
                    <a:pt x="32" y="122"/>
                  </a:cubicBezTo>
                  <a:cubicBezTo>
                    <a:pt x="32" y="121"/>
                    <a:pt x="32" y="119"/>
                    <a:pt x="32" y="116"/>
                  </a:cubicBezTo>
                  <a:cubicBezTo>
                    <a:pt x="31" y="114"/>
                    <a:pt x="31" y="113"/>
                    <a:pt x="31" y="113"/>
                  </a:cubicBezTo>
                  <a:cubicBezTo>
                    <a:pt x="33" y="113"/>
                    <a:pt x="36" y="114"/>
                    <a:pt x="42" y="114"/>
                  </a:cubicBezTo>
                  <a:cubicBezTo>
                    <a:pt x="46" y="114"/>
                    <a:pt x="48" y="112"/>
                    <a:pt x="48" y="107"/>
                  </a:cubicBezTo>
                  <a:cubicBezTo>
                    <a:pt x="48" y="88"/>
                    <a:pt x="48" y="88"/>
                    <a:pt x="48" y="88"/>
                  </a:cubicBezTo>
                  <a:cubicBezTo>
                    <a:pt x="37" y="88"/>
                    <a:pt x="37" y="88"/>
                    <a:pt x="37" y="88"/>
                  </a:cubicBezTo>
                  <a:cubicBezTo>
                    <a:pt x="37" y="108"/>
                    <a:pt x="37" y="108"/>
                    <a:pt x="37" y="108"/>
                  </a:cubicBezTo>
                  <a:cubicBezTo>
                    <a:pt x="28" y="108"/>
                    <a:pt x="28" y="108"/>
                    <a:pt x="28" y="108"/>
                  </a:cubicBezTo>
                  <a:cubicBezTo>
                    <a:pt x="28" y="88"/>
                    <a:pt x="28" y="88"/>
                    <a:pt x="28" y="88"/>
                  </a:cubicBezTo>
                  <a:cubicBezTo>
                    <a:pt x="17" y="88"/>
                    <a:pt x="17" y="88"/>
                    <a:pt x="17" y="88"/>
                  </a:cubicBezTo>
                  <a:cubicBezTo>
                    <a:pt x="17" y="102"/>
                    <a:pt x="14" y="113"/>
                    <a:pt x="7" y="124"/>
                  </a:cubicBezTo>
                  <a:cubicBezTo>
                    <a:pt x="3" y="121"/>
                    <a:pt x="1" y="119"/>
                    <a:pt x="0" y="118"/>
                  </a:cubicBezTo>
                  <a:cubicBezTo>
                    <a:pt x="7" y="110"/>
                    <a:pt x="9" y="97"/>
                    <a:pt x="9" y="80"/>
                  </a:cubicBezTo>
                  <a:cubicBezTo>
                    <a:pt x="9" y="38"/>
                    <a:pt x="9" y="38"/>
                    <a:pt x="9" y="38"/>
                  </a:cubicBezTo>
                  <a:cubicBezTo>
                    <a:pt x="8" y="39"/>
                    <a:pt x="6" y="41"/>
                    <a:pt x="5" y="42"/>
                  </a:cubicBezTo>
                  <a:cubicBezTo>
                    <a:pt x="4" y="41"/>
                    <a:pt x="3" y="39"/>
                    <a:pt x="1" y="36"/>
                  </a:cubicBezTo>
                  <a:cubicBezTo>
                    <a:pt x="0" y="36"/>
                    <a:pt x="0" y="35"/>
                    <a:pt x="0" y="35"/>
                  </a:cubicBezTo>
                  <a:close/>
                  <a:moveTo>
                    <a:pt x="21" y="20"/>
                  </a:moveTo>
                  <a:cubicBezTo>
                    <a:pt x="19" y="25"/>
                    <a:pt x="16" y="29"/>
                    <a:pt x="12" y="34"/>
                  </a:cubicBezTo>
                  <a:cubicBezTo>
                    <a:pt x="30" y="34"/>
                    <a:pt x="30" y="34"/>
                    <a:pt x="30" y="34"/>
                  </a:cubicBezTo>
                  <a:cubicBezTo>
                    <a:pt x="39" y="20"/>
                    <a:pt x="39" y="20"/>
                    <a:pt x="39" y="20"/>
                  </a:cubicBezTo>
                  <a:lnTo>
                    <a:pt x="21" y="20"/>
                  </a:lnTo>
                  <a:close/>
                  <a:moveTo>
                    <a:pt x="17" y="41"/>
                  </a:moveTo>
                  <a:cubicBezTo>
                    <a:pt x="17" y="57"/>
                    <a:pt x="17" y="57"/>
                    <a:pt x="17" y="57"/>
                  </a:cubicBezTo>
                  <a:cubicBezTo>
                    <a:pt x="28" y="57"/>
                    <a:pt x="28" y="57"/>
                    <a:pt x="28" y="57"/>
                  </a:cubicBezTo>
                  <a:cubicBezTo>
                    <a:pt x="28" y="41"/>
                    <a:pt x="28" y="41"/>
                    <a:pt x="28" y="41"/>
                  </a:cubicBezTo>
                  <a:lnTo>
                    <a:pt x="17" y="41"/>
                  </a:lnTo>
                  <a:close/>
                  <a:moveTo>
                    <a:pt x="17" y="64"/>
                  </a:moveTo>
                  <a:cubicBezTo>
                    <a:pt x="17" y="81"/>
                    <a:pt x="17" y="81"/>
                    <a:pt x="17" y="81"/>
                  </a:cubicBezTo>
                  <a:cubicBezTo>
                    <a:pt x="28" y="81"/>
                    <a:pt x="28" y="81"/>
                    <a:pt x="28" y="81"/>
                  </a:cubicBezTo>
                  <a:cubicBezTo>
                    <a:pt x="28" y="64"/>
                    <a:pt x="28" y="64"/>
                    <a:pt x="28" y="64"/>
                  </a:cubicBezTo>
                  <a:lnTo>
                    <a:pt x="17" y="64"/>
                  </a:lnTo>
                  <a:close/>
                  <a:moveTo>
                    <a:pt x="48" y="41"/>
                  </a:moveTo>
                  <a:cubicBezTo>
                    <a:pt x="37" y="41"/>
                    <a:pt x="37" y="41"/>
                    <a:pt x="37" y="41"/>
                  </a:cubicBezTo>
                  <a:cubicBezTo>
                    <a:pt x="37" y="57"/>
                    <a:pt x="37" y="57"/>
                    <a:pt x="37" y="57"/>
                  </a:cubicBezTo>
                  <a:cubicBezTo>
                    <a:pt x="48" y="57"/>
                    <a:pt x="48" y="57"/>
                    <a:pt x="48" y="57"/>
                  </a:cubicBezTo>
                  <a:lnTo>
                    <a:pt x="48" y="41"/>
                  </a:lnTo>
                  <a:close/>
                  <a:moveTo>
                    <a:pt x="37" y="64"/>
                  </a:moveTo>
                  <a:cubicBezTo>
                    <a:pt x="37" y="81"/>
                    <a:pt x="37" y="81"/>
                    <a:pt x="37" y="81"/>
                  </a:cubicBezTo>
                  <a:cubicBezTo>
                    <a:pt x="48" y="81"/>
                    <a:pt x="48" y="81"/>
                    <a:pt x="48" y="81"/>
                  </a:cubicBezTo>
                  <a:cubicBezTo>
                    <a:pt x="48" y="64"/>
                    <a:pt x="48" y="64"/>
                    <a:pt x="48" y="64"/>
                  </a:cubicBezTo>
                  <a:lnTo>
                    <a:pt x="37" y="64"/>
                  </a:lnTo>
                  <a:close/>
                  <a:moveTo>
                    <a:pt x="61" y="6"/>
                  </a:moveTo>
                  <a:cubicBezTo>
                    <a:pt x="118" y="6"/>
                    <a:pt x="118" y="6"/>
                    <a:pt x="118" y="6"/>
                  </a:cubicBezTo>
                  <a:cubicBezTo>
                    <a:pt x="118" y="14"/>
                    <a:pt x="118" y="21"/>
                    <a:pt x="117" y="29"/>
                  </a:cubicBezTo>
                  <a:cubicBezTo>
                    <a:pt x="117" y="39"/>
                    <a:pt x="111" y="45"/>
                    <a:pt x="101" y="45"/>
                  </a:cubicBezTo>
                  <a:cubicBezTo>
                    <a:pt x="96" y="45"/>
                    <a:pt x="91" y="45"/>
                    <a:pt x="88" y="45"/>
                  </a:cubicBezTo>
                  <a:cubicBezTo>
                    <a:pt x="88" y="43"/>
                    <a:pt x="87" y="40"/>
                    <a:pt x="86" y="35"/>
                  </a:cubicBezTo>
                  <a:cubicBezTo>
                    <a:pt x="87" y="35"/>
                    <a:pt x="89" y="35"/>
                    <a:pt x="92" y="35"/>
                  </a:cubicBezTo>
                  <a:cubicBezTo>
                    <a:pt x="96" y="35"/>
                    <a:pt x="98" y="36"/>
                    <a:pt x="100" y="36"/>
                  </a:cubicBezTo>
                  <a:cubicBezTo>
                    <a:pt x="105" y="36"/>
                    <a:pt x="108" y="33"/>
                    <a:pt x="108" y="28"/>
                  </a:cubicBezTo>
                  <a:cubicBezTo>
                    <a:pt x="108" y="27"/>
                    <a:pt x="108" y="24"/>
                    <a:pt x="109" y="21"/>
                  </a:cubicBezTo>
                  <a:cubicBezTo>
                    <a:pt x="109" y="18"/>
                    <a:pt x="109" y="16"/>
                    <a:pt x="109" y="15"/>
                  </a:cubicBezTo>
                  <a:cubicBezTo>
                    <a:pt x="85" y="15"/>
                    <a:pt x="85" y="15"/>
                    <a:pt x="85" y="15"/>
                  </a:cubicBezTo>
                  <a:cubicBezTo>
                    <a:pt x="85" y="31"/>
                    <a:pt x="78" y="43"/>
                    <a:pt x="63" y="51"/>
                  </a:cubicBezTo>
                  <a:cubicBezTo>
                    <a:pt x="63" y="51"/>
                    <a:pt x="62" y="50"/>
                    <a:pt x="61" y="48"/>
                  </a:cubicBezTo>
                  <a:cubicBezTo>
                    <a:pt x="59" y="46"/>
                    <a:pt x="58" y="45"/>
                    <a:pt x="57" y="44"/>
                  </a:cubicBezTo>
                  <a:cubicBezTo>
                    <a:pt x="70" y="38"/>
                    <a:pt x="76" y="28"/>
                    <a:pt x="75" y="15"/>
                  </a:cubicBezTo>
                  <a:cubicBezTo>
                    <a:pt x="61" y="15"/>
                    <a:pt x="61" y="15"/>
                    <a:pt x="61" y="15"/>
                  </a:cubicBezTo>
                  <a:lnTo>
                    <a:pt x="61" y="6"/>
                  </a:lnTo>
                  <a:close/>
                  <a:moveTo>
                    <a:pt x="90" y="49"/>
                  </a:moveTo>
                  <a:cubicBezTo>
                    <a:pt x="99" y="49"/>
                    <a:pt x="99" y="49"/>
                    <a:pt x="99" y="49"/>
                  </a:cubicBezTo>
                  <a:cubicBezTo>
                    <a:pt x="99" y="62"/>
                    <a:pt x="99" y="62"/>
                    <a:pt x="99" y="62"/>
                  </a:cubicBezTo>
                  <a:cubicBezTo>
                    <a:pt x="122" y="62"/>
                    <a:pt x="122" y="62"/>
                    <a:pt x="122" y="62"/>
                  </a:cubicBezTo>
                  <a:cubicBezTo>
                    <a:pt x="122" y="71"/>
                    <a:pt x="122" y="71"/>
                    <a:pt x="122" y="71"/>
                  </a:cubicBezTo>
                  <a:cubicBezTo>
                    <a:pt x="99" y="71"/>
                    <a:pt x="99" y="71"/>
                    <a:pt x="99" y="71"/>
                  </a:cubicBezTo>
                  <a:cubicBezTo>
                    <a:pt x="99" y="89"/>
                    <a:pt x="99" y="89"/>
                    <a:pt x="99" y="89"/>
                  </a:cubicBezTo>
                  <a:cubicBezTo>
                    <a:pt x="125" y="89"/>
                    <a:pt x="125" y="89"/>
                    <a:pt x="125" y="89"/>
                  </a:cubicBezTo>
                  <a:cubicBezTo>
                    <a:pt x="125" y="98"/>
                    <a:pt x="125" y="98"/>
                    <a:pt x="125" y="98"/>
                  </a:cubicBezTo>
                  <a:cubicBezTo>
                    <a:pt x="99" y="98"/>
                    <a:pt x="99" y="98"/>
                    <a:pt x="99" y="98"/>
                  </a:cubicBezTo>
                  <a:cubicBezTo>
                    <a:pt x="99" y="124"/>
                    <a:pt x="99" y="124"/>
                    <a:pt x="99" y="124"/>
                  </a:cubicBezTo>
                  <a:cubicBezTo>
                    <a:pt x="90" y="124"/>
                    <a:pt x="90" y="124"/>
                    <a:pt x="90" y="124"/>
                  </a:cubicBezTo>
                  <a:cubicBezTo>
                    <a:pt x="90" y="98"/>
                    <a:pt x="90" y="98"/>
                    <a:pt x="90" y="98"/>
                  </a:cubicBezTo>
                  <a:cubicBezTo>
                    <a:pt x="60" y="98"/>
                    <a:pt x="60" y="98"/>
                    <a:pt x="60" y="98"/>
                  </a:cubicBezTo>
                  <a:cubicBezTo>
                    <a:pt x="60" y="89"/>
                    <a:pt x="60" y="89"/>
                    <a:pt x="60" y="89"/>
                  </a:cubicBezTo>
                  <a:cubicBezTo>
                    <a:pt x="90" y="89"/>
                    <a:pt x="90" y="89"/>
                    <a:pt x="90" y="89"/>
                  </a:cubicBezTo>
                  <a:cubicBezTo>
                    <a:pt x="90" y="71"/>
                    <a:pt x="90" y="71"/>
                    <a:pt x="90" y="71"/>
                  </a:cubicBezTo>
                  <a:cubicBezTo>
                    <a:pt x="75" y="71"/>
                    <a:pt x="75" y="71"/>
                    <a:pt x="75" y="71"/>
                  </a:cubicBezTo>
                  <a:cubicBezTo>
                    <a:pt x="74" y="74"/>
                    <a:pt x="73" y="77"/>
                    <a:pt x="71" y="82"/>
                  </a:cubicBezTo>
                  <a:cubicBezTo>
                    <a:pt x="70" y="83"/>
                    <a:pt x="69" y="84"/>
                    <a:pt x="69" y="85"/>
                  </a:cubicBezTo>
                  <a:cubicBezTo>
                    <a:pt x="66" y="83"/>
                    <a:pt x="63" y="82"/>
                    <a:pt x="61" y="81"/>
                  </a:cubicBezTo>
                  <a:cubicBezTo>
                    <a:pt x="65" y="73"/>
                    <a:pt x="69" y="62"/>
                    <a:pt x="72" y="50"/>
                  </a:cubicBezTo>
                  <a:cubicBezTo>
                    <a:pt x="81" y="52"/>
                    <a:pt x="81" y="52"/>
                    <a:pt x="81" y="52"/>
                  </a:cubicBezTo>
                  <a:cubicBezTo>
                    <a:pt x="80" y="56"/>
                    <a:pt x="79" y="59"/>
                    <a:pt x="78" y="62"/>
                  </a:cubicBezTo>
                  <a:cubicBezTo>
                    <a:pt x="90" y="62"/>
                    <a:pt x="90" y="62"/>
                    <a:pt x="90" y="62"/>
                  </a:cubicBezTo>
                  <a:lnTo>
                    <a:pt x="90" y="49"/>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19" name="Freeform 56">
              <a:extLst>
                <a:ext uri="{FF2B5EF4-FFF2-40B4-BE49-F238E27FC236}">
                  <a16:creationId xmlns:a16="http://schemas.microsoft.com/office/drawing/2014/main" id="{7236CED3-1A4A-4C0F-ACF3-14CD55F5AB46}"/>
                </a:ext>
              </a:extLst>
            </p:cNvPr>
            <p:cNvSpPr>
              <a:spLocks noEditPoints="1"/>
            </p:cNvSpPr>
            <p:nvPr userDrawn="1"/>
          </p:nvSpPr>
          <p:spPr bwMode="auto">
            <a:xfrm>
              <a:off x="10955338" y="787401"/>
              <a:ext cx="101600" cy="101600"/>
            </a:xfrm>
            <a:custGeom>
              <a:avLst/>
              <a:gdLst>
                <a:gd name="T0" fmla="*/ 18 w 126"/>
                <a:gd name="T1" fmla="*/ 56 h 124"/>
                <a:gd name="T2" fmla="*/ 20 w 126"/>
                <a:gd name="T3" fmla="*/ 56 h 124"/>
                <a:gd name="T4" fmla="*/ 28 w 126"/>
                <a:gd name="T5" fmla="*/ 61 h 124"/>
                <a:gd name="T6" fmla="*/ 11 w 126"/>
                <a:gd name="T7" fmla="*/ 113 h 124"/>
                <a:gd name="T8" fmla="*/ 0 w 126"/>
                <a:gd name="T9" fmla="*/ 108 h 124"/>
                <a:gd name="T10" fmla="*/ 18 w 126"/>
                <a:gd name="T11" fmla="*/ 56 h 124"/>
                <a:gd name="T12" fmla="*/ 11 w 126"/>
                <a:gd name="T13" fmla="*/ 8 h 124"/>
                <a:gd name="T14" fmla="*/ 17 w 126"/>
                <a:gd name="T15" fmla="*/ 15 h 124"/>
                <a:gd name="T16" fmla="*/ 33 w 126"/>
                <a:gd name="T17" fmla="*/ 31 h 124"/>
                <a:gd name="T18" fmla="*/ 24 w 126"/>
                <a:gd name="T19" fmla="*/ 38 h 124"/>
                <a:gd name="T20" fmla="*/ 23 w 126"/>
                <a:gd name="T21" fmla="*/ 36 h 124"/>
                <a:gd name="T22" fmla="*/ 3 w 126"/>
                <a:gd name="T23" fmla="*/ 14 h 124"/>
                <a:gd name="T24" fmla="*/ 11 w 126"/>
                <a:gd name="T25" fmla="*/ 8 h 124"/>
                <a:gd name="T26" fmla="*/ 68 w 126"/>
                <a:gd name="T27" fmla="*/ 0 h 124"/>
                <a:gd name="T28" fmla="*/ 78 w 126"/>
                <a:gd name="T29" fmla="*/ 0 h 124"/>
                <a:gd name="T30" fmla="*/ 78 w 126"/>
                <a:gd name="T31" fmla="*/ 23 h 124"/>
                <a:gd name="T32" fmla="*/ 111 w 126"/>
                <a:gd name="T33" fmla="*/ 23 h 124"/>
                <a:gd name="T34" fmla="*/ 111 w 126"/>
                <a:gd name="T35" fmla="*/ 63 h 124"/>
                <a:gd name="T36" fmla="*/ 126 w 126"/>
                <a:gd name="T37" fmla="*/ 63 h 124"/>
                <a:gd name="T38" fmla="*/ 126 w 126"/>
                <a:gd name="T39" fmla="*/ 72 h 124"/>
                <a:gd name="T40" fmla="*/ 80 w 126"/>
                <a:gd name="T41" fmla="*/ 72 h 124"/>
                <a:gd name="T42" fmla="*/ 124 w 126"/>
                <a:gd name="T43" fmla="*/ 111 h 124"/>
                <a:gd name="T44" fmla="*/ 123 w 126"/>
                <a:gd name="T45" fmla="*/ 113 h 124"/>
                <a:gd name="T46" fmla="*/ 116 w 126"/>
                <a:gd name="T47" fmla="*/ 121 h 124"/>
                <a:gd name="T48" fmla="*/ 73 w 126"/>
                <a:gd name="T49" fmla="*/ 79 h 124"/>
                <a:gd name="T50" fmla="*/ 30 w 126"/>
                <a:gd name="T51" fmla="*/ 124 h 124"/>
                <a:gd name="T52" fmla="*/ 23 w 126"/>
                <a:gd name="T53" fmla="*/ 114 h 124"/>
                <a:gd name="T54" fmla="*/ 65 w 126"/>
                <a:gd name="T55" fmla="*/ 72 h 124"/>
                <a:gd name="T56" fmla="*/ 33 w 126"/>
                <a:gd name="T57" fmla="*/ 72 h 124"/>
                <a:gd name="T58" fmla="*/ 33 w 126"/>
                <a:gd name="T59" fmla="*/ 63 h 124"/>
                <a:gd name="T60" fmla="*/ 67 w 126"/>
                <a:gd name="T61" fmla="*/ 63 h 124"/>
                <a:gd name="T62" fmla="*/ 68 w 126"/>
                <a:gd name="T63" fmla="*/ 32 h 124"/>
                <a:gd name="T64" fmla="*/ 39 w 126"/>
                <a:gd name="T65" fmla="*/ 32 h 124"/>
                <a:gd name="T66" fmla="*/ 39 w 126"/>
                <a:gd name="T67" fmla="*/ 23 h 124"/>
                <a:gd name="T68" fmla="*/ 68 w 126"/>
                <a:gd name="T69" fmla="*/ 23 h 124"/>
                <a:gd name="T70" fmla="*/ 68 w 126"/>
                <a:gd name="T71" fmla="*/ 0 h 124"/>
                <a:gd name="T72" fmla="*/ 101 w 126"/>
                <a:gd name="T73" fmla="*/ 32 h 124"/>
                <a:gd name="T74" fmla="*/ 78 w 126"/>
                <a:gd name="T75" fmla="*/ 32 h 124"/>
                <a:gd name="T76" fmla="*/ 78 w 126"/>
                <a:gd name="T77" fmla="*/ 48 h 124"/>
                <a:gd name="T78" fmla="*/ 77 w 126"/>
                <a:gd name="T79" fmla="*/ 63 h 124"/>
                <a:gd name="T80" fmla="*/ 101 w 126"/>
                <a:gd name="T81" fmla="*/ 63 h 124"/>
                <a:gd name="T82" fmla="*/ 101 w 126"/>
                <a:gd name="T83" fmla="*/ 3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 h="124">
                  <a:moveTo>
                    <a:pt x="18" y="56"/>
                  </a:moveTo>
                  <a:cubicBezTo>
                    <a:pt x="19" y="56"/>
                    <a:pt x="19" y="56"/>
                    <a:pt x="20" y="56"/>
                  </a:cubicBezTo>
                  <a:cubicBezTo>
                    <a:pt x="23" y="58"/>
                    <a:pt x="26" y="60"/>
                    <a:pt x="28" y="61"/>
                  </a:cubicBezTo>
                  <a:cubicBezTo>
                    <a:pt x="20" y="84"/>
                    <a:pt x="14" y="102"/>
                    <a:pt x="11" y="113"/>
                  </a:cubicBezTo>
                  <a:cubicBezTo>
                    <a:pt x="0" y="108"/>
                    <a:pt x="0" y="108"/>
                    <a:pt x="0" y="108"/>
                  </a:cubicBezTo>
                  <a:cubicBezTo>
                    <a:pt x="7" y="93"/>
                    <a:pt x="13" y="75"/>
                    <a:pt x="18" y="56"/>
                  </a:cubicBezTo>
                  <a:close/>
                  <a:moveTo>
                    <a:pt x="11" y="8"/>
                  </a:moveTo>
                  <a:cubicBezTo>
                    <a:pt x="12" y="10"/>
                    <a:pt x="15" y="12"/>
                    <a:pt x="17" y="15"/>
                  </a:cubicBezTo>
                  <a:cubicBezTo>
                    <a:pt x="24" y="22"/>
                    <a:pt x="29" y="27"/>
                    <a:pt x="33" y="31"/>
                  </a:cubicBezTo>
                  <a:cubicBezTo>
                    <a:pt x="24" y="38"/>
                    <a:pt x="24" y="38"/>
                    <a:pt x="24" y="38"/>
                  </a:cubicBezTo>
                  <a:cubicBezTo>
                    <a:pt x="24" y="38"/>
                    <a:pt x="23" y="37"/>
                    <a:pt x="23" y="36"/>
                  </a:cubicBezTo>
                  <a:cubicBezTo>
                    <a:pt x="14" y="26"/>
                    <a:pt x="8" y="19"/>
                    <a:pt x="3" y="14"/>
                  </a:cubicBezTo>
                  <a:lnTo>
                    <a:pt x="11" y="8"/>
                  </a:lnTo>
                  <a:close/>
                  <a:moveTo>
                    <a:pt x="68" y="0"/>
                  </a:moveTo>
                  <a:cubicBezTo>
                    <a:pt x="78" y="0"/>
                    <a:pt x="78" y="0"/>
                    <a:pt x="78" y="0"/>
                  </a:cubicBezTo>
                  <a:cubicBezTo>
                    <a:pt x="78" y="7"/>
                    <a:pt x="78" y="14"/>
                    <a:pt x="78" y="23"/>
                  </a:cubicBezTo>
                  <a:cubicBezTo>
                    <a:pt x="111" y="23"/>
                    <a:pt x="111" y="23"/>
                    <a:pt x="111" y="23"/>
                  </a:cubicBezTo>
                  <a:cubicBezTo>
                    <a:pt x="111" y="63"/>
                    <a:pt x="111" y="63"/>
                    <a:pt x="111" y="63"/>
                  </a:cubicBezTo>
                  <a:cubicBezTo>
                    <a:pt x="126" y="63"/>
                    <a:pt x="126" y="63"/>
                    <a:pt x="126" y="63"/>
                  </a:cubicBezTo>
                  <a:cubicBezTo>
                    <a:pt x="126" y="72"/>
                    <a:pt x="126" y="72"/>
                    <a:pt x="126" y="72"/>
                  </a:cubicBezTo>
                  <a:cubicBezTo>
                    <a:pt x="80" y="72"/>
                    <a:pt x="80" y="72"/>
                    <a:pt x="80" y="72"/>
                  </a:cubicBezTo>
                  <a:cubicBezTo>
                    <a:pt x="87" y="91"/>
                    <a:pt x="102" y="104"/>
                    <a:pt x="124" y="111"/>
                  </a:cubicBezTo>
                  <a:cubicBezTo>
                    <a:pt x="123" y="112"/>
                    <a:pt x="123" y="112"/>
                    <a:pt x="123" y="113"/>
                  </a:cubicBezTo>
                  <a:cubicBezTo>
                    <a:pt x="119" y="117"/>
                    <a:pt x="117" y="120"/>
                    <a:pt x="116" y="121"/>
                  </a:cubicBezTo>
                  <a:cubicBezTo>
                    <a:pt x="93" y="110"/>
                    <a:pt x="78" y="95"/>
                    <a:pt x="73" y="79"/>
                  </a:cubicBezTo>
                  <a:cubicBezTo>
                    <a:pt x="69" y="96"/>
                    <a:pt x="54" y="111"/>
                    <a:pt x="30" y="124"/>
                  </a:cubicBezTo>
                  <a:cubicBezTo>
                    <a:pt x="26" y="119"/>
                    <a:pt x="24" y="115"/>
                    <a:pt x="23" y="114"/>
                  </a:cubicBezTo>
                  <a:cubicBezTo>
                    <a:pt x="47" y="103"/>
                    <a:pt x="62" y="89"/>
                    <a:pt x="65" y="72"/>
                  </a:cubicBezTo>
                  <a:cubicBezTo>
                    <a:pt x="33" y="72"/>
                    <a:pt x="33" y="72"/>
                    <a:pt x="33" y="72"/>
                  </a:cubicBezTo>
                  <a:cubicBezTo>
                    <a:pt x="33" y="63"/>
                    <a:pt x="33" y="63"/>
                    <a:pt x="33" y="63"/>
                  </a:cubicBezTo>
                  <a:cubicBezTo>
                    <a:pt x="67" y="63"/>
                    <a:pt x="67" y="63"/>
                    <a:pt x="67" y="63"/>
                  </a:cubicBezTo>
                  <a:cubicBezTo>
                    <a:pt x="68" y="59"/>
                    <a:pt x="68" y="34"/>
                    <a:pt x="68" y="32"/>
                  </a:cubicBezTo>
                  <a:cubicBezTo>
                    <a:pt x="39" y="32"/>
                    <a:pt x="39" y="32"/>
                    <a:pt x="39" y="32"/>
                  </a:cubicBezTo>
                  <a:cubicBezTo>
                    <a:pt x="39" y="23"/>
                    <a:pt x="39" y="23"/>
                    <a:pt x="39" y="23"/>
                  </a:cubicBezTo>
                  <a:cubicBezTo>
                    <a:pt x="68" y="23"/>
                    <a:pt x="68" y="23"/>
                    <a:pt x="68" y="23"/>
                  </a:cubicBezTo>
                  <a:cubicBezTo>
                    <a:pt x="68" y="15"/>
                    <a:pt x="68" y="7"/>
                    <a:pt x="68" y="0"/>
                  </a:cubicBezTo>
                  <a:close/>
                  <a:moveTo>
                    <a:pt x="101" y="32"/>
                  </a:moveTo>
                  <a:cubicBezTo>
                    <a:pt x="78" y="32"/>
                    <a:pt x="78" y="32"/>
                    <a:pt x="78" y="32"/>
                  </a:cubicBezTo>
                  <a:cubicBezTo>
                    <a:pt x="78" y="34"/>
                    <a:pt x="78" y="47"/>
                    <a:pt x="78" y="48"/>
                  </a:cubicBezTo>
                  <a:cubicBezTo>
                    <a:pt x="78" y="54"/>
                    <a:pt x="77" y="59"/>
                    <a:pt x="77" y="63"/>
                  </a:cubicBezTo>
                  <a:cubicBezTo>
                    <a:pt x="101" y="63"/>
                    <a:pt x="101" y="63"/>
                    <a:pt x="101" y="63"/>
                  </a:cubicBezTo>
                  <a:lnTo>
                    <a:pt x="101" y="32"/>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20" name="Freeform 57">
              <a:extLst>
                <a:ext uri="{FF2B5EF4-FFF2-40B4-BE49-F238E27FC236}">
                  <a16:creationId xmlns:a16="http://schemas.microsoft.com/office/drawing/2014/main" id="{3F90CBB0-7D72-4A54-A952-E7AD8937A535}"/>
                </a:ext>
              </a:extLst>
            </p:cNvPr>
            <p:cNvSpPr>
              <a:spLocks/>
            </p:cNvSpPr>
            <p:nvPr userDrawn="1"/>
          </p:nvSpPr>
          <p:spPr bwMode="auto">
            <a:xfrm>
              <a:off x="11074401" y="787401"/>
              <a:ext cx="101600" cy="101600"/>
            </a:xfrm>
            <a:custGeom>
              <a:avLst/>
              <a:gdLst>
                <a:gd name="T0" fmla="*/ 3 w 124"/>
                <a:gd name="T1" fmla="*/ 23 h 125"/>
                <a:gd name="T2" fmla="*/ 62 w 124"/>
                <a:gd name="T3" fmla="*/ 23 h 125"/>
                <a:gd name="T4" fmla="*/ 54 w 124"/>
                <a:gd name="T5" fmla="*/ 4 h 125"/>
                <a:gd name="T6" fmla="*/ 64 w 124"/>
                <a:gd name="T7" fmla="*/ 0 h 125"/>
                <a:gd name="T8" fmla="*/ 73 w 124"/>
                <a:gd name="T9" fmla="*/ 19 h 125"/>
                <a:gd name="T10" fmla="*/ 63 w 124"/>
                <a:gd name="T11" fmla="*/ 23 h 125"/>
                <a:gd name="T12" fmla="*/ 124 w 124"/>
                <a:gd name="T13" fmla="*/ 23 h 125"/>
                <a:gd name="T14" fmla="*/ 124 w 124"/>
                <a:gd name="T15" fmla="*/ 32 h 125"/>
                <a:gd name="T16" fmla="*/ 48 w 124"/>
                <a:gd name="T17" fmla="*/ 32 h 125"/>
                <a:gd name="T18" fmla="*/ 47 w 124"/>
                <a:gd name="T19" fmla="*/ 42 h 125"/>
                <a:gd name="T20" fmla="*/ 46 w 124"/>
                <a:gd name="T21" fmla="*/ 52 h 125"/>
                <a:gd name="T22" fmla="*/ 108 w 124"/>
                <a:gd name="T23" fmla="*/ 52 h 125"/>
                <a:gd name="T24" fmla="*/ 107 w 124"/>
                <a:gd name="T25" fmla="*/ 73 h 125"/>
                <a:gd name="T26" fmla="*/ 105 w 124"/>
                <a:gd name="T27" fmla="*/ 95 h 125"/>
                <a:gd name="T28" fmla="*/ 79 w 124"/>
                <a:gd name="T29" fmla="*/ 120 h 125"/>
                <a:gd name="T30" fmla="*/ 56 w 124"/>
                <a:gd name="T31" fmla="*/ 121 h 125"/>
                <a:gd name="T32" fmla="*/ 55 w 124"/>
                <a:gd name="T33" fmla="*/ 109 h 125"/>
                <a:gd name="T34" fmla="*/ 78 w 124"/>
                <a:gd name="T35" fmla="*/ 110 h 125"/>
                <a:gd name="T36" fmla="*/ 95 w 124"/>
                <a:gd name="T37" fmla="*/ 94 h 125"/>
                <a:gd name="T38" fmla="*/ 96 w 124"/>
                <a:gd name="T39" fmla="*/ 72 h 125"/>
                <a:gd name="T40" fmla="*/ 96 w 124"/>
                <a:gd name="T41" fmla="*/ 61 h 125"/>
                <a:gd name="T42" fmla="*/ 46 w 124"/>
                <a:gd name="T43" fmla="*/ 61 h 125"/>
                <a:gd name="T44" fmla="*/ 8 w 124"/>
                <a:gd name="T45" fmla="*/ 125 h 125"/>
                <a:gd name="T46" fmla="*/ 0 w 124"/>
                <a:gd name="T47" fmla="*/ 116 h 125"/>
                <a:gd name="T48" fmla="*/ 35 w 124"/>
                <a:gd name="T49" fmla="*/ 58 h 125"/>
                <a:gd name="T50" fmla="*/ 37 w 124"/>
                <a:gd name="T51" fmla="*/ 40 h 125"/>
                <a:gd name="T52" fmla="*/ 37 w 124"/>
                <a:gd name="T53" fmla="*/ 32 h 125"/>
                <a:gd name="T54" fmla="*/ 3 w 124"/>
                <a:gd name="T55" fmla="*/ 32 h 125"/>
                <a:gd name="T56" fmla="*/ 3 w 124"/>
                <a:gd name="T57" fmla="*/ 2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 h="125">
                  <a:moveTo>
                    <a:pt x="3" y="23"/>
                  </a:moveTo>
                  <a:cubicBezTo>
                    <a:pt x="62" y="23"/>
                    <a:pt x="62" y="23"/>
                    <a:pt x="62" y="23"/>
                  </a:cubicBezTo>
                  <a:cubicBezTo>
                    <a:pt x="60" y="17"/>
                    <a:pt x="57" y="11"/>
                    <a:pt x="54" y="4"/>
                  </a:cubicBezTo>
                  <a:cubicBezTo>
                    <a:pt x="64" y="0"/>
                    <a:pt x="64" y="0"/>
                    <a:pt x="64" y="0"/>
                  </a:cubicBezTo>
                  <a:cubicBezTo>
                    <a:pt x="68" y="8"/>
                    <a:pt x="71" y="14"/>
                    <a:pt x="73" y="19"/>
                  </a:cubicBezTo>
                  <a:cubicBezTo>
                    <a:pt x="63" y="23"/>
                    <a:pt x="63" y="23"/>
                    <a:pt x="63" y="23"/>
                  </a:cubicBezTo>
                  <a:cubicBezTo>
                    <a:pt x="124" y="23"/>
                    <a:pt x="124" y="23"/>
                    <a:pt x="124" y="23"/>
                  </a:cubicBezTo>
                  <a:cubicBezTo>
                    <a:pt x="124" y="32"/>
                    <a:pt x="124" y="32"/>
                    <a:pt x="124" y="32"/>
                  </a:cubicBezTo>
                  <a:cubicBezTo>
                    <a:pt x="48" y="32"/>
                    <a:pt x="48" y="32"/>
                    <a:pt x="48" y="32"/>
                  </a:cubicBezTo>
                  <a:cubicBezTo>
                    <a:pt x="48" y="34"/>
                    <a:pt x="47" y="37"/>
                    <a:pt x="47" y="42"/>
                  </a:cubicBezTo>
                  <a:cubicBezTo>
                    <a:pt x="47" y="46"/>
                    <a:pt x="47" y="49"/>
                    <a:pt x="46" y="52"/>
                  </a:cubicBezTo>
                  <a:cubicBezTo>
                    <a:pt x="108" y="52"/>
                    <a:pt x="108" y="52"/>
                    <a:pt x="108" y="52"/>
                  </a:cubicBezTo>
                  <a:cubicBezTo>
                    <a:pt x="107" y="57"/>
                    <a:pt x="107" y="64"/>
                    <a:pt x="107" y="73"/>
                  </a:cubicBezTo>
                  <a:cubicBezTo>
                    <a:pt x="106" y="82"/>
                    <a:pt x="105" y="90"/>
                    <a:pt x="105" y="95"/>
                  </a:cubicBezTo>
                  <a:cubicBezTo>
                    <a:pt x="105" y="113"/>
                    <a:pt x="96" y="121"/>
                    <a:pt x="79" y="120"/>
                  </a:cubicBezTo>
                  <a:cubicBezTo>
                    <a:pt x="73" y="121"/>
                    <a:pt x="65" y="121"/>
                    <a:pt x="56" y="121"/>
                  </a:cubicBezTo>
                  <a:cubicBezTo>
                    <a:pt x="56" y="117"/>
                    <a:pt x="56" y="113"/>
                    <a:pt x="55" y="109"/>
                  </a:cubicBezTo>
                  <a:cubicBezTo>
                    <a:pt x="63" y="110"/>
                    <a:pt x="71" y="110"/>
                    <a:pt x="78" y="110"/>
                  </a:cubicBezTo>
                  <a:cubicBezTo>
                    <a:pt x="88" y="111"/>
                    <a:pt x="94" y="106"/>
                    <a:pt x="95" y="94"/>
                  </a:cubicBezTo>
                  <a:cubicBezTo>
                    <a:pt x="95" y="89"/>
                    <a:pt x="95" y="81"/>
                    <a:pt x="96" y="72"/>
                  </a:cubicBezTo>
                  <a:cubicBezTo>
                    <a:pt x="96" y="67"/>
                    <a:pt x="96" y="64"/>
                    <a:pt x="96" y="61"/>
                  </a:cubicBezTo>
                  <a:cubicBezTo>
                    <a:pt x="46" y="61"/>
                    <a:pt x="46" y="61"/>
                    <a:pt x="46" y="61"/>
                  </a:cubicBezTo>
                  <a:cubicBezTo>
                    <a:pt x="45" y="88"/>
                    <a:pt x="32" y="109"/>
                    <a:pt x="8" y="125"/>
                  </a:cubicBezTo>
                  <a:cubicBezTo>
                    <a:pt x="6" y="123"/>
                    <a:pt x="3" y="120"/>
                    <a:pt x="0" y="116"/>
                  </a:cubicBezTo>
                  <a:cubicBezTo>
                    <a:pt x="23" y="102"/>
                    <a:pt x="35" y="83"/>
                    <a:pt x="35" y="58"/>
                  </a:cubicBezTo>
                  <a:cubicBezTo>
                    <a:pt x="36" y="54"/>
                    <a:pt x="36" y="48"/>
                    <a:pt x="37" y="40"/>
                  </a:cubicBezTo>
                  <a:cubicBezTo>
                    <a:pt x="37" y="37"/>
                    <a:pt x="37" y="34"/>
                    <a:pt x="37" y="32"/>
                  </a:cubicBezTo>
                  <a:cubicBezTo>
                    <a:pt x="3" y="32"/>
                    <a:pt x="3" y="32"/>
                    <a:pt x="3" y="32"/>
                  </a:cubicBezTo>
                  <a:lnTo>
                    <a:pt x="3" y="23"/>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21" name="Freeform 58">
              <a:extLst>
                <a:ext uri="{FF2B5EF4-FFF2-40B4-BE49-F238E27FC236}">
                  <a16:creationId xmlns:a16="http://schemas.microsoft.com/office/drawing/2014/main" id="{D18059C1-2D68-431A-9465-6A17957DE085}"/>
                </a:ext>
              </a:extLst>
            </p:cNvPr>
            <p:cNvSpPr>
              <a:spLocks noEditPoints="1"/>
            </p:cNvSpPr>
            <p:nvPr userDrawn="1"/>
          </p:nvSpPr>
          <p:spPr bwMode="auto">
            <a:xfrm>
              <a:off x="11195051" y="785814"/>
              <a:ext cx="101600" cy="103188"/>
            </a:xfrm>
            <a:custGeom>
              <a:avLst/>
              <a:gdLst>
                <a:gd name="T0" fmla="*/ 0 w 125"/>
                <a:gd name="T1" fmla="*/ 113 h 126"/>
                <a:gd name="T2" fmla="*/ 52 w 125"/>
                <a:gd name="T3" fmla="*/ 94 h 126"/>
                <a:gd name="T4" fmla="*/ 2 w 125"/>
                <a:gd name="T5" fmla="*/ 94 h 126"/>
                <a:gd name="T6" fmla="*/ 2 w 125"/>
                <a:gd name="T7" fmla="*/ 86 h 126"/>
                <a:gd name="T8" fmla="*/ 58 w 125"/>
                <a:gd name="T9" fmla="*/ 86 h 126"/>
                <a:gd name="T10" fmla="*/ 58 w 125"/>
                <a:gd name="T11" fmla="*/ 75 h 126"/>
                <a:gd name="T12" fmla="*/ 67 w 125"/>
                <a:gd name="T13" fmla="*/ 75 h 126"/>
                <a:gd name="T14" fmla="*/ 67 w 125"/>
                <a:gd name="T15" fmla="*/ 86 h 126"/>
                <a:gd name="T16" fmla="*/ 123 w 125"/>
                <a:gd name="T17" fmla="*/ 86 h 126"/>
                <a:gd name="T18" fmla="*/ 123 w 125"/>
                <a:gd name="T19" fmla="*/ 94 h 126"/>
                <a:gd name="T20" fmla="*/ 74 w 125"/>
                <a:gd name="T21" fmla="*/ 94 h 126"/>
                <a:gd name="T22" fmla="*/ 125 w 125"/>
                <a:gd name="T23" fmla="*/ 113 h 126"/>
                <a:gd name="T24" fmla="*/ 122 w 125"/>
                <a:gd name="T25" fmla="*/ 118 h 126"/>
                <a:gd name="T26" fmla="*/ 119 w 125"/>
                <a:gd name="T27" fmla="*/ 122 h 126"/>
                <a:gd name="T28" fmla="*/ 67 w 125"/>
                <a:gd name="T29" fmla="*/ 98 h 126"/>
                <a:gd name="T30" fmla="*/ 67 w 125"/>
                <a:gd name="T31" fmla="*/ 126 h 126"/>
                <a:gd name="T32" fmla="*/ 58 w 125"/>
                <a:gd name="T33" fmla="*/ 126 h 126"/>
                <a:gd name="T34" fmla="*/ 58 w 125"/>
                <a:gd name="T35" fmla="*/ 99 h 126"/>
                <a:gd name="T36" fmla="*/ 5 w 125"/>
                <a:gd name="T37" fmla="*/ 122 h 126"/>
                <a:gd name="T38" fmla="*/ 0 w 125"/>
                <a:gd name="T39" fmla="*/ 113 h 126"/>
                <a:gd name="T40" fmla="*/ 23 w 125"/>
                <a:gd name="T41" fmla="*/ 56 h 126"/>
                <a:gd name="T42" fmla="*/ 33 w 125"/>
                <a:gd name="T43" fmla="*/ 45 h 126"/>
                <a:gd name="T44" fmla="*/ 3 w 125"/>
                <a:gd name="T45" fmla="*/ 45 h 126"/>
                <a:gd name="T46" fmla="*/ 3 w 125"/>
                <a:gd name="T47" fmla="*/ 37 h 126"/>
                <a:gd name="T48" fmla="*/ 40 w 125"/>
                <a:gd name="T49" fmla="*/ 37 h 126"/>
                <a:gd name="T50" fmla="*/ 48 w 125"/>
                <a:gd name="T51" fmla="*/ 25 h 126"/>
                <a:gd name="T52" fmla="*/ 59 w 125"/>
                <a:gd name="T53" fmla="*/ 28 h 126"/>
                <a:gd name="T54" fmla="*/ 51 w 125"/>
                <a:gd name="T55" fmla="*/ 37 h 126"/>
                <a:gd name="T56" fmla="*/ 122 w 125"/>
                <a:gd name="T57" fmla="*/ 37 h 126"/>
                <a:gd name="T58" fmla="*/ 122 w 125"/>
                <a:gd name="T59" fmla="*/ 45 h 126"/>
                <a:gd name="T60" fmla="*/ 95 w 125"/>
                <a:gd name="T61" fmla="*/ 45 h 126"/>
                <a:gd name="T62" fmla="*/ 79 w 125"/>
                <a:gd name="T63" fmla="*/ 63 h 126"/>
                <a:gd name="T64" fmla="*/ 93 w 125"/>
                <a:gd name="T65" fmla="*/ 67 h 126"/>
                <a:gd name="T66" fmla="*/ 113 w 125"/>
                <a:gd name="T67" fmla="*/ 72 h 126"/>
                <a:gd name="T68" fmla="*/ 109 w 125"/>
                <a:gd name="T69" fmla="*/ 81 h 126"/>
                <a:gd name="T70" fmla="*/ 77 w 125"/>
                <a:gd name="T71" fmla="*/ 71 h 126"/>
                <a:gd name="T72" fmla="*/ 68 w 125"/>
                <a:gd name="T73" fmla="*/ 69 h 126"/>
                <a:gd name="T74" fmla="*/ 10 w 125"/>
                <a:gd name="T75" fmla="*/ 81 h 126"/>
                <a:gd name="T76" fmla="*/ 6 w 125"/>
                <a:gd name="T77" fmla="*/ 72 h 126"/>
                <a:gd name="T78" fmla="*/ 53 w 125"/>
                <a:gd name="T79" fmla="*/ 64 h 126"/>
                <a:gd name="T80" fmla="*/ 23 w 125"/>
                <a:gd name="T81" fmla="*/ 56 h 126"/>
                <a:gd name="T82" fmla="*/ 55 w 125"/>
                <a:gd name="T83" fmla="*/ 3 h 126"/>
                <a:gd name="T84" fmla="*/ 65 w 125"/>
                <a:gd name="T85" fmla="*/ 0 h 126"/>
                <a:gd name="T86" fmla="*/ 69 w 125"/>
                <a:gd name="T87" fmla="*/ 14 h 126"/>
                <a:gd name="T88" fmla="*/ 118 w 125"/>
                <a:gd name="T89" fmla="*/ 14 h 126"/>
                <a:gd name="T90" fmla="*/ 118 w 125"/>
                <a:gd name="T91" fmla="*/ 33 h 126"/>
                <a:gd name="T92" fmla="*/ 109 w 125"/>
                <a:gd name="T93" fmla="*/ 33 h 126"/>
                <a:gd name="T94" fmla="*/ 109 w 125"/>
                <a:gd name="T95" fmla="*/ 22 h 126"/>
                <a:gd name="T96" fmla="*/ 16 w 125"/>
                <a:gd name="T97" fmla="*/ 22 h 126"/>
                <a:gd name="T98" fmla="*/ 16 w 125"/>
                <a:gd name="T99" fmla="*/ 33 h 126"/>
                <a:gd name="T100" fmla="*/ 6 w 125"/>
                <a:gd name="T101" fmla="*/ 33 h 126"/>
                <a:gd name="T102" fmla="*/ 6 w 125"/>
                <a:gd name="T103" fmla="*/ 14 h 126"/>
                <a:gd name="T104" fmla="*/ 59 w 125"/>
                <a:gd name="T105" fmla="*/ 14 h 126"/>
                <a:gd name="T106" fmla="*/ 55 w 125"/>
                <a:gd name="T107" fmla="*/ 3 h 126"/>
                <a:gd name="T108" fmla="*/ 37 w 125"/>
                <a:gd name="T109" fmla="*/ 52 h 126"/>
                <a:gd name="T110" fmla="*/ 56 w 125"/>
                <a:gd name="T111" fmla="*/ 57 h 126"/>
                <a:gd name="T112" fmla="*/ 67 w 125"/>
                <a:gd name="T113" fmla="*/ 60 h 126"/>
                <a:gd name="T114" fmla="*/ 84 w 125"/>
                <a:gd name="T115" fmla="*/ 45 h 126"/>
                <a:gd name="T116" fmla="*/ 44 w 125"/>
                <a:gd name="T117" fmla="*/ 45 h 126"/>
                <a:gd name="T118" fmla="*/ 37 w 125"/>
                <a:gd name="T11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 h="126">
                  <a:moveTo>
                    <a:pt x="0" y="113"/>
                  </a:moveTo>
                  <a:cubicBezTo>
                    <a:pt x="21" y="110"/>
                    <a:pt x="38" y="104"/>
                    <a:pt x="52" y="94"/>
                  </a:cubicBezTo>
                  <a:cubicBezTo>
                    <a:pt x="2" y="94"/>
                    <a:pt x="2" y="94"/>
                    <a:pt x="2" y="94"/>
                  </a:cubicBezTo>
                  <a:cubicBezTo>
                    <a:pt x="2" y="86"/>
                    <a:pt x="2" y="86"/>
                    <a:pt x="2" y="86"/>
                  </a:cubicBezTo>
                  <a:cubicBezTo>
                    <a:pt x="58" y="86"/>
                    <a:pt x="58" y="86"/>
                    <a:pt x="58" y="86"/>
                  </a:cubicBezTo>
                  <a:cubicBezTo>
                    <a:pt x="58" y="75"/>
                    <a:pt x="58" y="75"/>
                    <a:pt x="58" y="75"/>
                  </a:cubicBezTo>
                  <a:cubicBezTo>
                    <a:pt x="67" y="75"/>
                    <a:pt x="67" y="75"/>
                    <a:pt x="67" y="75"/>
                  </a:cubicBezTo>
                  <a:cubicBezTo>
                    <a:pt x="67" y="86"/>
                    <a:pt x="67" y="86"/>
                    <a:pt x="67" y="86"/>
                  </a:cubicBezTo>
                  <a:cubicBezTo>
                    <a:pt x="123" y="86"/>
                    <a:pt x="123" y="86"/>
                    <a:pt x="123" y="86"/>
                  </a:cubicBezTo>
                  <a:cubicBezTo>
                    <a:pt x="123" y="94"/>
                    <a:pt x="123" y="94"/>
                    <a:pt x="123" y="94"/>
                  </a:cubicBezTo>
                  <a:cubicBezTo>
                    <a:pt x="74" y="94"/>
                    <a:pt x="74" y="94"/>
                    <a:pt x="74" y="94"/>
                  </a:cubicBezTo>
                  <a:cubicBezTo>
                    <a:pt x="88" y="104"/>
                    <a:pt x="104" y="110"/>
                    <a:pt x="125" y="113"/>
                  </a:cubicBezTo>
                  <a:cubicBezTo>
                    <a:pt x="124" y="114"/>
                    <a:pt x="123" y="116"/>
                    <a:pt x="122" y="118"/>
                  </a:cubicBezTo>
                  <a:cubicBezTo>
                    <a:pt x="121" y="120"/>
                    <a:pt x="120" y="121"/>
                    <a:pt x="119" y="122"/>
                  </a:cubicBezTo>
                  <a:cubicBezTo>
                    <a:pt x="96" y="116"/>
                    <a:pt x="78" y="108"/>
                    <a:pt x="67" y="98"/>
                  </a:cubicBezTo>
                  <a:cubicBezTo>
                    <a:pt x="67" y="126"/>
                    <a:pt x="67" y="126"/>
                    <a:pt x="67" y="126"/>
                  </a:cubicBezTo>
                  <a:cubicBezTo>
                    <a:pt x="58" y="126"/>
                    <a:pt x="58" y="126"/>
                    <a:pt x="58" y="126"/>
                  </a:cubicBezTo>
                  <a:cubicBezTo>
                    <a:pt x="58" y="99"/>
                    <a:pt x="58" y="99"/>
                    <a:pt x="58" y="99"/>
                  </a:cubicBezTo>
                  <a:cubicBezTo>
                    <a:pt x="45" y="109"/>
                    <a:pt x="27" y="116"/>
                    <a:pt x="5" y="122"/>
                  </a:cubicBezTo>
                  <a:cubicBezTo>
                    <a:pt x="4" y="119"/>
                    <a:pt x="2" y="116"/>
                    <a:pt x="0" y="113"/>
                  </a:cubicBezTo>
                  <a:close/>
                  <a:moveTo>
                    <a:pt x="23" y="56"/>
                  </a:moveTo>
                  <a:cubicBezTo>
                    <a:pt x="26" y="53"/>
                    <a:pt x="30" y="49"/>
                    <a:pt x="33" y="45"/>
                  </a:cubicBezTo>
                  <a:cubicBezTo>
                    <a:pt x="3" y="45"/>
                    <a:pt x="3" y="45"/>
                    <a:pt x="3" y="45"/>
                  </a:cubicBezTo>
                  <a:cubicBezTo>
                    <a:pt x="3" y="37"/>
                    <a:pt x="3" y="37"/>
                    <a:pt x="3" y="37"/>
                  </a:cubicBezTo>
                  <a:cubicBezTo>
                    <a:pt x="40" y="37"/>
                    <a:pt x="40" y="37"/>
                    <a:pt x="40" y="37"/>
                  </a:cubicBezTo>
                  <a:cubicBezTo>
                    <a:pt x="43" y="33"/>
                    <a:pt x="46" y="29"/>
                    <a:pt x="48" y="25"/>
                  </a:cubicBezTo>
                  <a:cubicBezTo>
                    <a:pt x="59" y="28"/>
                    <a:pt x="59" y="28"/>
                    <a:pt x="59" y="28"/>
                  </a:cubicBezTo>
                  <a:cubicBezTo>
                    <a:pt x="56" y="31"/>
                    <a:pt x="54" y="34"/>
                    <a:pt x="51" y="37"/>
                  </a:cubicBezTo>
                  <a:cubicBezTo>
                    <a:pt x="122" y="37"/>
                    <a:pt x="122" y="37"/>
                    <a:pt x="122" y="37"/>
                  </a:cubicBezTo>
                  <a:cubicBezTo>
                    <a:pt x="122" y="45"/>
                    <a:pt x="122" y="45"/>
                    <a:pt x="122" y="45"/>
                  </a:cubicBezTo>
                  <a:cubicBezTo>
                    <a:pt x="95" y="45"/>
                    <a:pt x="95" y="45"/>
                    <a:pt x="95" y="45"/>
                  </a:cubicBezTo>
                  <a:cubicBezTo>
                    <a:pt x="92" y="52"/>
                    <a:pt x="86" y="58"/>
                    <a:pt x="79" y="63"/>
                  </a:cubicBezTo>
                  <a:cubicBezTo>
                    <a:pt x="82" y="64"/>
                    <a:pt x="87" y="65"/>
                    <a:pt x="93" y="67"/>
                  </a:cubicBezTo>
                  <a:cubicBezTo>
                    <a:pt x="103" y="69"/>
                    <a:pt x="109" y="71"/>
                    <a:pt x="113" y="72"/>
                  </a:cubicBezTo>
                  <a:cubicBezTo>
                    <a:pt x="109" y="81"/>
                    <a:pt x="109" y="81"/>
                    <a:pt x="109" y="81"/>
                  </a:cubicBezTo>
                  <a:cubicBezTo>
                    <a:pt x="102" y="78"/>
                    <a:pt x="91" y="75"/>
                    <a:pt x="77" y="71"/>
                  </a:cubicBezTo>
                  <a:cubicBezTo>
                    <a:pt x="73" y="70"/>
                    <a:pt x="70" y="69"/>
                    <a:pt x="68" y="69"/>
                  </a:cubicBezTo>
                  <a:cubicBezTo>
                    <a:pt x="57" y="73"/>
                    <a:pt x="38" y="78"/>
                    <a:pt x="10" y="81"/>
                  </a:cubicBezTo>
                  <a:cubicBezTo>
                    <a:pt x="9" y="78"/>
                    <a:pt x="7" y="75"/>
                    <a:pt x="6" y="72"/>
                  </a:cubicBezTo>
                  <a:cubicBezTo>
                    <a:pt x="26" y="70"/>
                    <a:pt x="42" y="67"/>
                    <a:pt x="53" y="64"/>
                  </a:cubicBezTo>
                  <a:cubicBezTo>
                    <a:pt x="44" y="62"/>
                    <a:pt x="34" y="59"/>
                    <a:pt x="23" y="56"/>
                  </a:cubicBezTo>
                  <a:close/>
                  <a:moveTo>
                    <a:pt x="55" y="3"/>
                  </a:moveTo>
                  <a:cubicBezTo>
                    <a:pt x="65" y="0"/>
                    <a:pt x="65" y="0"/>
                    <a:pt x="65" y="0"/>
                  </a:cubicBezTo>
                  <a:cubicBezTo>
                    <a:pt x="66" y="5"/>
                    <a:pt x="68" y="9"/>
                    <a:pt x="69" y="14"/>
                  </a:cubicBezTo>
                  <a:cubicBezTo>
                    <a:pt x="118" y="14"/>
                    <a:pt x="118" y="14"/>
                    <a:pt x="118" y="14"/>
                  </a:cubicBezTo>
                  <a:cubicBezTo>
                    <a:pt x="118" y="33"/>
                    <a:pt x="118" y="33"/>
                    <a:pt x="118" y="33"/>
                  </a:cubicBezTo>
                  <a:cubicBezTo>
                    <a:pt x="109" y="33"/>
                    <a:pt x="109" y="33"/>
                    <a:pt x="109" y="33"/>
                  </a:cubicBezTo>
                  <a:cubicBezTo>
                    <a:pt x="109" y="22"/>
                    <a:pt x="109" y="22"/>
                    <a:pt x="109" y="22"/>
                  </a:cubicBezTo>
                  <a:cubicBezTo>
                    <a:pt x="16" y="22"/>
                    <a:pt x="16" y="22"/>
                    <a:pt x="16" y="22"/>
                  </a:cubicBezTo>
                  <a:cubicBezTo>
                    <a:pt x="16" y="33"/>
                    <a:pt x="16" y="33"/>
                    <a:pt x="16" y="33"/>
                  </a:cubicBezTo>
                  <a:cubicBezTo>
                    <a:pt x="6" y="33"/>
                    <a:pt x="6" y="33"/>
                    <a:pt x="6" y="33"/>
                  </a:cubicBezTo>
                  <a:cubicBezTo>
                    <a:pt x="6" y="14"/>
                    <a:pt x="6" y="14"/>
                    <a:pt x="6" y="14"/>
                  </a:cubicBezTo>
                  <a:cubicBezTo>
                    <a:pt x="59" y="14"/>
                    <a:pt x="59" y="14"/>
                    <a:pt x="59" y="14"/>
                  </a:cubicBezTo>
                  <a:cubicBezTo>
                    <a:pt x="58" y="10"/>
                    <a:pt x="57" y="6"/>
                    <a:pt x="55" y="3"/>
                  </a:cubicBezTo>
                  <a:close/>
                  <a:moveTo>
                    <a:pt x="37" y="52"/>
                  </a:moveTo>
                  <a:cubicBezTo>
                    <a:pt x="41" y="53"/>
                    <a:pt x="47" y="55"/>
                    <a:pt x="56" y="57"/>
                  </a:cubicBezTo>
                  <a:cubicBezTo>
                    <a:pt x="61" y="58"/>
                    <a:pt x="64" y="59"/>
                    <a:pt x="67" y="60"/>
                  </a:cubicBezTo>
                  <a:cubicBezTo>
                    <a:pt x="75" y="56"/>
                    <a:pt x="81" y="52"/>
                    <a:pt x="84" y="45"/>
                  </a:cubicBezTo>
                  <a:cubicBezTo>
                    <a:pt x="44" y="45"/>
                    <a:pt x="44" y="45"/>
                    <a:pt x="44" y="45"/>
                  </a:cubicBezTo>
                  <a:cubicBezTo>
                    <a:pt x="42" y="48"/>
                    <a:pt x="39" y="50"/>
                    <a:pt x="37" y="52"/>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22" name="Freeform 59">
              <a:extLst>
                <a:ext uri="{FF2B5EF4-FFF2-40B4-BE49-F238E27FC236}">
                  <a16:creationId xmlns:a16="http://schemas.microsoft.com/office/drawing/2014/main" id="{ACD1611C-A403-49ED-AC86-B213B4798448}"/>
                </a:ext>
              </a:extLst>
            </p:cNvPr>
            <p:cNvSpPr>
              <a:spLocks noEditPoints="1"/>
            </p:cNvSpPr>
            <p:nvPr userDrawn="1"/>
          </p:nvSpPr>
          <p:spPr bwMode="auto">
            <a:xfrm>
              <a:off x="11314113" y="787401"/>
              <a:ext cx="103188" cy="101600"/>
            </a:xfrm>
            <a:custGeom>
              <a:avLst/>
              <a:gdLst>
                <a:gd name="T0" fmla="*/ 37 w 127"/>
                <a:gd name="T1" fmla="*/ 1 h 124"/>
                <a:gd name="T2" fmla="*/ 35 w 127"/>
                <a:gd name="T3" fmla="*/ 6 h 124"/>
                <a:gd name="T4" fmla="*/ 47 w 127"/>
                <a:gd name="T5" fmla="*/ 20 h 124"/>
                <a:gd name="T6" fmla="*/ 57 w 127"/>
                <a:gd name="T7" fmla="*/ 34 h 124"/>
                <a:gd name="T8" fmla="*/ 50 w 127"/>
                <a:gd name="T9" fmla="*/ 40 h 124"/>
                <a:gd name="T10" fmla="*/ 31 w 127"/>
                <a:gd name="T11" fmla="*/ 15 h 124"/>
                <a:gd name="T12" fmla="*/ 6 w 127"/>
                <a:gd name="T13" fmla="*/ 55 h 124"/>
                <a:gd name="T14" fmla="*/ 4 w 127"/>
                <a:gd name="T15" fmla="*/ 50 h 124"/>
                <a:gd name="T16" fmla="*/ 0 w 127"/>
                <a:gd name="T17" fmla="*/ 46 h 124"/>
                <a:gd name="T18" fmla="*/ 27 w 127"/>
                <a:gd name="T19" fmla="*/ 0 h 124"/>
                <a:gd name="T20" fmla="*/ 37 w 127"/>
                <a:gd name="T21" fmla="*/ 1 h 124"/>
                <a:gd name="T22" fmla="*/ 8 w 127"/>
                <a:gd name="T23" fmla="*/ 86 h 124"/>
                <a:gd name="T24" fmla="*/ 15 w 127"/>
                <a:gd name="T25" fmla="*/ 80 h 124"/>
                <a:gd name="T26" fmla="*/ 29 w 127"/>
                <a:gd name="T27" fmla="*/ 97 h 124"/>
                <a:gd name="T28" fmla="*/ 42 w 127"/>
                <a:gd name="T29" fmla="*/ 69 h 124"/>
                <a:gd name="T30" fmla="*/ 5 w 127"/>
                <a:gd name="T31" fmla="*/ 69 h 124"/>
                <a:gd name="T32" fmla="*/ 5 w 127"/>
                <a:gd name="T33" fmla="*/ 60 h 124"/>
                <a:gd name="T34" fmla="*/ 52 w 127"/>
                <a:gd name="T35" fmla="*/ 60 h 124"/>
                <a:gd name="T36" fmla="*/ 52 w 127"/>
                <a:gd name="T37" fmla="*/ 69 h 124"/>
                <a:gd name="T38" fmla="*/ 34 w 127"/>
                <a:gd name="T39" fmla="*/ 105 h 124"/>
                <a:gd name="T40" fmla="*/ 44 w 127"/>
                <a:gd name="T41" fmla="*/ 116 h 124"/>
                <a:gd name="T42" fmla="*/ 36 w 127"/>
                <a:gd name="T43" fmla="*/ 122 h 124"/>
                <a:gd name="T44" fmla="*/ 8 w 127"/>
                <a:gd name="T45" fmla="*/ 86 h 124"/>
                <a:gd name="T46" fmla="*/ 22 w 127"/>
                <a:gd name="T47" fmla="*/ 36 h 124"/>
                <a:gd name="T48" fmla="*/ 30 w 127"/>
                <a:gd name="T49" fmla="*/ 32 h 124"/>
                <a:gd name="T50" fmla="*/ 40 w 127"/>
                <a:gd name="T51" fmla="*/ 51 h 124"/>
                <a:gd name="T52" fmla="*/ 32 w 127"/>
                <a:gd name="T53" fmla="*/ 56 h 124"/>
                <a:gd name="T54" fmla="*/ 22 w 127"/>
                <a:gd name="T55" fmla="*/ 36 h 124"/>
                <a:gd name="T56" fmla="*/ 94 w 127"/>
                <a:gd name="T57" fmla="*/ 90 h 124"/>
                <a:gd name="T58" fmla="*/ 127 w 127"/>
                <a:gd name="T59" fmla="*/ 116 h 124"/>
                <a:gd name="T60" fmla="*/ 119 w 127"/>
                <a:gd name="T61" fmla="*/ 123 h 124"/>
                <a:gd name="T62" fmla="*/ 88 w 127"/>
                <a:gd name="T63" fmla="*/ 97 h 124"/>
                <a:gd name="T64" fmla="*/ 56 w 127"/>
                <a:gd name="T65" fmla="*/ 124 h 124"/>
                <a:gd name="T66" fmla="*/ 53 w 127"/>
                <a:gd name="T67" fmla="*/ 120 h 124"/>
                <a:gd name="T68" fmla="*/ 49 w 127"/>
                <a:gd name="T69" fmla="*/ 116 h 124"/>
                <a:gd name="T70" fmla="*/ 78 w 127"/>
                <a:gd name="T71" fmla="*/ 96 h 124"/>
                <a:gd name="T72" fmla="*/ 85 w 127"/>
                <a:gd name="T73" fmla="*/ 63 h 124"/>
                <a:gd name="T74" fmla="*/ 85 w 127"/>
                <a:gd name="T75" fmla="*/ 46 h 124"/>
                <a:gd name="T76" fmla="*/ 94 w 127"/>
                <a:gd name="T77" fmla="*/ 46 h 124"/>
                <a:gd name="T78" fmla="*/ 94 w 127"/>
                <a:gd name="T79" fmla="*/ 64 h 124"/>
                <a:gd name="T80" fmla="*/ 89 w 127"/>
                <a:gd name="T81" fmla="*/ 94 h 124"/>
                <a:gd name="T82" fmla="*/ 94 w 127"/>
                <a:gd name="T83" fmla="*/ 90 h 124"/>
                <a:gd name="T84" fmla="*/ 54 w 127"/>
                <a:gd name="T85" fmla="*/ 5 h 124"/>
                <a:gd name="T86" fmla="*/ 127 w 127"/>
                <a:gd name="T87" fmla="*/ 5 h 124"/>
                <a:gd name="T88" fmla="*/ 127 w 127"/>
                <a:gd name="T89" fmla="*/ 14 h 124"/>
                <a:gd name="T90" fmla="*/ 96 w 127"/>
                <a:gd name="T91" fmla="*/ 14 h 124"/>
                <a:gd name="T92" fmla="*/ 92 w 127"/>
                <a:gd name="T93" fmla="*/ 31 h 124"/>
                <a:gd name="T94" fmla="*/ 120 w 127"/>
                <a:gd name="T95" fmla="*/ 31 h 124"/>
                <a:gd name="T96" fmla="*/ 120 w 127"/>
                <a:gd name="T97" fmla="*/ 92 h 124"/>
                <a:gd name="T98" fmla="*/ 111 w 127"/>
                <a:gd name="T99" fmla="*/ 92 h 124"/>
                <a:gd name="T100" fmla="*/ 111 w 127"/>
                <a:gd name="T101" fmla="*/ 40 h 124"/>
                <a:gd name="T102" fmla="*/ 69 w 127"/>
                <a:gd name="T103" fmla="*/ 40 h 124"/>
                <a:gd name="T104" fmla="*/ 69 w 127"/>
                <a:gd name="T105" fmla="*/ 93 h 124"/>
                <a:gd name="T106" fmla="*/ 60 w 127"/>
                <a:gd name="T107" fmla="*/ 93 h 124"/>
                <a:gd name="T108" fmla="*/ 60 w 127"/>
                <a:gd name="T109" fmla="*/ 31 h 124"/>
                <a:gd name="T110" fmla="*/ 82 w 127"/>
                <a:gd name="T111" fmla="*/ 31 h 124"/>
                <a:gd name="T112" fmla="*/ 85 w 127"/>
                <a:gd name="T113" fmla="*/ 14 h 124"/>
                <a:gd name="T114" fmla="*/ 54 w 127"/>
                <a:gd name="T115" fmla="*/ 14 h 124"/>
                <a:gd name="T116" fmla="*/ 54 w 127"/>
                <a:gd name="T117" fmla="*/ 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 h="124">
                  <a:moveTo>
                    <a:pt x="37" y="1"/>
                  </a:moveTo>
                  <a:cubicBezTo>
                    <a:pt x="36" y="3"/>
                    <a:pt x="35" y="4"/>
                    <a:pt x="35" y="6"/>
                  </a:cubicBezTo>
                  <a:cubicBezTo>
                    <a:pt x="37" y="9"/>
                    <a:pt x="41" y="13"/>
                    <a:pt x="47" y="20"/>
                  </a:cubicBezTo>
                  <a:cubicBezTo>
                    <a:pt x="53" y="28"/>
                    <a:pt x="56" y="32"/>
                    <a:pt x="57" y="34"/>
                  </a:cubicBezTo>
                  <a:cubicBezTo>
                    <a:pt x="50" y="40"/>
                    <a:pt x="50" y="40"/>
                    <a:pt x="50" y="40"/>
                  </a:cubicBezTo>
                  <a:cubicBezTo>
                    <a:pt x="42" y="29"/>
                    <a:pt x="35" y="21"/>
                    <a:pt x="31" y="15"/>
                  </a:cubicBezTo>
                  <a:cubicBezTo>
                    <a:pt x="23" y="30"/>
                    <a:pt x="15" y="43"/>
                    <a:pt x="6" y="55"/>
                  </a:cubicBezTo>
                  <a:cubicBezTo>
                    <a:pt x="6" y="54"/>
                    <a:pt x="5" y="53"/>
                    <a:pt x="4" y="50"/>
                  </a:cubicBezTo>
                  <a:cubicBezTo>
                    <a:pt x="2" y="48"/>
                    <a:pt x="1" y="47"/>
                    <a:pt x="0" y="46"/>
                  </a:cubicBezTo>
                  <a:cubicBezTo>
                    <a:pt x="11" y="33"/>
                    <a:pt x="19" y="18"/>
                    <a:pt x="27" y="0"/>
                  </a:cubicBezTo>
                  <a:lnTo>
                    <a:pt x="37" y="1"/>
                  </a:lnTo>
                  <a:close/>
                  <a:moveTo>
                    <a:pt x="8" y="86"/>
                  </a:moveTo>
                  <a:cubicBezTo>
                    <a:pt x="15" y="80"/>
                    <a:pt x="15" y="80"/>
                    <a:pt x="15" y="80"/>
                  </a:cubicBezTo>
                  <a:cubicBezTo>
                    <a:pt x="17" y="83"/>
                    <a:pt x="22" y="89"/>
                    <a:pt x="29" y="97"/>
                  </a:cubicBezTo>
                  <a:cubicBezTo>
                    <a:pt x="33" y="89"/>
                    <a:pt x="37" y="80"/>
                    <a:pt x="42" y="69"/>
                  </a:cubicBezTo>
                  <a:cubicBezTo>
                    <a:pt x="5" y="69"/>
                    <a:pt x="5" y="69"/>
                    <a:pt x="5" y="69"/>
                  </a:cubicBezTo>
                  <a:cubicBezTo>
                    <a:pt x="5" y="60"/>
                    <a:pt x="5" y="60"/>
                    <a:pt x="5" y="60"/>
                  </a:cubicBezTo>
                  <a:cubicBezTo>
                    <a:pt x="52" y="60"/>
                    <a:pt x="52" y="60"/>
                    <a:pt x="52" y="60"/>
                  </a:cubicBezTo>
                  <a:cubicBezTo>
                    <a:pt x="52" y="69"/>
                    <a:pt x="52" y="69"/>
                    <a:pt x="52" y="69"/>
                  </a:cubicBezTo>
                  <a:cubicBezTo>
                    <a:pt x="47" y="81"/>
                    <a:pt x="41" y="93"/>
                    <a:pt x="34" y="105"/>
                  </a:cubicBezTo>
                  <a:cubicBezTo>
                    <a:pt x="39" y="110"/>
                    <a:pt x="42" y="114"/>
                    <a:pt x="44" y="116"/>
                  </a:cubicBezTo>
                  <a:cubicBezTo>
                    <a:pt x="36" y="122"/>
                    <a:pt x="36" y="122"/>
                    <a:pt x="36" y="122"/>
                  </a:cubicBezTo>
                  <a:cubicBezTo>
                    <a:pt x="27" y="111"/>
                    <a:pt x="18" y="98"/>
                    <a:pt x="8" y="86"/>
                  </a:cubicBezTo>
                  <a:close/>
                  <a:moveTo>
                    <a:pt x="22" y="36"/>
                  </a:moveTo>
                  <a:cubicBezTo>
                    <a:pt x="30" y="32"/>
                    <a:pt x="30" y="32"/>
                    <a:pt x="30" y="32"/>
                  </a:cubicBezTo>
                  <a:cubicBezTo>
                    <a:pt x="35" y="40"/>
                    <a:pt x="38" y="47"/>
                    <a:pt x="40" y="51"/>
                  </a:cubicBezTo>
                  <a:cubicBezTo>
                    <a:pt x="32" y="56"/>
                    <a:pt x="32" y="56"/>
                    <a:pt x="32" y="56"/>
                  </a:cubicBezTo>
                  <a:cubicBezTo>
                    <a:pt x="29" y="50"/>
                    <a:pt x="26" y="43"/>
                    <a:pt x="22" y="36"/>
                  </a:cubicBezTo>
                  <a:close/>
                  <a:moveTo>
                    <a:pt x="94" y="90"/>
                  </a:moveTo>
                  <a:cubicBezTo>
                    <a:pt x="108" y="101"/>
                    <a:pt x="119" y="110"/>
                    <a:pt x="127" y="116"/>
                  </a:cubicBezTo>
                  <a:cubicBezTo>
                    <a:pt x="119" y="123"/>
                    <a:pt x="119" y="123"/>
                    <a:pt x="119" y="123"/>
                  </a:cubicBezTo>
                  <a:cubicBezTo>
                    <a:pt x="108" y="113"/>
                    <a:pt x="98" y="105"/>
                    <a:pt x="88" y="97"/>
                  </a:cubicBezTo>
                  <a:cubicBezTo>
                    <a:pt x="84" y="106"/>
                    <a:pt x="73" y="115"/>
                    <a:pt x="56" y="124"/>
                  </a:cubicBezTo>
                  <a:cubicBezTo>
                    <a:pt x="56" y="123"/>
                    <a:pt x="55" y="122"/>
                    <a:pt x="53" y="120"/>
                  </a:cubicBezTo>
                  <a:cubicBezTo>
                    <a:pt x="51" y="118"/>
                    <a:pt x="50" y="116"/>
                    <a:pt x="49" y="116"/>
                  </a:cubicBezTo>
                  <a:cubicBezTo>
                    <a:pt x="64" y="109"/>
                    <a:pt x="73" y="103"/>
                    <a:pt x="78" y="96"/>
                  </a:cubicBezTo>
                  <a:cubicBezTo>
                    <a:pt x="83" y="89"/>
                    <a:pt x="86" y="78"/>
                    <a:pt x="85" y="63"/>
                  </a:cubicBezTo>
                  <a:cubicBezTo>
                    <a:pt x="85" y="46"/>
                    <a:pt x="85" y="46"/>
                    <a:pt x="85" y="46"/>
                  </a:cubicBezTo>
                  <a:cubicBezTo>
                    <a:pt x="94" y="46"/>
                    <a:pt x="94" y="46"/>
                    <a:pt x="94" y="46"/>
                  </a:cubicBezTo>
                  <a:cubicBezTo>
                    <a:pt x="94" y="64"/>
                    <a:pt x="94" y="64"/>
                    <a:pt x="94" y="64"/>
                  </a:cubicBezTo>
                  <a:cubicBezTo>
                    <a:pt x="94" y="78"/>
                    <a:pt x="93" y="88"/>
                    <a:pt x="89" y="94"/>
                  </a:cubicBezTo>
                  <a:lnTo>
                    <a:pt x="94" y="90"/>
                  </a:lnTo>
                  <a:close/>
                  <a:moveTo>
                    <a:pt x="54" y="5"/>
                  </a:moveTo>
                  <a:cubicBezTo>
                    <a:pt x="127" y="5"/>
                    <a:pt x="127" y="5"/>
                    <a:pt x="127" y="5"/>
                  </a:cubicBezTo>
                  <a:cubicBezTo>
                    <a:pt x="127" y="14"/>
                    <a:pt x="127" y="14"/>
                    <a:pt x="127" y="14"/>
                  </a:cubicBezTo>
                  <a:cubicBezTo>
                    <a:pt x="96" y="14"/>
                    <a:pt x="96" y="14"/>
                    <a:pt x="96" y="14"/>
                  </a:cubicBezTo>
                  <a:cubicBezTo>
                    <a:pt x="92" y="31"/>
                    <a:pt x="92" y="31"/>
                    <a:pt x="92" y="31"/>
                  </a:cubicBezTo>
                  <a:cubicBezTo>
                    <a:pt x="120" y="31"/>
                    <a:pt x="120" y="31"/>
                    <a:pt x="120" y="31"/>
                  </a:cubicBezTo>
                  <a:cubicBezTo>
                    <a:pt x="120" y="92"/>
                    <a:pt x="120" y="92"/>
                    <a:pt x="120" y="92"/>
                  </a:cubicBezTo>
                  <a:cubicBezTo>
                    <a:pt x="111" y="92"/>
                    <a:pt x="111" y="92"/>
                    <a:pt x="111" y="92"/>
                  </a:cubicBezTo>
                  <a:cubicBezTo>
                    <a:pt x="111" y="40"/>
                    <a:pt x="111" y="40"/>
                    <a:pt x="111" y="40"/>
                  </a:cubicBezTo>
                  <a:cubicBezTo>
                    <a:pt x="69" y="40"/>
                    <a:pt x="69" y="40"/>
                    <a:pt x="69" y="40"/>
                  </a:cubicBezTo>
                  <a:cubicBezTo>
                    <a:pt x="69" y="93"/>
                    <a:pt x="69" y="93"/>
                    <a:pt x="69" y="93"/>
                  </a:cubicBezTo>
                  <a:cubicBezTo>
                    <a:pt x="60" y="93"/>
                    <a:pt x="60" y="93"/>
                    <a:pt x="60" y="93"/>
                  </a:cubicBezTo>
                  <a:cubicBezTo>
                    <a:pt x="60" y="31"/>
                    <a:pt x="60" y="31"/>
                    <a:pt x="60" y="31"/>
                  </a:cubicBezTo>
                  <a:cubicBezTo>
                    <a:pt x="82" y="31"/>
                    <a:pt x="82" y="31"/>
                    <a:pt x="82" y="31"/>
                  </a:cubicBezTo>
                  <a:cubicBezTo>
                    <a:pt x="85" y="14"/>
                    <a:pt x="85" y="14"/>
                    <a:pt x="85" y="14"/>
                  </a:cubicBezTo>
                  <a:cubicBezTo>
                    <a:pt x="54" y="14"/>
                    <a:pt x="54" y="14"/>
                    <a:pt x="54" y="14"/>
                  </a:cubicBezTo>
                  <a:lnTo>
                    <a:pt x="54" y="5"/>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23" name="Freeform 60">
              <a:extLst>
                <a:ext uri="{FF2B5EF4-FFF2-40B4-BE49-F238E27FC236}">
                  <a16:creationId xmlns:a16="http://schemas.microsoft.com/office/drawing/2014/main" id="{8F1ED0AE-3E47-4741-A1F0-302908EB4A2B}"/>
                </a:ext>
              </a:extLst>
            </p:cNvPr>
            <p:cNvSpPr>
              <a:spLocks noEditPoints="1"/>
            </p:cNvSpPr>
            <p:nvPr userDrawn="1"/>
          </p:nvSpPr>
          <p:spPr bwMode="auto">
            <a:xfrm>
              <a:off x="11434763" y="792164"/>
              <a:ext cx="103188" cy="93663"/>
            </a:xfrm>
            <a:custGeom>
              <a:avLst/>
              <a:gdLst>
                <a:gd name="T0" fmla="*/ 89 w 126"/>
                <a:gd name="T1" fmla="*/ 62 h 115"/>
                <a:gd name="T2" fmla="*/ 99 w 126"/>
                <a:gd name="T3" fmla="*/ 62 h 115"/>
                <a:gd name="T4" fmla="*/ 99 w 126"/>
                <a:gd name="T5" fmla="*/ 71 h 115"/>
                <a:gd name="T6" fmla="*/ 126 w 126"/>
                <a:gd name="T7" fmla="*/ 71 h 115"/>
                <a:gd name="T8" fmla="*/ 126 w 126"/>
                <a:gd name="T9" fmla="*/ 80 h 115"/>
                <a:gd name="T10" fmla="*/ 99 w 126"/>
                <a:gd name="T11" fmla="*/ 80 h 115"/>
                <a:gd name="T12" fmla="*/ 99 w 126"/>
                <a:gd name="T13" fmla="*/ 98 h 115"/>
                <a:gd name="T14" fmla="*/ 81 w 126"/>
                <a:gd name="T15" fmla="*/ 115 h 115"/>
                <a:gd name="T16" fmla="*/ 62 w 126"/>
                <a:gd name="T17" fmla="*/ 115 h 115"/>
                <a:gd name="T18" fmla="*/ 61 w 126"/>
                <a:gd name="T19" fmla="*/ 110 h 115"/>
                <a:gd name="T20" fmla="*/ 60 w 126"/>
                <a:gd name="T21" fmla="*/ 104 h 115"/>
                <a:gd name="T22" fmla="*/ 78 w 126"/>
                <a:gd name="T23" fmla="*/ 105 h 115"/>
                <a:gd name="T24" fmla="*/ 89 w 126"/>
                <a:gd name="T25" fmla="*/ 96 h 115"/>
                <a:gd name="T26" fmla="*/ 89 w 126"/>
                <a:gd name="T27" fmla="*/ 80 h 115"/>
                <a:gd name="T28" fmla="*/ 0 w 126"/>
                <a:gd name="T29" fmla="*/ 80 h 115"/>
                <a:gd name="T30" fmla="*/ 0 w 126"/>
                <a:gd name="T31" fmla="*/ 71 h 115"/>
                <a:gd name="T32" fmla="*/ 89 w 126"/>
                <a:gd name="T33" fmla="*/ 71 h 115"/>
                <a:gd name="T34" fmla="*/ 89 w 126"/>
                <a:gd name="T35" fmla="*/ 62 h 115"/>
                <a:gd name="T36" fmla="*/ 105 w 126"/>
                <a:gd name="T37" fmla="*/ 34 h 115"/>
                <a:gd name="T38" fmla="*/ 25 w 126"/>
                <a:gd name="T39" fmla="*/ 34 h 115"/>
                <a:gd name="T40" fmla="*/ 25 w 126"/>
                <a:gd name="T41" fmla="*/ 40 h 115"/>
                <a:gd name="T42" fmla="*/ 34 w 126"/>
                <a:gd name="T43" fmla="*/ 50 h 115"/>
                <a:gd name="T44" fmla="*/ 100 w 126"/>
                <a:gd name="T45" fmla="*/ 50 h 115"/>
                <a:gd name="T46" fmla="*/ 112 w 126"/>
                <a:gd name="T47" fmla="*/ 42 h 115"/>
                <a:gd name="T48" fmla="*/ 113 w 126"/>
                <a:gd name="T49" fmla="*/ 40 h 115"/>
                <a:gd name="T50" fmla="*/ 115 w 126"/>
                <a:gd name="T51" fmla="*/ 29 h 115"/>
                <a:gd name="T52" fmla="*/ 125 w 126"/>
                <a:gd name="T53" fmla="*/ 33 h 115"/>
                <a:gd name="T54" fmla="*/ 124 w 126"/>
                <a:gd name="T55" fmla="*/ 38 h 115"/>
                <a:gd name="T56" fmla="*/ 122 w 126"/>
                <a:gd name="T57" fmla="*/ 46 h 115"/>
                <a:gd name="T58" fmla="*/ 102 w 126"/>
                <a:gd name="T59" fmla="*/ 58 h 115"/>
                <a:gd name="T60" fmla="*/ 32 w 126"/>
                <a:gd name="T61" fmla="*/ 58 h 115"/>
                <a:gd name="T62" fmla="*/ 15 w 126"/>
                <a:gd name="T63" fmla="*/ 42 h 115"/>
                <a:gd name="T64" fmla="*/ 15 w 126"/>
                <a:gd name="T65" fmla="*/ 0 h 115"/>
                <a:gd name="T66" fmla="*/ 105 w 126"/>
                <a:gd name="T67" fmla="*/ 0 h 115"/>
                <a:gd name="T68" fmla="*/ 105 w 126"/>
                <a:gd name="T69" fmla="*/ 34 h 115"/>
                <a:gd name="T70" fmla="*/ 24 w 126"/>
                <a:gd name="T71" fmla="*/ 87 h 115"/>
                <a:gd name="T72" fmla="*/ 31 w 126"/>
                <a:gd name="T73" fmla="*/ 81 h 115"/>
                <a:gd name="T74" fmla="*/ 47 w 126"/>
                <a:gd name="T75" fmla="*/ 94 h 115"/>
                <a:gd name="T76" fmla="*/ 52 w 126"/>
                <a:gd name="T77" fmla="*/ 98 h 115"/>
                <a:gd name="T78" fmla="*/ 44 w 126"/>
                <a:gd name="T79" fmla="*/ 105 h 115"/>
                <a:gd name="T80" fmla="*/ 24 w 126"/>
                <a:gd name="T81" fmla="*/ 87 h 115"/>
                <a:gd name="T82" fmla="*/ 25 w 126"/>
                <a:gd name="T83" fmla="*/ 9 h 115"/>
                <a:gd name="T84" fmla="*/ 25 w 126"/>
                <a:gd name="T85" fmla="*/ 25 h 115"/>
                <a:gd name="T86" fmla="*/ 96 w 126"/>
                <a:gd name="T87" fmla="*/ 25 h 115"/>
                <a:gd name="T88" fmla="*/ 96 w 126"/>
                <a:gd name="T89" fmla="*/ 9 h 115"/>
                <a:gd name="T90" fmla="*/ 25 w 126"/>
                <a:gd name="T91" fmla="*/ 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6" h="115">
                  <a:moveTo>
                    <a:pt x="89" y="62"/>
                  </a:moveTo>
                  <a:cubicBezTo>
                    <a:pt x="99" y="62"/>
                    <a:pt x="99" y="62"/>
                    <a:pt x="99" y="62"/>
                  </a:cubicBezTo>
                  <a:cubicBezTo>
                    <a:pt x="99" y="71"/>
                    <a:pt x="99" y="71"/>
                    <a:pt x="99" y="71"/>
                  </a:cubicBezTo>
                  <a:cubicBezTo>
                    <a:pt x="126" y="71"/>
                    <a:pt x="126" y="71"/>
                    <a:pt x="126" y="71"/>
                  </a:cubicBezTo>
                  <a:cubicBezTo>
                    <a:pt x="126" y="80"/>
                    <a:pt x="126" y="80"/>
                    <a:pt x="126" y="80"/>
                  </a:cubicBezTo>
                  <a:cubicBezTo>
                    <a:pt x="99" y="80"/>
                    <a:pt x="99" y="80"/>
                    <a:pt x="99" y="80"/>
                  </a:cubicBezTo>
                  <a:cubicBezTo>
                    <a:pt x="99" y="98"/>
                    <a:pt x="99" y="98"/>
                    <a:pt x="99" y="98"/>
                  </a:cubicBezTo>
                  <a:cubicBezTo>
                    <a:pt x="99" y="109"/>
                    <a:pt x="93" y="115"/>
                    <a:pt x="81" y="115"/>
                  </a:cubicBezTo>
                  <a:cubicBezTo>
                    <a:pt x="76" y="115"/>
                    <a:pt x="70" y="115"/>
                    <a:pt x="62" y="115"/>
                  </a:cubicBezTo>
                  <a:cubicBezTo>
                    <a:pt x="62" y="114"/>
                    <a:pt x="62" y="113"/>
                    <a:pt x="61" y="110"/>
                  </a:cubicBezTo>
                  <a:cubicBezTo>
                    <a:pt x="61" y="107"/>
                    <a:pt x="60" y="105"/>
                    <a:pt x="60" y="104"/>
                  </a:cubicBezTo>
                  <a:cubicBezTo>
                    <a:pt x="63" y="105"/>
                    <a:pt x="69" y="105"/>
                    <a:pt x="78" y="105"/>
                  </a:cubicBezTo>
                  <a:cubicBezTo>
                    <a:pt x="86" y="105"/>
                    <a:pt x="89" y="102"/>
                    <a:pt x="89" y="96"/>
                  </a:cubicBezTo>
                  <a:cubicBezTo>
                    <a:pt x="89" y="80"/>
                    <a:pt x="89" y="80"/>
                    <a:pt x="89" y="80"/>
                  </a:cubicBezTo>
                  <a:cubicBezTo>
                    <a:pt x="0" y="80"/>
                    <a:pt x="0" y="80"/>
                    <a:pt x="0" y="80"/>
                  </a:cubicBezTo>
                  <a:cubicBezTo>
                    <a:pt x="0" y="71"/>
                    <a:pt x="0" y="71"/>
                    <a:pt x="0" y="71"/>
                  </a:cubicBezTo>
                  <a:cubicBezTo>
                    <a:pt x="89" y="71"/>
                    <a:pt x="89" y="71"/>
                    <a:pt x="89" y="71"/>
                  </a:cubicBezTo>
                  <a:lnTo>
                    <a:pt x="89" y="62"/>
                  </a:lnTo>
                  <a:close/>
                  <a:moveTo>
                    <a:pt x="105" y="34"/>
                  </a:moveTo>
                  <a:cubicBezTo>
                    <a:pt x="25" y="34"/>
                    <a:pt x="25" y="34"/>
                    <a:pt x="25" y="34"/>
                  </a:cubicBezTo>
                  <a:cubicBezTo>
                    <a:pt x="25" y="40"/>
                    <a:pt x="25" y="40"/>
                    <a:pt x="25" y="40"/>
                  </a:cubicBezTo>
                  <a:cubicBezTo>
                    <a:pt x="24" y="47"/>
                    <a:pt x="28" y="50"/>
                    <a:pt x="34" y="50"/>
                  </a:cubicBezTo>
                  <a:cubicBezTo>
                    <a:pt x="100" y="50"/>
                    <a:pt x="100" y="50"/>
                    <a:pt x="100" y="50"/>
                  </a:cubicBezTo>
                  <a:cubicBezTo>
                    <a:pt x="107" y="50"/>
                    <a:pt x="111" y="47"/>
                    <a:pt x="112" y="42"/>
                  </a:cubicBezTo>
                  <a:cubicBezTo>
                    <a:pt x="112" y="41"/>
                    <a:pt x="112" y="41"/>
                    <a:pt x="113" y="40"/>
                  </a:cubicBezTo>
                  <a:cubicBezTo>
                    <a:pt x="113" y="35"/>
                    <a:pt x="114" y="32"/>
                    <a:pt x="115" y="29"/>
                  </a:cubicBezTo>
                  <a:cubicBezTo>
                    <a:pt x="120" y="31"/>
                    <a:pt x="123" y="32"/>
                    <a:pt x="125" y="33"/>
                  </a:cubicBezTo>
                  <a:cubicBezTo>
                    <a:pt x="124" y="34"/>
                    <a:pt x="124" y="36"/>
                    <a:pt x="124" y="38"/>
                  </a:cubicBezTo>
                  <a:cubicBezTo>
                    <a:pt x="123" y="42"/>
                    <a:pt x="122" y="44"/>
                    <a:pt x="122" y="46"/>
                  </a:cubicBezTo>
                  <a:cubicBezTo>
                    <a:pt x="119" y="55"/>
                    <a:pt x="113" y="59"/>
                    <a:pt x="102" y="58"/>
                  </a:cubicBezTo>
                  <a:cubicBezTo>
                    <a:pt x="32" y="58"/>
                    <a:pt x="32" y="58"/>
                    <a:pt x="32" y="58"/>
                  </a:cubicBezTo>
                  <a:cubicBezTo>
                    <a:pt x="20" y="59"/>
                    <a:pt x="15" y="53"/>
                    <a:pt x="15" y="42"/>
                  </a:cubicBezTo>
                  <a:cubicBezTo>
                    <a:pt x="15" y="0"/>
                    <a:pt x="15" y="0"/>
                    <a:pt x="15" y="0"/>
                  </a:cubicBezTo>
                  <a:cubicBezTo>
                    <a:pt x="105" y="0"/>
                    <a:pt x="105" y="0"/>
                    <a:pt x="105" y="0"/>
                  </a:cubicBezTo>
                  <a:lnTo>
                    <a:pt x="105" y="34"/>
                  </a:lnTo>
                  <a:close/>
                  <a:moveTo>
                    <a:pt x="24" y="87"/>
                  </a:moveTo>
                  <a:cubicBezTo>
                    <a:pt x="31" y="81"/>
                    <a:pt x="31" y="81"/>
                    <a:pt x="31" y="81"/>
                  </a:cubicBezTo>
                  <a:cubicBezTo>
                    <a:pt x="34" y="84"/>
                    <a:pt x="40" y="88"/>
                    <a:pt x="47" y="94"/>
                  </a:cubicBezTo>
                  <a:cubicBezTo>
                    <a:pt x="49" y="96"/>
                    <a:pt x="50" y="97"/>
                    <a:pt x="52" y="98"/>
                  </a:cubicBezTo>
                  <a:cubicBezTo>
                    <a:pt x="44" y="105"/>
                    <a:pt x="44" y="105"/>
                    <a:pt x="44" y="105"/>
                  </a:cubicBezTo>
                  <a:cubicBezTo>
                    <a:pt x="37" y="99"/>
                    <a:pt x="30" y="93"/>
                    <a:pt x="24" y="87"/>
                  </a:cubicBezTo>
                  <a:close/>
                  <a:moveTo>
                    <a:pt x="25" y="9"/>
                  </a:moveTo>
                  <a:cubicBezTo>
                    <a:pt x="25" y="25"/>
                    <a:pt x="25" y="25"/>
                    <a:pt x="25" y="25"/>
                  </a:cubicBezTo>
                  <a:cubicBezTo>
                    <a:pt x="96" y="25"/>
                    <a:pt x="96" y="25"/>
                    <a:pt x="96" y="25"/>
                  </a:cubicBezTo>
                  <a:cubicBezTo>
                    <a:pt x="96" y="9"/>
                    <a:pt x="96" y="9"/>
                    <a:pt x="96" y="9"/>
                  </a:cubicBezTo>
                  <a:lnTo>
                    <a:pt x="25" y="9"/>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24" name="Freeform 61">
              <a:extLst>
                <a:ext uri="{FF2B5EF4-FFF2-40B4-BE49-F238E27FC236}">
                  <a16:creationId xmlns:a16="http://schemas.microsoft.com/office/drawing/2014/main" id="{95ACFBCA-B838-44FF-8CCD-0B77F69968BB}"/>
                </a:ext>
              </a:extLst>
            </p:cNvPr>
            <p:cNvSpPr>
              <a:spLocks noEditPoints="1"/>
            </p:cNvSpPr>
            <p:nvPr userDrawn="1"/>
          </p:nvSpPr>
          <p:spPr bwMode="auto">
            <a:xfrm>
              <a:off x="11553826" y="787401"/>
              <a:ext cx="103188" cy="100013"/>
            </a:xfrm>
            <a:custGeom>
              <a:avLst/>
              <a:gdLst>
                <a:gd name="T0" fmla="*/ 109 w 127"/>
                <a:gd name="T1" fmla="*/ 8 h 123"/>
                <a:gd name="T2" fmla="*/ 117 w 127"/>
                <a:gd name="T3" fmla="*/ 15 h 123"/>
                <a:gd name="T4" fmla="*/ 90 w 127"/>
                <a:gd name="T5" fmla="*/ 40 h 123"/>
                <a:gd name="T6" fmla="*/ 127 w 127"/>
                <a:gd name="T7" fmla="*/ 40 h 123"/>
                <a:gd name="T8" fmla="*/ 127 w 127"/>
                <a:gd name="T9" fmla="*/ 49 h 123"/>
                <a:gd name="T10" fmla="*/ 78 w 127"/>
                <a:gd name="T11" fmla="*/ 49 h 123"/>
                <a:gd name="T12" fmla="*/ 56 w 127"/>
                <a:gd name="T13" fmla="*/ 63 h 123"/>
                <a:gd name="T14" fmla="*/ 106 w 127"/>
                <a:gd name="T15" fmla="*/ 63 h 123"/>
                <a:gd name="T16" fmla="*/ 106 w 127"/>
                <a:gd name="T17" fmla="*/ 123 h 123"/>
                <a:gd name="T18" fmla="*/ 96 w 127"/>
                <a:gd name="T19" fmla="*/ 123 h 123"/>
                <a:gd name="T20" fmla="*/ 96 w 127"/>
                <a:gd name="T21" fmla="*/ 116 h 123"/>
                <a:gd name="T22" fmla="*/ 37 w 127"/>
                <a:gd name="T23" fmla="*/ 116 h 123"/>
                <a:gd name="T24" fmla="*/ 37 w 127"/>
                <a:gd name="T25" fmla="*/ 123 h 123"/>
                <a:gd name="T26" fmla="*/ 28 w 127"/>
                <a:gd name="T27" fmla="*/ 123 h 123"/>
                <a:gd name="T28" fmla="*/ 28 w 127"/>
                <a:gd name="T29" fmla="*/ 77 h 123"/>
                <a:gd name="T30" fmla="*/ 5 w 127"/>
                <a:gd name="T31" fmla="*/ 86 h 123"/>
                <a:gd name="T32" fmla="*/ 0 w 127"/>
                <a:gd name="T33" fmla="*/ 77 h 123"/>
                <a:gd name="T34" fmla="*/ 63 w 127"/>
                <a:gd name="T35" fmla="*/ 49 h 123"/>
                <a:gd name="T36" fmla="*/ 4 w 127"/>
                <a:gd name="T37" fmla="*/ 49 h 123"/>
                <a:gd name="T38" fmla="*/ 4 w 127"/>
                <a:gd name="T39" fmla="*/ 40 h 123"/>
                <a:gd name="T40" fmla="*/ 52 w 127"/>
                <a:gd name="T41" fmla="*/ 40 h 123"/>
                <a:gd name="T42" fmla="*/ 52 w 127"/>
                <a:gd name="T43" fmla="*/ 25 h 123"/>
                <a:gd name="T44" fmla="*/ 16 w 127"/>
                <a:gd name="T45" fmla="*/ 25 h 123"/>
                <a:gd name="T46" fmla="*/ 16 w 127"/>
                <a:gd name="T47" fmla="*/ 16 h 123"/>
                <a:gd name="T48" fmla="*/ 52 w 127"/>
                <a:gd name="T49" fmla="*/ 16 h 123"/>
                <a:gd name="T50" fmla="*/ 52 w 127"/>
                <a:gd name="T51" fmla="*/ 0 h 123"/>
                <a:gd name="T52" fmla="*/ 62 w 127"/>
                <a:gd name="T53" fmla="*/ 0 h 123"/>
                <a:gd name="T54" fmla="*/ 62 w 127"/>
                <a:gd name="T55" fmla="*/ 16 h 123"/>
                <a:gd name="T56" fmla="*/ 93 w 127"/>
                <a:gd name="T57" fmla="*/ 16 h 123"/>
                <a:gd name="T58" fmla="*/ 93 w 127"/>
                <a:gd name="T59" fmla="*/ 25 h 123"/>
                <a:gd name="T60" fmla="*/ 62 w 127"/>
                <a:gd name="T61" fmla="*/ 25 h 123"/>
                <a:gd name="T62" fmla="*/ 62 w 127"/>
                <a:gd name="T63" fmla="*/ 40 h 123"/>
                <a:gd name="T64" fmla="*/ 75 w 127"/>
                <a:gd name="T65" fmla="*/ 40 h 123"/>
                <a:gd name="T66" fmla="*/ 109 w 127"/>
                <a:gd name="T67" fmla="*/ 8 h 123"/>
                <a:gd name="T68" fmla="*/ 96 w 127"/>
                <a:gd name="T69" fmla="*/ 71 h 123"/>
                <a:gd name="T70" fmla="*/ 40 w 127"/>
                <a:gd name="T71" fmla="*/ 71 h 123"/>
                <a:gd name="T72" fmla="*/ 39 w 127"/>
                <a:gd name="T73" fmla="*/ 72 h 123"/>
                <a:gd name="T74" fmla="*/ 37 w 127"/>
                <a:gd name="T75" fmla="*/ 72 h 123"/>
                <a:gd name="T76" fmla="*/ 37 w 127"/>
                <a:gd name="T77" fmla="*/ 86 h 123"/>
                <a:gd name="T78" fmla="*/ 96 w 127"/>
                <a:gd name="T79" fmla="*/ 86 h 123"/>
                <a:gd name="T80" fmla="*/ 96 w 127"/>
                <a:gd name="T81" fmla="*/ 71 h 123"/>
                <a:gd name="T82" fmla="*/ 37 w 127"/>
                <a:gd name="T83" fmla="*/ 94 h 123"/>
                <a:gd name="T84" fmla="*/ 37 w 127"/>
                <a:gd name="T85" fmla="*/ 108 h 123"/>
                <a:gd name="T86" fmla="*/ 96 w 127"/>
                <a:gd name="T87" fmla="*/ 108 h 123"/>
                <a:gd name="T88" fmla="*/ 96 w 127"/>
                <a:gd name="T89" fmla="*/ 94 h 123"/>
                <a:gd name="T90" fmla="*/ 37 w 127"/>
                <a:gd name="T91" fmla="*/ 9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3">
                  <a:moveTo>
                    <a:pt x="109" y="8"/>
                  </a:moveTo>
                  <a:cubicBezTo>
                    <a:pt x="117" y="15"/>
                    <a:pt x="117" y="15"/>
                    <a:pt x="117" y="15"/>
                  </a:cubicBezTo>
                  <a:cubicBezTo>
                    <a:pt x="108" y="24"/>
                    <a:pt x="99" y="33"/>
                    <a:pt x="90" y="40"/>
                  </a:cubicBezTo>
                  <a:cubicBezTo>
                    <a:pt x="127" y="40"/>
                    <a:pt x="127" y="40"/>
                    <a:pt x="127" y="40"/>
                  </a:cubicBezTo>
                  <a:cubicBezTo>
                    <a:pt x="127" y="49"/>
                    <a:pt x="127" y="49"/>
                    <a:pt x="127" y="49"/>
                  </a:cubicBezTo>
                  <a:cubicBezTo>
                    <a:pt x="78" y="49"/>
                    <a:pt x="78" y="49"/>
                    <a:pt x="78" y="49"/>
                  </a:cubicBezTo>
                  <a:cubicBezTo>
                    <a:pt x="71" y="54"/>
                    <a:pt x="64" y="59"/>
                    <a:pt x="56" y="63"/>
                  </a:cubicBezTo>
                  <a:cubicBezTo>
                    <a:pt x="106" y="63"/>
                    <a:pt x="106" y="63"/>
                    <a:pt x="106" y="63"/>
                  </a:cubicBezTo>
                  <a:cubicBezTo>
                    <a:pt x="106" y="123"/>
                    <a:pt x="106" y="123"/>
                    <a:pt x="106" y="123"/>
                  </a:cubicBezTo>
                  <a:cubicBezTo>
                    <a:pt x="96" y="123"/>
                    <a:pt x="96" y="123"/>
                    <a:pt x="96" y="123"/>
                  </a:cubicBezTo>
                  <a:cubicBezTo>
                    <a:pt x="96" y="116"/>
                    <a:pt x="96" y="116"/>
                    <a:pt x="96" y="116"/>
                  </a:cubicBezTo>
                  <a:cubicBezTo>
                    <a:pt x="37" y="116"/>
                    <a:pt x="37" y="116"/>
                    <a:pt x="37" y="116"/>
                  </a:cubicBezTo>
                  <a:cubicBezTo>
                    <a:pt x="37" y="123"/>
                    <a:pt x="37" y="123"/>
                    <a:pt x="37" y="123"/>
                  </a:cubicBezTo>
                  <a:cubicBezTo>
                    <a:pt x="28" y="123"/>
                    <a:pt x="28" y="123"/>
                    <a:pt x="28" y="123"/>
                  </a:cubicBezTo>
                  <a:cubicBezTo>
                    <a:pt x="28" y="77"/>
                    <a:pt x="28" y="77"/>
                    <a:pt x="28" y="77"/>
                  </a:cubicBezTo>
                  <a:cubicBezTo>
                    <a:pt x="20" y="80"/>
                    <a:pt x="13" y="83"/>
                    <a:pt x="5" y="86"/>
                  </a:cubicBezTo>
                  <a:cubicBezTo>
                    <a:pt x="4" y="84"/>
                    <a:pt x="3" y="81"/>
                    <a:pt x="0" y="77"/>
                  </a:cubicBezTo>
                  <a:cubicBezTo>
                    <a:pt x="24" y="69"/>
                    <a:pt x="45" y="60"/>
                    <a:pt x="63" y="49"/>
                  </a:cubicBezTo>
                  <a:cubicBezTo>
                    <a:pt x="4" y="49"/>
                    <a:pt x="4" y="49"/>
                    <a:pt x="4" y="49"/>
                  </a:cubicBezTo>
                  <a:cubicBezTo>
                    <a:pt x="4" y="40"/>
                    <a:pt x="4" y="40"/>
                    <a:pt x="4" y="40"/>
                  </a:cubicBezTo>
                  <a:cubicBezTo>
                    <a:pt x="52" y="40"/>
                    <a:pt x="52" y="40"/>
                    <a:pt x="52" y="40"/>
                  </a:cubicBezTo>
                  <a:cubicBezTo>
                    <a:pt x="52" y="25"/>
                    <a:pt x="52" y="25"/>
                    <a:pt x="52" y="25"/>
                  </a:cubicBezTo>
                  <a:cubicBezTo>
                    <a:pt x="16" y="25"/>
                    <a:pt x="16" y="25"/>
                    <a:pt x="16" y="25"/>
                  </a:cubicBezTo>
                  <a:cubicBezTo>
                    <a:pt x="16" y="16"/>
                    <a:pt x="16" y="16"/>
                    <a:pt x="16" y="16"/>
                  </a:cubicBezTo>
                  <a:cubicBezTo>
                    <a:pt x="52" y="16"/>
                    <a:pt x="52" y="16"/>
                    <a:pt x="52" y="16"/>
                  </a:cubicBezTo>
                  <a:cubicBezTo>
                    <a:pt x="52" y="0"/>
                    <a:pt x="52" y="0"/>
                    <a:pt x="52" y="0"/>
                  </a:cubicBezTo>
                  <a:cubicBezTo>
                    <a:pt x="62" y="0"/>
                    <a:pt x="62" y="0"/>
                    <a:pt x="62" y="0"/>
                  </a:cubicBezTo>
                  <a:cubicBezTo>
                    <a:pt x="62" y="16"/>
                    <a:pt x="62" y="16"/>
                    <a:pt x="62" y="16"/>
                  </a:cubicBezTo>
                  <a:cubicBezTo>
                    <a:pt x="93" y="16"/>
                    <a:pt x="93" y="16"/>
                    <a:pt x="93" y="16"/>
                  </a:cubicBezTo>
                  <a:cubicBezTo>
                    <a:pt x="93" y="25"/>
                    <a:pt x="93" y="25"/>
                    <a:pt x="93" y="25"/>
                  </a:cubicBezTo>
                  <a:cubicBezTo>
                    <a:pt x="62" y="25"/>
                    <a:pt x="62" y="25"/>
                    <a:pt x="62" y="25"/>
                  </a:cubicBezTo>
                  <a:cubicBezTo>
                    <a:pt x="62" y="40"/>
                    <a:pt x="62" y="40"/>
                    <a:pt x="62" y="40"/>
                  </a:cubicBezTo>
                  <a:cubicBezTo>
                    <a:pt x="75" y="40"/>
                    <a:pt x="75" y="40"/>
                    <a:pt x="75" y="40"/>
                  </a:cubicBezTo>
                  <a:cubicBezTo>
                    <a:pt x="88" y="32"/>
                    <a:pt x="99" y="21"/>
                    <a:pt x="109" y="8"/>
                  </a:cubicBezTo>
                  <a:close/>
                  <a:moveTo>
                    <a:pt x="96" y="71"/>
                  </a:moveTo>
                  <a:cubicBezTo>
                    <a:pt x="40" y="71"/>
                    <a:pt x="40" y="71"/>
                    <a:pt x="40" y="71"/>
                  </a:cubicBezTo>
                  <a:cubicBezTo>
                    <a:pt x="39" y="71"/>
                    <a:pt x="39" y="71"/>
                    <a:pt x="39" y="72"/>
                  </a:cubicBezTo>
                  <a:cubicBezTo>
                    <a:pt x="39" y="72"/>
                    <a:pt x="38" y="72"/>
                    <a:pt x="37" y="72"/>
                  </a:cubicBezTo>
                  <a:cubicBezTo>
                    <a:pt x="37" y="86"/>
                    <a:pt x="37" y="86"/>
                    <a:pt x="37" y="86"/>
                  </a:cubicBezTo>
                  <a:cubicBezTo>
                    <a:pt x="96" y="86"/>
                    <a:pt x="96" y="86"/>
                    <a:pt x="96" y="86"/>
                  </a:cubicBezTo>
                  <a:lnTo>
                    <a:pt x="96" y="71"/>
                  </a:lnTo>
                  <a:close/>
                  <a:moveTo>
                    <a:pt x="37" y="94"/>
                  </a:moveTo>
                  <a:cubicBezTo>
                    <a:pt x="37" y="108"/>
                    <a:pt x="37" y="108"/>
                    <a:pt x="37" y="108"/>
                  </a:cubicBezTo>
                  <a:cubicBezTo>
                    <a:pt x="96" y="108"/>
                    <a:pt x="96" y="108"/>
                    <a:pt x="96" y="108"/>
                  </a:cubicBezTo>
                  <a:cubicBezTo>
                    <a:pt x="96" y="94"/>
                    <a:pt x="96" y="94"/>
                    <a:pt x="96" y="94"/>
                  </a:cubicBezTo>
                  <a:lnTo>
                    <a:pt x="37" y="94"/>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grpSp>
    </p:spTree>
    <p:extLst>
      <p:ext uri="{BB962C8B-B14F-4D97-AF65-F5344CB8AC3E}">
        <p14:creationId xmlns:p14="http://schemas.microsoft.com/office/powerpoint/2010/main" val="318630090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405" y="273844"/>
            <a:ext cx="7887191" cy="994172"/>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813363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机密-节标题1">
    <p:spTree>
      <p:nvGrpSpPr>
        <p:cNvPr id="1" name=""/>
        <p:cNvGrpSpPr/>
        <p:nvPr/>
      </p:nvGrpSpPr>
      <p:grpSpPr>
        <a:xfrm>
          <a:off x="0" y="0"/>
          <a:ext cx="0" cy="0"/>
          <a:chOff x="0" y="0"/>
          <a:chExt cx="0" cy="0"/>
        </a:xfrm>
      </p:grpSpPr>
      <p:sp>
        <p:nvSpPr>
          <p:cNvPr id="3" name="Text Box 5"/>
          <p:cNvSpPr txBox="1">
            <a:spLocks noChangeArrowheads="1"/>
          </p:cNvSpPr>
          <p:nvPr userDrawn="1"/>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pPr algn="r">
                <a:spcBef>
                  <a:spcPct val="50000"/>
                </a:spcBef>
                <a:defRPr/>
              </a:p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3064594" y="1857003"/>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3807714"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7" name="直接连接符 16"/>
          <p:cNvCxnSpPr>
            <a:endCxn id="16" idx="1"/>
          </p:cNvCxnSpPr>
          <p:nvPr userDrawn="1"/>
        </p:nvCxnSpPr>
        <p:spPr>
          <a:xfrm>
            <a:off x="3552825" y="2676880"/>
            <a:ext cx="254889"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sp>
        <p:nvSpPr>
          <p:cNvPr id="21" name="矩形 20"/>
          <p:cNvSpPr/>
          <p:nvPr userDrawn="1"/>
        </p:nvSpPr>
        <p:spPr>
          <a:xfrm>
            <a:off x="3822222" y="4924271"/>
            <a:ext cx="1502680"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机密</a:t>
            </a:r>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2" y="195486"/>
            <a:ext cx="918103" cy="432048"/>
          </a:xfrm>
          <a:prstGeom prst="rect">
            <a:avLst/>
          </a:prstGeom>
        </p:spPr>
      </p:pic>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机密-节标题2">
    <p:spTree>
      <p:nvGrpSpPr>
        <p:cNvPr id="1" name=""/>
        <p:cNvGrpSpPr/>
        <p:nvPr/>
      </p:nvGrpSpPr>
      <p:grpSpPr>
        <a:xfrm>
          <a:off x="0" y="0"/>
          <a:ext cx="0" cy="0"/>
          <a:chOff x="0" y="0"/>
          <a:chExt cx="0" cy="0"/>
        </a:xfrm>
      </p:grpSpPr>
      <p:sp>
        <p:nvSpPr>
          <p:cNvPr id="3" name="Text Box 5"/>
          <p:cNvSpPr txBox="1">
            <a:spLocks noChangeArrowheads="1"/>
          </p:cNvSpPr>
          <p:nvPr userDrawn="1"/>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pPr algn="r">
                <a:spcBef>
                  <a:spcPct val="50000"/>
                </a:spcBef>
                <a:defRPr/>
              </a:p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0" y="0"/>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userDrawn="1"/>
        </p:nvSpPr>
        <p:spPr>
          <a:xfrm>
            <a:off x="3762000" y="252122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3822222" y="4924271"/>
            <a:ext cx="1502680"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机密</a:t>
            </a:r>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19872" y="1601760"/>
            <a:ext cx="2214248" cy="1041998"/>
          </a:xfrm>
          <a:prstGeom prst="rect">
            <a:avLst/>
          </a:prstGeom>
        </p:spPr>
      </p:pic>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秘密-标题幻灯片">
    <p:spTree>
      <p:nvGrpSpPr>
        <p:cNvPr id="1" name=""/>
        <p:cNvGrpSpPr/>
        <p:nvPr/>
      </p:nvGrpSpPr>
      <p:grpSpPr>
        <a:xfrm>
          <a:off x="0" y="0"/>
          <a:ext cx="0" cy="0"/>
          <a:chOff x="0" y="0"/>
          <a:chExt cx="0" cy="0"/>
        </a:xfrm>
      </p:grpSpPr>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秘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89"/>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秘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131590"/>
            <a:ext cx="4040188"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31590"/>
            <a:ext cx="4041775"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7"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秘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0"/>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秘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绝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89"/>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秘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秘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秘密-节标题1">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3064594" y="1857003"/>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3807714"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userDrawn="1"/>
        </p:nvCxnSpPr>
        <p:spPr>
          <a:xfrm>
            <a:off x="3552825" y="2676880"/>
            <a:ext cx="254889"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2" y="195486"/>
            <a:ext cx="918103" cy="432048"/>
          </a:xfrm>
          <a:prstGeom prst="rect">
            <a:avLst/>
          </a:prstGeom>
        </p:spPr>
      </p:pic>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秘密-节标题2">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0" y="0"/>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762000" y="252122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91880" y="1563638"/>
            <a:ext cx="2034881" cy="957590"/>
          </a:xfrm>
          <a:prstGeom prst="rect">
            <a:avLst/>
          </a:prstGeom>
        </p:spPr>
      </p:pic>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参-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内参-标题幻灯片">
    <p:spTree>
      <p:nvGrpSpPr>
        <p:cNvPr id="1" name=""/>
        <p:cNvGrpSpPr/>
        <p:nvPr/>
      </p:nvGrpSpPr>
      <p:grpSpPr>
        <a:xfrm>
          <a:off x="0" y="0"/>
          <a:ext cx="0" cy="0"/>
          <a:chOff x="0" y="0"/>
          <a:chExt cx="0" cy="0"/>
        </a:xfrm>
      </p:grpSpPr>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内参-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357" y="339491"/>
            <a:ext cx="8229443" cy="457200"/>
          </a:xfrm>
        </p:spPr>
        <p:txBody>
          <a:bodyPr/>
          <a:lstStyle/>
          <a:p>
            <a:r>
              <a:rPr lang="zh-CN" altLang="en-US"/>
              <a:t>单击此处编辑母版标题样式</a:t>
            </a:r>
          </a:p>
        </p:txBody>
      </p:sp>
      <p:sp>
        <p:nvSpPr>
          <p:cNvPr id="3" name="内容占位符 2"/>
          <p:cNvSpPr>
            <a:spLocks noGrp="1"/>
          </p:cNvSpPr>
          <p:nvPr>
            <p:ph sz="half" idx="1"/>
          </p:nvPr>
        </p:nvSpPr>
        <p:spPr>
          <a:xfrm>
            <a:off x="457200" y="1131589"/>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参-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131590"/>
            <a:ext cx="4040188"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31590"/>
            <a:ext cx="4041775"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7"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内参-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357" y="339491"/>
            <a:ext cx="8291107" cy="457200"/>
          </a:xfrm>
        </p:spPr>
        <p:txBody>
          <a:bodyPr/>
          <a:lstStyle/>
          <a:p>
            <a:r>
              <a:rPr lang="zh-CN" altLang="en-US"/>
              <a:t>单击此处编辑母版标题样式</a:t>
            </a: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参-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0"/>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绝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131590"/>
            <a:ext cx="4040188"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31590"/>
            <a:ext cx="4041775"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7"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内参-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内参-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357" y="339491"/>
            <a:ext cx="8229443" cy="457200"/>
          </a:xfrm>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内参-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内参-节标题">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3064594" y="1857003"/>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3807714"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userDrawn="1"/>
        </p:nvCxnSpPr>
        <p:spPr>
          <a:xfrm>
            <a:off x="3552825" y="2676880"/>
            <a:ext cx="254889"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sp>
        <p:nvSpPr>
          <p:cNvPr id="19" name="矩形 18"/>
          <p:cNvSpPr/>
          <p:nvPr userDrawn="1"/>
        </p:nvSpPr>
        <p:spPr>
          <a:xfrm>
            <a:off x="4135137" y="4924271"/>
            <a:ext cx="881973"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Internal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内参</a:t>
            </a:r>
          </a:p>
        </p:txBody>
      </p:sp>
      <p:pic>
        <p:nvPicPr>
          <p:cNvPr id="11" name="图片 10"/>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556520" y="195486"/>
            <a:ext cx="1377155" cy="648072"/>
          </a:xfrm>
          <a:prstGeom prst="rect">
            <a:avLst/>
          </a:prstGeom>
        </p:spPr>
      </p:pic>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内参-节标题2">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0" y="0"/>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762000" y="252122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4135137" y="4924271"/>
            <a:ext cx="881973"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Internal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内参</a:t>
            </a:r>
          </a:p>
        </p:txBody>
      </p:sp>
      <p:pic>
        <p:nvPicPr>
          <p:cNvPr id="8" name="图片 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53693" y="1612304"/>
            <a:ext cx="2232248" cy="1050469"/>
          </a:xfrm>
          <a:prstGeom prst="rect">
            <a:avLst/>
          </a:prstGeom>
        </p:spPr>
      </p:pic>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8"/>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8"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19077025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秘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40666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秘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90"/>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44436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秘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2" y="1131591"/>
            <a:ext cx="4040188" cy="499567"/>
          </a:xfrm>
        </p:spPr>
        <p:txBody>
          <a:bodyPr anchor="b"/>
          <a:lstStyle>
            <a:lvl1pPr marL="0" indent="0">
              <a:buNone/>
              <a:defRPr sz="18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2"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4" y="1131591"/>
            <a:ext cx="4041775" cy="499567"/>
          </a:xfrm>
        </p:spPr>
        <p:txBody>
          <a:bodyPr anchor="b"/>
          <a:lstStyle>
            <a:lvl1pPr marL="0" indent="0">
              <a:buNone/>
              <a:defRPr sz="18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4"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8"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406727290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08926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绝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秘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1"/>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1937421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秘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5"/>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2907197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秘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59098376"/>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秘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9343961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秘密-节标题1">
    <p:spTree>
      <p:nvGrpSpPr>
        <p:cNvPr id="1" name=""/>
        <p:cNvGrpSpPr/>
        <p:nvPr/>
      </p:nvGrpSpPr>
      <p:grpSpPr>
        <a:xfrm>
          <a:off x="0" y="0"/>
          <a:ext cx="0" cy="0"/>
          <a:chOff x="0" y="0"/>
          <a:chExt cx="0" cy="0"/>
        </a:xfrm>
      </p:grpSpPr>
      <p:sp>
        <p:nvSpPr>
          <p:cNvPr id="10" name="矩形 9"/>
          <p:cNvSpPr/>
          <p:nvPr userDrawn="1"/>
        </p:nvSpPr>
        <p:spPr>
          <a:xfrm>
            <a:off x="7783456" y="4905946"/>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2"/>
            <a:ext cx="1051891"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3064594" y="1857004"/>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3807715"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userDrawn="1"/>
        </p:nvCxnSpPr>
        <p:spPr>
          <a:xfrm flipV="1">
            <a:off x="3552826" y="2676880"/>
            <a:ext cx="254889" cy="2"/>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195486"/>
            <a:ext cx="918103" cy="432048"/>
          </a:xfrm>
          <a:prstGeom prst="rect">
            <a:avLst/>
          </a:prstGeom>
        </p:spPr>
      </p:pic>
    </p:spTree>
    <p:extLst>
      <p:ext uri="{BB962C8B-B14F-4D97-AF65-F5344CB8AC3E}">
        <p14:creationId xmlns:p14="http://schemas.microsoft.com/office/powerpoint/2010/main" val="219948883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秘密-节标题2">
    <p:spTree>
      <p:nvGrpSpPr>
        <p:cNvPr id="1" name=""/>
        <p:cNvGrpSpPr/>
        <p:nvPr/>
      </p:nvGrpSpPr>
      <p:grpSpPr>
        <a:xfrm>
          <a:off x="0" y="0"/>
          <a:ext cx="0" cy="0"/>
          <a:chOff x="0" y="0"/>
          <a:chExt cx="0" cy="0"/>
        </a:xfrm>
      </p:grpSpPr>
      <p:sp>
        <p:nvSpPr>
          <p:cNvPr id="10" name="矩形 9"/>
          <p:cNvSpPr/>
          <p:nvPr userDrawn="1"/>
        </p:nvSpPr>
        <p:spPr>
          <a:xfrm>
            <a:off x="7783456" y="4905946"/>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2"/>
            <a:ext cx="1051891"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0" y="1"/>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378"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762001" y="2521229"/>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91881" y="1563639"/>
            <a:ext cx="2034881" cy="957590"/>
          </a:xfrm>
          <a:prstGeom prst="rect">
            <a:avLst/>
          </a:prstGeom>
        </p:spPr>
      </p:pic>
    </p:spTree>
    <p:extLst>
      <p:ext uri="{BB962C8B-B14F-4D97-AF65-F5344CB8AC3E}">
        <p14:creationId xmlns:p14="http://schemas.microsoft.com/office/powerpoint/2010/main" val="3987068413"/>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7059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id="{D01EAD3C-0877-454F-B475-8F16752F5852}"/>
              </a:ext>
            </a:extLst>
          </p:cNvPr>
          <p:cNvGraphicFramePr>
            <a:graphicFrameLocks noChangeAspect="1"/>
          </p:cNvGraphicFramePr>
          <p:nvPr userDrawn="1">
            <p:custDataLst>
              <p:tags r:id="rId2"/>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spid="_x0000_s2336" name="think-cell 幻灯片" r:id="rId4" imgW="535" imgH="535" progId="TCLayout.ActiveDocument.1">
                  <p:embed/>
                </p:oleObj>
              </mc:Choice>
              <mc:Fallback>
                <p:oleObj name="think-cell 幻灯片" r:id="rId4" imgW="535" imgH="535" progId="TCLayout.ActiveDocument.1">
                  <p:embed/>
                  <p:pic>
                    <p:nvPicPr>
                      <p:cNvPr id="5" name="对象 4" hidden="1">
                        <a:extLst>
                          <a:ext uri="{FF2B5EF4-FFF2-40B4-BE49-F238E27FC236}">
                            <a16:creationId xmlns:a16="http://schemas.microsoft.com/office/drawing/2014/main" id="{D01EAD3C-0877-454F-B475-8F16752F5852}"/>
                          </a:ext>
                        </a:extLst>
                      </p:cNvPr>
                      <p:cNvPicPr/>
                      <p:nvPr/>
                    </p:nvPicPr>
                    <p:blipFill>
                      <a:blip r:embed="rId5"/>
                      <a:stretch>
                        <a:fillRect/>
                      </a:stretch>
                    </p:blipFill>
                    <p:spPr>
                      <a:xfrm>
                        <a:off x="1192" y="1192"/>
                        <a:ext cx="1191" cy="1191"/>
                      </a:xfrm>
                      <a:prstGeom prst="rect">
                        <a:avLst/>
                      </a:prstGeom>
                    </p:spPr>
                  </p:pic>
                </p:oleObj>
              </mc:Fallback>
            </mc:AlternateContent>
          </a:graphicData>
        </a:graphic>
      </p:graphicFrame>
      <p:sp>
        <p:nvSpPr>
          <p:cNvPr id="3" name="标题 2">
            <a:extLst>
              <a:ext uri="{FF2B5EF4-FFF2-40B4-BE49-F238E27FC236}">
                <a16:creationId xmlns:a16="http://schemas.microsoft.com/office/drawing/2014/main" id="{085EF904-9CC4-4F4D-BBE3-27B187EF079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7318011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grpSp>
        <p:nvGrpSpPr>
          <p:cNvPr id="44" name="Group 4">
            <a:extLst>
              <a:ext uri="{FF2B5EF4-FFF2-40B4-BE49-F238E27FC236}">
                <a16:creationId xmlns:a16="http://schemas.microsoft.com/office/drawing/2014/main" id="{A24E2EB7-8238-45AB-A508-9BADD957D2A4}"/>
              </a:ext>
            </a:extLst>
          </p:cNvPr>
          <p:cNvGrpSpPr>
            <a:grpSpLocks noChangeAspect="1"/>
          </p:cNvGrpSpPr>
          <p:nvPr userDrawn="1"/>
        </p:nvGrpSpPr>
        <p:grpSpPr bwMode="auto">
          <a:xfrm>
            <a:off x="-1728" y="4875675"/>
            <a:ext cx="9143417" cy="275366"/>
            <a:chOff x="0" y="3089"/>
            <a:chExt cx="7502" cy="150"/>
          </a:xfrm>
        </p:grpSpPr>
        <p:sp>
          <p:nvSpPr>
            <p:cNvPr id="45" name="Rectangle 5">
              <a:extLst>
                <a:ext uri="{FF2B5EF4-FFF2-40B4-BE49-F238E27FC236}">
                  <a16:creationId xmlns:a16="http://schemas.microsoft.com/office/drawing/2014/main" id="{287F5771-DFB9-4F8A-A8AD-E9281CFFC364}"/>
                </a:ext>
              </a:extLst>
            </p:cNvPr>
            <p:cNvSpPr>
              <a:spLocks noChangeArrowheads="1"/>
            </p:cNvSpPr>
            <p:nvPr userDrawn="1"/>
          </p:nvSpPr>
          <p:spPr bwMode="auto">
            <a:xfrm>
              <a:off x="276" y="3089"/>
              <a:ext cx="7226" cy="150"/>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FFFFFF"/>
                </a:solidFill>
                <a:latin typeface="Arial"/>
                <a:ea typeface="微软雅黑"/>
              </a:endParaRPr>
            </a:p>
          </p:txBody>
        </p:sp>
        <p:sp>
          <p:nvSpPr>
            <p:cNvPr id="46" name="Rectangle 6">
              <a:extLst>
                <a:ext uri="{FF2B5EF4-FFF2-40B4-BE49-F238E27FC236}">
                  <a16:creationId xmlns:a16="http://schemas.microsoft.com/office/drawing/2014/main" id="{6E08FF94-CF77-4BA3-AE0C-3995E7FB0EDE}"/>
                </a:ext>
              </a:extLst>
            </p:cNvPr>
            <p:cNvSpPr>
              <a:spLocks noChangeArrowheads="1"/>
            </p:cNvSpPr>
            <p:nvPr userDrawn="1"/>
          </p:nvSpPr>
          <p:spPr bwMode="auto">
            <a:xfrm>
              <a:off x="0" y="3089"/>
              <a:ext cx="150" cy="150"/>
            </a:xfrm>
            <a:prstGeom prst="rect">
              <a:avLst/>
            </a:prstGeom>
            <a:solidFill>
              <a:srgbClr val="D700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sp>
          <p:nvSpPr>
            <p:cNvPr id="47" name="Rectangle 7">
              <a:extLst>
                <a:ext uri="{FF2B5EF4-FFF2-40B4-BE49-F238E27FC236}">
                  <a16:creationId xmlns:a16="http://schemas.microsoft.com/office/drawing/2014/main" id="{8B2E7705-074E-4E4A-ADC7-3CCE52105786}"/>
                </a:ext>
              </a:extLst>
            </p:cNvPr>
            <p:cNvSpPr>
              <a:spLocks noChangeArrowheads="1"/>
            </p:cNvSpPr>
            <p:nvPr userDrawn="1"/>
          </p:nvSpPr>
          <p:spPr bwMode="auto">
            <a:xfrm>
              <a:off x="150" y="3089"/>
              <a:ext cx="76" cy="15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sp>
          <p:nvSpPr>
            <p:cNvPr id="48" name="Rectangle 8">
              <a:extLst>
                <a:ext uri="{FF2B5EF4-FFF2-40B4-BE49-F238E27FC236}">
                  <a16:creationId xmlns:a16="http://schemas.microsoft.com/office/drawing/2014/main" id="{16CD3AE9-92EB-483F-A557-585F046F125E}"/>
                </a:ext>
              </a:extLst>
            </p:cNvPr>
            <p:cNvSpPr>
              <a:spLocks noChangeArrowheads="1"/>
            </p:cNvSpPr>
            <p:nvPr userDrawn="1"/>
          </p:nvSpPr>
          <p:spPr bwMode="auto">
            <a:xfrm>
              <a:off x="226" y="3089"/>
              <a:ext cx="50" cy="1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grpSp>
      <p:sp>
        <p:nvSpPr>
          <p:cNvPr id="49" name="矩形 48">
            <a:extLst>
              <a:ext uri="{FF2B5EF4-FFF2-40B4-BE49-F238E27FC236}">
                <a16:creationId xmlns:a16="http://schemas.microsoft.com/office/drawing/2014/main" id="{EF0A8D36-6032-444F-A118-10E339627657}"/>
              </a:ext>
            </a:extLst>
          </p:cNvPr>
          <p:cNvSpPr/>
          <p:nvPr userDrawn="1"/>
        </p:nvSpPr>
        <p:spPr>
          <a:xfrm>
            <a:off x="8112910" y="4909485"/>
            <a:ext cx="817853" cy="207749"/>
          </a:xfrm>
          <a:prstGeom prst="rect">
            <a:avLst/>
          </a:prstGeom>
        </p:spPr>
        <p:txBody>
          <a:bodyPr wrap="none" anchor="ctr" anchorCtr="1">
            <a:spAutoFit/>
          </a:bodyPr>
          <a:lstStyle/>
          <a:p>
            <a:pPr fontAlgn="auto">
              <a:spcBef>
                <a:spcPts val="0"/>
              </a:spcBef>
              <a:spcAft>
                <a:spcPts val="0"/>
              </a:spcAft>
            </a:pPr>
            <a:r>
              <a:rPr lang="en-US" altLang="zh-CN" sz="750" dirty="0">
                <a:solidFill>
                  <a:srgbClr val="FFFFFF"/>
                </a:solidFill>
                <a:latin typeface="微软雅黑" panose="020B0503020204020204" pitchFamily="34" charset="-122"/>
                <a:ea typeface="微软雅黑"/>
              </a:rPr>
              <a:t>www.h3c.com</a:t>
            </a:r>
            <a:endParaRPr lang="zh-CN" altLang="en-US" sz="750" dirty="0">
              <a:solidFill>
                <a:srgbClr val="FFFFFF"/>
              </a:solidFill>
              <a:latin typeface="微软雅黑" panose="020B0503020204020204" pitchFamily="34" charset="-122"/>
              <a:ea typeface="微软雅黑"/>
            </a:endParaRPr>
          </a:p>
        </p:txBody>
      </p:sp>
      <p:sp>
        <p:nvSpPr>
          <p:cNvPr id="50" name="矩形 49">
            <a:extLst>
              <a:ext uri="{FF2B5EF4-FFF2-40B4-BE49-F238E27FC236}">
                <a16:creationId xmlns:a16="http://schemas.microsoft.com/office/drawing/2014/main" id="{A36A03BF-F5B2-4D97-BC05-11A8D90E2E56}"/>
              </a:ext>
            </a:extLst>
          </p:cNvPr>
          <p:cNvSpPr/>
          <p:nvPr userDrawn="1"/>
        </p:nvSpPr>
        <p:spPr>
          <a:xfrm>
            <a:off x="4228638" y="4918139"/>
            <a:ext cx="686726" cy="190437"/>
          </a:xfrm>
          <a:prstGeom prst="rect">
            <a:avLst/>
          </a:prstGeom>
        </p:spPr>
        <p:txBody>
          <a:bodyPr vert="horz" lIns="68580" tIns="34290" rIns="68580" bIns="34290" rtlCol="0" anchor="ctr"/>
          <a:lstStyle/>
          <a:p>
            <a:pPr algn="ctr" fontAlgn="auto">
              <a:spcBef>
                <a:spcPts val="0"/>
              </a:spcBef>
              <a:spcAft>
                <a:spcPts val="0"/>
              </a:spcAft>
            </a:pPr>
            <a:r>
              <a:rPr lang="en-US" altLang="zh-CN" sz="750" b="1">
                <a:solidFill>
                  <a:srgbClr val="FFFFFF"/>
                </a:solidFill>
                <a:latin typeface="微软雅黑"/>
                <a:ea typeface="微软雅黑"/>
              </a:rPr>
              <a:t>Secret </a:t>
            </a:r>
            <a:r>
              <a:rPr lang="zh-CN" altLang="en-US" sz="750" b="1">
                <a:solidFill>
                  <a:srgbClr val="FFFFFF"/>
                </a:solidFill>
                <a:latin typeface="微软雅黑"/>
                <a:ea typeface="微软雅黑"/>
              </a:rPr>
              <a:t>机密</a:t>
            </a:r>
            <a:endParaRPr lang="zh-CN" altLang="en-US" sz="750" b="1" dirty="0">
              <a:solidFill>
                <a:srgbClr val="FFFFFF"/>
              </a:solidFill>
              <a:latin typeface="微软雅黑"/>
              <a:ea typeface="微软雅黑"/>
            </a:endParaRPr>
          </a:p>
        </p:txBody>
      </p:sp>
      <p:sp>
        <p:nvSpPr>
          <p:cNvPr id="51" name="矩形 50">
            <a:extLst>
              <a:ext uri="{FF2B5EF4-FFF2-40B4-BE49-F238E27FC236}">
                <a16:creationId xmlns:a16="http://schemas.microsoft.com/office/drawing/2014/main" id="{DBF471A9-83C2-4B57-838A-AD1773876243}"/>
              </a:ext>
            </a:extLst>
          </p:cNvPr>
          <p:cNvSpPr/>
          <p:nvPr userDrawn="1"/>
        </p:nvSpPr>
        <p:spPr>
          <a:xfrm>
            <a:off x="323851" y="4918139"/>
            <a:ext cx="686726" cy="190437"/>
          </a:xfrm>
          <a:prstGeom prst="rect">
            <a:avLst/>
          </a:prstGeom>
        </p:spPr>
        <p:txBody>
          <a:bodyPr vert="horz" lIns="68580" tIns="34290" rIns="68580" bIns="34290" rtlCol="0" anchor="ctr"/>
          <a:lstStyle/>
          <a:p>
            <a:pPr fontAlgn="auto">
              <a:spcBef>
                <a:spcPts val="0"/>
              </a:spcBef>
              <a:spcAft>
                <a:spcPts val="0"/>
              </a:spcAft>
            </a:pPr>
            <a:fld id="{0378E3ED-7521-4FA0-9EE0-D58F5A13CC03}" type="slidenum">
              <a:rPr lang="zh-CN" altLang="en-US" sz="750">
                <a:solidFill>
                  <a:srgbClr val="FFFFFF"/>
                </a:solidFill>
                <a:latin typeface="Arial"/>
                <a:ea typeface="微软雅黑"/>
              </a:rPr>
              <a:pPr fontAlgn="auto">
                <a:spcBef>
                  <a:spcPts val="0"/>
                </a:spcBef>
                <a:spcAft>
                  <a:spcPts val="0"/>
                </a:spcAft>
              </a:pPr>
              <a:t>‹#›</a:t>
            </a:fld>
            <a:endParaRPr lang="zh-CN" altLang="en-US" sz="750" b="1" dirty="0">
              <a:solidFill>
                <a:srgbClr val="FFFFFF"/>
              </a:solidFill>
              <a:latin typeface="微软雅黑"/>
              <a:ea typeface="微软雅黑"/>
            </a:endParaRPr>
          </a:p>
        </p:txBody>
      </p:sp>
    </p:spTree>
    <p:extLst>
      <p:ext uri="{BB962C8B-B14F-4D97-AF65-F5344CB8AC3E}">
        <p14:creationId xmlns:p14="http://schemas.microsoft.com/office/powerpoint/2010/main" val="8721610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3846717"/>
            <a:ext cx="7317432" cy="885622"/>
          </a:xfrm>
          <a:prstGeom prst="rect">
            <a:avLst/>
          </a:prstGeom>
        </p:spPr>
        <p:txBody>
          <a:bodyPr anchor="ctr" anchorCtr="0"/>
          <a:lstStyle>
            <a:lvl1pPr algn="ct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541487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绝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0"/>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96599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562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229674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1032168022"/>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秘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387015"/>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秘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89"/>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3948011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秘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131590"/>
            <a:ext cx="4040188"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31590"/>
            <a:ext cx="4041775"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7"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2514333374"/>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375149"/>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秘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0"/>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984060353"/>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秘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6076312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绝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秘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03320094"/>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秘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54956536"/>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秘密-节标题1">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3064594" y="1857003"/>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3807714"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userDrawn="1"/>
        </p:nvCxnSpPr>
        <p:spPr>
          <a:xfrm>
            <a:off x="3552825" y="2676880"/>
            <a:ext cx="254889"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835856" y="195486"/>
            <a:ext cx="1097820" cy="516621"/>
          </a:xfrm>
          <a:prstGeom prst="rect">
            <a:avLst/>
          </a:prstGeom>
        </p:spPr>
      </p:pic>
    </p:spTree>
    <p:extLst>
      <p:ext uri="{BB962C8B-B14F-4D97-AF65-F5344CB8AC3E}">
        <p14:creationId xmlns:p14="http://schemas.microsoft.com/office/powerpoint/2010/main" val="2562593259"/>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秘密-节标题2">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0" y="0"/>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762000" y="252122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91880" y="1491630"/>
            <a:ext cx="2223248" cy="1046234"/>
          </a:xfrm>
          <a:prstGeom prst="rect">
            <a:avLst/>
          </a:prstGeom>
        </p:spPr>
      </p:pic>
    </p:spTree>
    <p:extLst>
      <p:ext uri="{BB962C8B-B14F-4D97-AF65-F5344CB8AC3E}">
        <p14:creationId xmlns:p14="http://schemas.microsoft.com/office/powerpoint/2010/main" val="531999408"/>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5982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2522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绝密-仅标题">
    <p:spTree>
      <p:nvGrpSpPr>
        <p:cNvPr id="1" name=""/>
        <p:cNvGrpSpPr/>
        <p:nvPr/>
      </p:nvGrpSpPr>
      <p:grpSpPr>
        <a:xfrm>
          <a:off x="0" y="0"/>
          <a:ext cx="0" cy="0"/>
          <a:chOff x="0" y="0"/>
          <a:chExt cx="0" cy="0"/>
        </a:xfrm>
      </p:grpSpPr>
      <p:grpSp>
        <p:nvGrpSpPr>
          <p:cNvPr id="3" name="组合 2"/>
          <p:cNvGrpSpPr/>
          <p:nvPr userDrawn="1"/>
        </p:nvGrpSpPr>
        <p:grpSpPr>
          <a:xfrm>
            <a:off x="436389" y="339502"/>
            <a:ext cx="6588733" cy="432046"/>
            <a:chOff x="323528" y="339504"/>
            <a:chExt cx="6588733" cy="432046"/>
          </a:xfrm>
        </p:grpSpPr>
        <p:cxnSp>
          <p:nvCxnSpPr>
            <p:cNvPr id="4" name="直接连接符 19"/>
            <p:cNvCxnSpPr/>
            <p:nvPr/>
          </p:nvCxnSpPr>
          <p:spPr>
            <a:xfrm>
              <a:off x="860362" y="746498"/>
              <a:ext cx="605189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23528" y="339504"/>
              <a:ext cx="360040" cy="3600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 name="矩形 5"/>
            <p:cNvSpPr/>
            <p:nvPr/>
          </p:nvSpPr>
          <p:spPr>
            <a:xfrm>
              <a:off x="539552" y="555527"/>
              <a:ext cx="216024" cy="2160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7" name="文本占位符 2"/>
          <p:cNvSpPr>
            <a:spLocks noGrp="1"/>
          </p:cNvSpPr>
          <p:nvPr>
            <p:ph type="body" idx="10" hasCustomPrompt="1"/>
          </p:nvPr>
        </p:nvSpPr>
        <p:spPr>
          <a:xfrm>
            <a:off x="973222" y="246929"/>
            <a:ext cx="6051899"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单击此处编辑标题</a:t>
            </a:r>
          </a:p>
        </p:txBody>
      </p:sp>
    </p:spTree>
    <p:extLst>
      <p:ext uri="{BB962C8B-B14F-4D97-AF65-F5344CB8AC3E}">
        <p14:creationId xmlns:p14="http://schemas.microsoft.com/office/powerpoint/2010/main" val="978618832"/>
      </p:ext>
    </p:extLst>
  </p:cSld>
  <p:clrMapOvr>
    <a:masterClrMapping/>
  </p:clrMapOvr>
  <p:transition spd="slow">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3477979241"/>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秘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09610"/>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秘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89"/>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60745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绝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秘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131590"/>
            <a:ext cx="4040188"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31590"/>
            <a:ext cx="4041775"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7"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332889937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995980995"/>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秘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0"/>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499388117"/>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秘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23040156"/>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秘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71863710"/>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秘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7712540"/>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秘密-节标题1">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3064594" y="1857003"/>
            <a:ext cx="3024336" cy="646331"/>
          </a:xfrm>
          <a:prstGeom prst="rect">
            <a:avLst/>
          </a:prstGeom>
          <a:noFill/>
        </p:spPr>
        <p:txBody>
          <a:bodyPr wrap="square" rtlCol="0">
            <a:spAutoFit/>
          </a:bodyPr>
          <a:lstStyle/>
          <a:p>
            <a:pPr algn="ctr"/>
            <a:r>
              <a:rPr lang="en-US" altLang="zh-CN" sz="3600" b="1" spc="70" dirty="0">
                <a:solidFill>
                  <a:schemeClr val="tx1">
                    <a:lumMod val="65000"/>
                    <a:lumOff val="35000"/>
                  </a:schemeClr>
                </a:solidFill>
                <a:latin typeface="微软雅黑" panose="020B0503020204020204" pitchFamily="34" charset="-122"/>
                <a:ea typeface="微软雅黑" panose="020B0503020204020204" pitchFamily="34" charset="-122"/>
              </a:rPr>
              <a:t>THANKS</a:t>
            </a:r>
            <a:endParaRPr lang="zh-CN" altLang="en-US" sz="3600" b="1" spc="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3807714" y="2507603"/>
            <a:ext cx="1532985" cy="338554"/>
          </a:xfrm>
          <a:prstGeom prst="rect">
            <a:avLst/>
          </a:prstGeom>
        </p:spPr>
        <p:txBody>
          <a:bodyPr wrap="none">
            <a:spAutoFit/>
          </a:bodyPr>
          <a:lstStyle/>
          <a:p>
            <a:pPr algn="ctr"/>
            <a:r>
              <a:rPr lang="en-US" altLang="zh-CN" sz="16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6" name="直接连接符 15"/>
          <p:cNvCxnSpPr>
            <a:endCxn id="15" idx="1"/>
          </p:cNvCxnSpPr>
          <p:nvPr userDrawn="1"/>
        </p:nvCxnSpPr>
        <p:spPr>
          <a:xfrm>
            <a:off x="3552825" y="2676880"/>
            <a:ext cx="254889"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5303085" y="2676880"/>
            <a:ext cx="276978" cy="0"/>
          </a:xfrm>
          <a:prstGeom prst="line">
            <a:avLst/>
          </a:prstGeom>
          <a:ln w="12700">
            <a:solidFill>
              <a:srgbClr val="E60012"/>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835856" y="195486"/>
            <a:ext cx="1097820" cy="516621"/>
          </a:xfrm>
          <a:prstGeom prst="rect">
            <a:avLst/>
          </a:prstGeom>
        </p:spPr>
      </p:pic>
    </p:spTree>
    <p:extLst>
      <p:ext uri="{BB962C8B-B14F-4D97-AF65-F5344CB8AC3E}">
        <p14:creationId xmlns:p14="http://schemas.microsoft.com/office/powerpoint/2010/main" val="1598578215"/>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秘密-节标题2">
    <p:spTree>
      <p:nvGrpSpPr>
        <p:cNvPr id="1" name=""/>
        <p:cNvGrpSpPr/>
        <p:nvPr/>
      </p:nvGrpSpPr>
      <p:grpSpPr>
        <a:xfrm>
          <a:off x="0" y="0"/>
          <a:ext cx="0" cy="0"/>
          <a:chOff x="0" y="0"/>
          <a:chExt cx="0" cy="0"/>
        </a:xfrm>
      </p:grpSpPr>
      <p:sp>
        <p:nvSpPr>
          <p:cNvPr id="10" name="矩形 9"/>
          <p:cNvSpPr/>
          <p:nvPr userDrawn="1"/>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cxnSp>
        <p:nvCxnSpPr>
          <p:cNvPr id="14" name="直接连接符 13"/>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0" y="0"/>
            <a:ext cx="9144000" cy="2507603"/>
          </a:xfrm>
          <a:prstGeom prst="rect">
            <a:avLst/>
          </a:prstGeom>
          <a:solidFill>
            <a:schemeClr val="bg1">
              <a:lumMod val="95000"/>
            </a:schemeClr>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762000" y="2521228"/>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2">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3491880" y="1491630"/>
            <a:ext cx="2223248" cy="1046234"/>
          </a:xfrm>
          <a:prstGeom prst="rect">
            <a:avLst/>
          </a:prstGeom>
        </p:spPr>
      </p:pic>
    </p:spTree>
    <p:extLst>
      <p:ext uri="{BB962C8B-B14F-4D97-AF65-F5344CB8AC3E}">
        <p14:creationId xmlns:p14="http://schemas.microsoft.com/office/powerpoint/2010/main" val="3158908977"/>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3941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569344"/>
            <a:ext cx="9144000" cy="4574156"/>
          </a:xfrm>
          <a:prstGeom prst="rect">
            <a:avLst/>
          </a:prstGeom>
        </p:spPr>
      </p:pic>
      <p:sp>
        <p:nvSpPr>
          <p:cNvPr id="6"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470087" y="1550758"/>
            <a:ext cx="4917935" cy="517691"/>
          </a:xfrm>
          <a:prstGeom prst="rect">
            <a:avLst/>
          </a:prstGeom>
        </p:spPr>
        <p:txBody>
          <a:bodyPr lIns="0" tIns="0" rIns="0" bIns="0" anchor="t">
            <a:normAutofit/>
          </a:bodyPr>
          <a:lstStyle>
            <a:lvl1pPr algn="l">
              <a:defRPr sz="23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7"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492776" y="2332468"/>
            <a:ext cx="4899967" cy="482945"/>
          </a:xfrm>
          <a:prstGeom prst="rect">
            <a:avLst/>
          </a:prstGeom>
        </p:spPr>
        <p:txBody>
          <a:bodyPr/>
          <a:lstStyle>
            <a:lvl1pPr>
              <a:defRPr sz="105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7298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绝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1"/>
            <a:ext cx="2057400" cy="41945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1"/>
            <a:ext cx="6019800" cy="419457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1130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绝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443147"/>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绝密-节标题2">
    <p:spTree>
      <p:nvGrpSpPr>
        <p:cNvPr id="1" name=""/>
        <p:cNvGrpSpPr/>
        <p:nvPr/>
      </p:nvGrpSpPr>
      <p:grpSpPr>
        <a:xfrm>
          <a:off x="0" y="0"/>
          <a:ext cx="0" cy="0"/>
          <a:chOff x="0" y="0"/>
          <a:chExt cx="0" cy="0"/>
        </a:xfrm>
      </p:grpSpPr>
      <p:sp>
        <p:nvSpPr>
          <p:cNvPr id="10" name="矩形 9"/>
          <p:cNvSpPr/>
          <p:nvPr userDrawn="1"/>
        </p:nvSpPr>
        <p:spPr>
          <a:xfrm>
            <a:off x="7783455" y="4906010"/>
            <a:ext cx="1032655" cy="246093"/>
          </a:xfrm>
          <a:prstGeom prst="rect">
            <a:avLst/>
          </a:prstGeom>
        </p:spPr>
        <p:txBody>
          <a:bodyPr wrap="none" anchor="ctr" anchorCtr="1">
            <a:spAutoFit/>
          </a:bodyPr>
          <a:lstStyle/>
          <a:p>
            <a:r>
              <a:rPr lang="en-US" altLang="zh-CN" sz="999"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999"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0" y="1"/>
            <a:ext cx="9144000" cy="2507603"/>
          </a:xfrm>
          <a:prstGeom prst="rect">
            <a:avLst/>
          </a:prstGeom>
          <a:solidFill>
            <a:srgbClr val="DEDEDE"/>
          </a:solidFill>
          <a:ln w="12700" cap="flat" cmpd="sng" algn="ctr">
            <a:noFill/>
            <a:prstDash val="dash"/>
          </a:ln>
          <a:effectLst/>
        </p:spPr>
        <p:txBody>
          <a:bodyPr rtlCol="0" anchor="ctr"/>
          <a:lstStyle/>
          <a:p>
            <a:pPr marL="0" marR="0" indent="0" algn="ctr" defTabSz="914012"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89402" y="4924272"/>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sp>
        <p:nvSpPr>
          <p:cNvPr id="7" name="矩形 6">
            <a:extLst>
              <a:ext uri="{FF2B5EF4-FFF2-40B4-BE49-F238E27FC236}">
                <a16:creationId xmlns:a16="http://schemas.microsoft.com/office/drawing/2014/main" id="{CB891C61-BFE3-4B8A-85B3-C45AC7B8107B}"/>
              </a:ext>
            </a:extLst>
          </p:cNvPr>
          <p:cNvSpPr/>
          <p:nvPr userDrawn="1"/>
        </p:nvSpPr>
        <p:spPr>
          <a:xfrm>
            <a:off x="3765175" y="2521229"/>
            <a:ext cx="1615635" cy="353943"/>
          </a:xfrm>
          <a:prstGeom prst="rect">
            <a:avLst/>
          </a:prstGeom>
        </p:spPr>
        <p:txBody>
          <a:bodyPr wrap="none">
            <a:spAutoFit/>
          </a:bodyPr>
          <a:lstStyle/>
          <a:p>
            <a:pPr algn="ctr"/>
            <a:r>
              <a:rPr lang="en-US" altLang="zh-CN" sz="1700" b="0" dirty="0">
                <a:solidFill>
                  <a:schemeClr val="bg1">
                    <a:lumMod val="85000"/>
                  </a:schemeClr>
                </a:solidFill>
                <a:latin typeface="微软雅黑" panose="020B0503020204020204" pitchFamily="34" charset="-122"/>
                <a:ea typeface="微软雅黑" panose="020B0503020204020204" pitchFamily="34" charset="-122"/>
              </a:rPr>
              <a:t>www.h3c.com</a:t>
            </a:r>
            <a:endParaRPr lang="zh-CN" altLang="en-US" sz="1700" b="0"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9EC228E7-C785-4E11-AD12-64C90EDE930D}"/>
              </a:ext>
            </a:extLst>
          </p:cNvPr>
          <p:cNvGrpSpPr>
            <a:grpSpLocks noChangeAspect="1"/>
          </p:cNvGrpSpPr>
          <p:nvPr userDrawn="1"/>
        </p:nvGrpSpPr>
        <p:grpSpPr>
          <a:xfrm>
            <a:off x="3883441" y="1768903"/>
            <a:ext cx="1379105" cy="584178"/>
            <a:chOff x="10472738" y="387351"/>
            <a:chExt cx="1184276" cy="501651"/>
          </a:xfrm>
        </p:grpSpPr>
        <p:sp>
          <p:nvSpPr>
            <p:cNvPr id="11" name="Freeform 51">
              <a:extLst>
                <a:ext uri="{FF2B5EF4-FFF2-40B4-BE49-F238E27FC236}">
                  <a16:creationId xmlns:a16="http://schemas.microsoft.com/office/drawing/2014/main" id="{A646E827-F969-4391-8D0F-8B6D54F47675}"/>
                </a:ext>
              </a:extLst>
            </p:cNvPr>
            <p:cNvSpPr>
              <a:spLocks noEditPoints="1"/>
            </p:cNvSpPr>
            <p:nvPr userDrawn="1"/>
          </p:nvSpPr>
          <p:spPr bwMode="auto">
            <a:xfrm>
              <a:off x="10472738" y="387351"/>
              <a:ext cx="1184275" cy="298450"/>
            </a:xfrm>
            <a:custGeom>
              <a:avLst/>
              <a:gdLst>
                <a:gd name="T0" fmla="*/ 339 w 1452"/>
                <a:gd name="T1" fmla="*/ 0 h 366"/>
                <a:gd name="T2" fmla="*/ 339 w 1452"/>
                <a:gd name="T3" fmla="*/ 152 h 366"/>
                <a:gd name="T4" fmla="*/ 125 w 1452"/>
                <a:gd name="T5" fmla="*/ 152 h 366"/>
                <a:gd name="T6" fmla="*/ 125 w 1452"/>
                <a:gd name="T7" fmla="*/ 0 h 366"/>
                <a:gd name="T8" fmla="*/ 0 w 1452"/>
                <a:gd name="T9" fmla="*/ 0 h 366"/>
                <a:gd name="T10" fmla="*/ 0 w 1452"/>
                <a:gd name="T11" fmla="*/ 366 h 366"/>
                <a:gd name="T12" fmla="*/ 125 w 1452"/>
                <a:gd name="T13" fmla="*/ 366 h 366"/>
                <a:gd name="T14" fmla="*/ 125 w 1452"/>
                <a:gd name="T15" fmla="*/ 196 h 366"/>
                <a:gd name="T16" fmla="*/ 339 w 1452"/>
                <a:gd name="T17" fmla="*/ 196 h 366"/>
                <a:gd name="T18" fmla="*/ 339 w 1452"/>
                <a:gd name="T19" fmla="*/ 366 h 366"/>
                <a:gd name="T20" fmla="*/ 464 w 1452"/>
                <a:gd name="T21" fmla="*/ 366 h 366"/>
                <a:gd name="T22" fmla="*/ 464 w 1452"/>
                <a:gd name="T23" fmla="*/ 0 h 366"/>
                <a:gd name="T24" fmla="*/ 339 w 1452"/>
                <a:gd name="T25" fmla="*/ 0 h 366"/>
                <a:gd name="T26" fmla="*/ 513 w 1452"/>
                <a:gd name="T27" fmla="*/ 6 h 366"/>
                <a:gd name="T28" fmla="*/ 513 w 1452"/>
                <a:gd name="T29" fmla="*/ 56 h 366"/>
                <a:gd name="T30" fmla="*/ 676 w 1452"/>
                <a:gd name="T31" fmla="*/ 43 h 366"/>
                <a:gd name="T32" fmla="*/ 775 w 1452"/>
                <a:gd name="T33" fmla="*/ 56 h 366"/>
                <a:gd name="T34" fmla="*/ 797 w 1452"/>
                <a:gd name="T35" fmla="*/ 90 h 366"/>
                <a:gd name="T36" fmla="*/ 782 w 1452"/>
                <a:gd name="T37" fmla="*/ 127 h 366"/>
                <a:gd name="T38" fmla="*/ 731 w 1452"/>
                <a:gd name="T39" fmla="*/ 147 h 366"/>
                <a:gd name="T40" fmla="*/ 632 w 1452"/>
                <a:gd name="T41" fmla="*/ 151 h 366"/>
                <a:gd name="T42" fmla="*/ 556 w 1452"/>
                <a:gd name="T43" fmla="*/ 152 h 366"/>
                <a:gd name="T44" fmla="*/ 556 w 1452"/>
                <a:gd name="T45" fmla="*/ 194 h 366"/>
                <a:gd name="T46" fmla="*/ 638 w 1452"/>
                <a:gd name="T47" fmla="*/ 194 h 366"/>
                <a:gd name="T48" fmla="*/ 747 w 1452"/>
                <a:gd name="T49" fmla="*/ 201 h 366"/>
                <a:gd name="T50" fmla="*/ 799 w 1452"/>
                <a:gd name="T51" fmla="*/ 225 h 366"/>
                <a:gd name="T52" fmla="*/ 814 w 1452"/>
                <a:gd name="T53" fmla="*/ 263 h 366"/>
                <a:gd name="T54" fmla="*/ 780 w 1452"/>
                <a:gd name="T55" fmla="*/ 308 h 366"/>
                <a:gd name="T56" fmla="*/ 675 w 1452"/>
                <a:gd name="T57" fmla="*/ 322 h 366"/>
                <a:gd name="T58" fmla="*/ 507 w 1452"/>
                <a:gd name="T59" fmla="*/ 309 h 366"/>
                <a:gd name="T60" fmla="*/ 507 w 1452"/>
                <a:gd name="T61" fmla="*/ 358 h 366"/>
                <a:gd name="T62" fmla="*/ 679 w 1452"/>
                <a:gd name="T63" fmla="*/ 366 h 366"/>
                <a:gd name="T64" fmla="*/ 899 w 1452"/>
                <a:gd name="T65" fmla="*/ 338 h 366"/>
                <a:gd name="T66" fmla="*/ 948 w 1452"/>
                <a:gd name="T67" fmla="*/ 263 h 366"/>
                <a:gd name="T68" fmla="*/ 937 w 1452"/>
                <a:gd name="T69" fmla="*/ 218 h 366"/>
                <a:gd name="T70" fmla="*/ 894 w 1452"/>
                <a:gd name="T71" fmla="*/ 188 h 366"/>
                <a:gd name="T72" fmla="*/ 820 w 1452"/>
                <a:gd name="T73" fmla="*/ 169 h 366"/>
                <a:gd name="T74" fmla="*/ 900 w 1452"/>
                <a:gd name="T75" fmla="*/ 139 h 366"/>
                <a:gd name="T76" fmla="*/ 933 w 1452"/>
                <a:gd name="T77" fmla="*/ 83 h 366"/>
                <a:gd name="T78" fmla="*/ 886 w 1452"/>
                <a:gd name="T79" fmla="*/ 21 h 366"/>
                <a:gd name="T80" fmla="*/ 692 w 1452"/>
                <a:gd name="T81" fmla="*/ 0 h 366"/>
                <a:gd name="T82" fmla="*/ 513 w 1452"/>
                <a:gd name="T83" fmla="*/ 6 h 366"/>
                <a:gd name="T84" fmla="*/ 1044 w 1452"/>
                <a:gd name="T85" fmla="*/ 46 h 366"/>
                <a:gd name="T86" fmla="*/ 978 w 1452"/>
                <a:gd name="T87" fmla="*/ 183 h 366"/>
                <a:gd name="T88" fmla="*/ 1047 w 1452"/>
                <a:gd name="T89" fmla="*/ 319 h 366"/>
                <a:gd name="T90" fmla="*/ 1305 w 1452"/>
                <a:gd name="T91" fmla="*/ 366 h 366"/>
                <a:gd name="T92" fmla="*/ 1452 w 1452"/>
                <a:gd name="T93" fmla="*/ 359 h 366"/>
                <a:gd name="T94" fmla="*/ 1452 w 1452"/>
                <a:gd name="T95" fmla="*/ 304 h 366"/>
                <a:gd name="T96" fmla="*/ 1327 w 1452"/>
                <a:gd name="T97" fmla="*/ 315 h 366"/>
                <a:gd name="T98" fmla="*/ 1177 w 1452"/>
                <a:gd name="T99" fmla="*/ 285 h 366"/>
                <a:gd name="T100" fmla="*/ 1125 w 1452"/>
                <a:gd name="T101" fmla="*/ 182 h 366"/>
                <a:gd name="T102" fmla="*/ 1163 w 1452"/>
                <a:gd name="T103" fmla="*/ 86 h 366"/>
                <a:gd name="T104" fmla="*/ 1321 w 1452"/>
                <a:gd name="T105" fmla="*/ 47 h 366"/>
                <a:gd name="T106" fmla="*/ 1452 w 1452"/>
                <a:gd name="T107" fmla="*/ 61 h 366"/>
                <a:gd name="T108" fmla="*/ 1452 w 1452"/>
                <a:gd name="T109" fmla="*/ 5 h 366"/>
                <a:gd name="T110" fmla="*/ 1298 w 1452"/>
                <a:gd name="T111" fmla="*/ 0 h 366"/>
                <a:gd name="T112" fmla="*/ 1044 w 1452"/>
                <a:gd name="T113" fmla="*/ 4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2" h="366">
                  <a:moveTo>
                    <a:pt x="339" y="0"/>
                  </a:moveTo>
                  <a:cubicBezTo>
                    <a:pt x="339" y="152"/>
                    <a:pt x="339" y="152"/>
                    <a:pt x="339" y="152"/>
                  </a:cubicBezTo>
                  <a:cubicBezTo>
                    <a:pt x="125" y="152"/>
                    <a:pt x="125" y="152"/>
                    <a:pt x="125" y="152"/>
                  </a:cubicBezTo>
                  <a:cubicBezTo>
                    <a:pt x="125" y="0"/>
                    <a:pt x="125" y="0"/>
                    <a:pt x="125" y="0"/>
                  </a:cubicBezTo>
                  <a:cubicBezTo>
                    <a:pt x="0" y="0"/>
                    <a:pt x="0" y="0"/>
                    <a:pt x="0" y="0"/>
                  </a:cubicBezTo>
                  <a:cubicBezTo>
                    <a:pt x="0" y="366"/>
                    <a:pt x="0" y="366"/>
                    <a:pt x="0" y="366"/>
                  </a:cubicBezTo>
                  <a:cubicBezTo>
                    <a:pt x="125" y="366"/>
                    <a:pt x="125" y="366"/>
                    <a:pt x="125" y="366"/>
                  </a:cubicBezTo>
                  <a:cubicBezTo>
                    <a:pt x="125" y="196"/>
                    <a:pt x="125" y="196"/>
                    <a:pt x="125" y="196"/>
                  </a:cubicBezTo>
                  <a:cubicBezTo>
                    <a:pt x="339" y="196"/>
                    <a:pt x="339" y="196"/>
                    <a:pt x="339" y="196"/>
                  </a:cubicBezTo>
                  <a:cubicBezTo>
                    <a:pt x="339" y="366"/>
                    <a:pt x="339" y="366"/>
                    <a:pt x="339" y="366"/>
                  </a:cubicBezTo>
                  <a:cubicBezTo>
                    <a:pt x="464" y="366"/>
                    <a:pt x="464" y="366"/>
                    <a:pt x="464" y="366"/>
                  </a:cubicBezTo>
                  <a:cubicBezTo>
                    <a:pt x="464" y="0"/>
                    <a:pt x="464" y="0"/>
                    <a:pt x="464" y="0"/>
                  </a:cubicBezTo>
                  <a:lnTo>
                    <a:pt x="339" y="0"/>
                  </a:lnTo>
                  <a:close/>
                  <a:moveTo>
                    <a:pt x="513" y="6"/>
                  </a:moveTo>
                  <a:cubicBezTo>
                    <a:pt x="513" y="56"/>
                    <a:pt x="513" y="56"/>
                    <a:pt x="513" y="56"/>
                  </a:cubicBezTo>
                  <a:cubicBezTo>
                    <a:pt x="564" y="47"/>
                    <a:pt x="631" y="43"/>
                    <a:pt x="676" y="43"/>
                  </a:cubicBezTo>
                  <a:cubicBezTo>
                    <a:pt x="711" y="43"/>
                    <a:pt x="759" y="47"/>
                    <a:pt x="775" y="56"/>
                  </a:cubicBezTo>
                  <a:cubicBezTo>
                    <a:pt x="792" y="64"/>
                    <a:pt x="797" y="77"/>
                    <a:pt x="797" y="90"/>
                  </a:cubicBezTo>
                  <a:cubicBezTo>
                    <a:pt x="797" y="102"/>
                    <a:pt x="794" y="117"/>
                    <a:pt x="782" y="127"/>
                  </a:cubicBezTo>
                  <a:cubicBezTo>
                    <a:pt x="771" y="137"/>
                    <a:pt x="754" y="144"/>
                    <a:pt x="731" y="147"/>
                  </a:cubicBezTo>
                  <a:cubicBezTo>
                    <a:pt x="711" y="150"/>
                    <a:pt x="678" y="151"/>
                    <a:pt x="632" y="151"/>
                  </a:cubicBezTo>
                  <a:cubicBezTo>
                    <a:pt x="556" y="152"/>
                    <a:pt x="556" y="152"/>
                    <a:pt x="556" y="152"/>
                  </a:cubicBezTo>
                  <a:cubicBezTo>
                    <a:pt x="556" y="194"/>
                    <a:pt x="556" y="194"/>
                    <a:pt x="556" y="194"/>
                  </a:cubicBezTo>
                  <a:cubicBezTo>
                    <a:pt x="638" y="194"/>
                    <a:pt x="638" y="194"/>
                    <a:pt x="638" y="194"/>
                  </a:cubicBezTo>
                  <a:cubicBezTo>
                    <a:pt x="686" y="194"/>
                    <a:pt x="725" y="196"/>
                    <a:pt x="747" y="201"/>
                  </a:cubicBezTo>
                  <a:cubicBezTo>
                    <a:pt x="773" y="207"/>
                    <a:pt x="787" y="214"/>
                    <a:pt x="799" y="225"/>
                  </a:cubicBezTo>
                  <a:cubicBezTo>
                    <a:pt x="811" y="235"/>
                    <a:pt x="814" y="250"/>
                    <a:pt x="814" y="263"/>
                  </a:cubicBezTo>
                  <a:cubicBezTo>
                    <a:pt x="814" y="281"/>
                    <a:pt x="802" y="297"/>
                    <a:pt x="780" y="308"/>
                  </a:cubicBezTo>
                  <a:cubicBezTo>
                    <a:pt x="757" y="319"/>
                    <a:pt x="711" y="323"/>
                    <a:pt x="675" y="322"/>
                  </a:cubicBezTo>
                  <a:cubicBezTo>
                    <a:pt x="619" y="320"/>
                    <a:pt x="563" y="314"/>
                    <a:pt x="507" y="309"/>
                  </a:cubicBezTo>
                  <a:cubicBezTo>
                    <a:pt x="507" y="358"/>
                    <a:pt x="507" y="358"/>
                    <a:pt x="507" y="358"/>
                  </a:cubicBezTo>
                  <a:cubicBezTo>
                    <a:pt x="565" y="362"/>
                    <a:pt x="658" y="366"/>
                    <a:pt x="679" y="366"/>
                  </a:cubicBezTo>
                  <a:cubicBezTo>
                    <a:pt x="761" y="366"/>
                    <a:pt x="853" y="361"/>
                    <a:pt x="899" y="338"/>
                  </a:cubicBezTo>
                  <a:cubicBezTo>
                    <a:pt x="939" y="318"/>
                    <a:pt x="948" y="276"/>
                    <a:pt x="948" y="263"/>
                  </a:cubicBezTo>
                  <a:cubicBezTo>
                    <a:pt x="948" y="249"/>
                    <a:pt x="946" y="231"/>
                    <a:pt x="937" y="218"/>
                  </a:cubicBezTo>
                  <a:cubicBezTo>
                    <a:pt x="927" y="204"/>
                    <a:pt x="916" y="196"/>
                    <a:pt x="894" y="188"/>
                  </a:cubicBezTo>
                  <a:cubicBezTo>
                    <a:pt x="873" y="180"/>
                    <a:pt x="860" y="176"/>
                    <a:pt x="820" y="169"/>
                  </a:cubicBezTo>
                  <a:cubicBezTo>
                    <a:pt x="865" y="159"/>
                    <a:pt x="877" y="153"/>
                    <a:pt x="900" y="139"/>
                  </a:cubicBezTo>
                  <a:cubicBezTo>
                    <a:pt x="922" y="125"/>
                    <a:pt x="933" y="104"/>
                    <a:pt x="933" y="83"/>
                  </a:cubicBezTo>
                  <a:cubicBezTo>
                    <a:pt x="933" y="58"/>
                    <a:pt x="921" y="36"/>
                    <a:pt x="886" y="21"/>
                  </a:cubicBezTo>
                  <a:cubicBezTo>
                    <a:pt x="851" y="6"/>
                    <a:pt x="756" y="0"/>
                    <a:pt x="692" y="0"/>
                  </a:cubicBezTo>
                  <a:cubicBezTo>
                    <a:pt x="655" y="0"/>
                    <a:pt x="576" y="2"/>
                    <a:pt x="513" y="6"/>
                  </a:cubicBezTo>
                  <a:moveTo>
                    <a:pt x="1044" y="46"/>
                  </a:moveTo>
                  <a:cubicBezTo>
                    <a:pt x="996" y="81"/>
                    <a:pt x="978" y="130"/>
                    <a:pt x="978" y="183"/>
                  </a:cubicBezTo>
                  <a:cubicBezTo>
                    <a:pt x="978" y="236"/>
                    <a:pt x="999" y="285"/>
                    <a:pt x="1047" y="319"/>
                  </a:cubicBezTo>
                  <a:cubicBezTo>
                    <a:pt x="1094" y="354"/>
                    <a:pt x="1205" y="366"/>
                    <a:pt x="1305" y="366"/>
                  </a:cubicBezTo>
                  <a:cubicBezTo>
                    <a:pt x="1352" y="366"/>
                    <a:pt x="1404" y="362"/>
                    <a:pt x="1452" y="359"/>
                  </a:cubicBezTo>
                  <a:cubicBezTo>
                    <a:pt x="1452" y="304"/>
                    <a:pt x="1452" y="304"/>
                    <a:pt x="1452" y="304"/>
                  </a:cubicBezTo>
                  <a:cubicBezTo>
                    <a:pt x="1400" y="311"/>
                    <a:pt x="1381" y="313"/>
                    <a:pt x="1327" y="315"/>
                  </a:cubicBezTo>
                  <a:cubicBezTo>
                    <a:pt x="1267" y="317"/>
                    <a:pt x="1215" y="309"/>
                    <a:pt x="1177" y="285"/>
                  </a:cubicBezTo>
                  <a:cubicBezTo>
                    <a:pt x="1142" y="263"/>
                    <a:pt x="1125" y="236"/>
                    <a:pt x="1125" y="182"/>
                  </a:cubicBezTo>
                  <a:cubicBezTo>
                    <a:pt x="1125" y="144"/>
                    <a:pt x="1132" y="109"/>
                    <a:pt x="1163" y="86"/>
                  </a:cubicBezTo>
                  <a:cubicBezTo>
                    <a:pt x="1203" y="55"/>
                    <a:pt x="1257" y="47"/>
                    <a:pt x="1321" y="47"/>
                  </a:cubicBezTo>
                  <a:cubicBezTo>
                    <a:pt x="1361" y="47"/>
                    <a:pt x="1396" y="51"/>
                    <a:pt x="1452" y="61"/>
                  </a:cubicBezTo>
                  <a:cubicBezTo>
                    <a:pt x="1452" y="5"/>
                    <a:pt x="1452" y="5"/>
                    <a:pt x="1452" y="5"/>
                  </a:cubicBezTo>
                  <a:cubicBezTo>
                    <a:pt x="1399" y="1"/>
                    <a:pt x="1368" y="0"/>
                    <a:pt x="1298" y="0"/>
                  </a:cubicBezTo>
                  <a:cubicBezTo>
                    <a:pt x="1196" y="0"/>
                    <a:pt x="1091" y="12"/>
                    <a:pt x="1044" y="46"/>
                  </a:cubicBezTo>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p>
          </p:txBody>
        </p:sp>
        <p:sp>
          <p:nvSpPr>
            <p:cNvPr id="12" name="Freeform 52">
              <a:extLst>
                <a:ext uri="{FF2B5EF4-FFF2-40B4-BE49-F238E27FC236}">
                  <a16:creationId xmlns:a16="http://schemas.microsoft.com/office/drawing/2014/main" id="{811EE3D0-DAF3-41F7-8460-80AF3FDF7C1B}"/>
                </a:ext>
              </a:extLst>
            </p:cNvPr>
            <p:cNvSpPr>
              <a:spLocks noEditPoints="1"/>
            </p:cNvSpPr>
            <p:nvPr userDrawn="1"/>
          </p:nvSpPr>
          <p:spPr bwMode="auto">
            <a:xfrm>
              <a:off x="10472738" y="787401"/>
              <a:ext cx="104775" cy="101600"/>
            </a:xfrm>
            <a:custGeom>
              <a:avLst/>
              <a:gdLst>
                <a:gd name="T0" fmla="*/ 21 w 128"/>
                <a:gd name="T1" fmla="*/ 72 h 125"/>
                <a:gd name="T2" fmla="*/ 27 w 128"/>
                <a:gd name="T3" fmla="*/ 63 h 125"/>
                <a:gd name="T4" fmla="*/ 32 w 128"/>
                <a:gd name="T5" fmla="*/ 72 h 125"/>
                <a:gd name="T6" fmla="*/ 49 w 128"/>
                <a:gd name="T7" fmla="*/ 103 h 125"/>
                <a:gd name="T8" fmla="*/ 63 w 128"/>
                <a:gd name="T9" fmla="*/ 108 h 125"/>
                <a:gd name="T10" fmla="*/ 49 w 128"/>
                <a:gd name="T11" fmla="*/ 112 h 125"/>
                <a:gd name="T12" fmla="*/ 5 w 128"/>
                <a:gd name="T13" fmla="*/ 123 h 125"/>
                <a:gd name="T14" fmla="*/ 0 w 128"/>
                <a:gd name="T15" fmla="*/ 115 h 125"/>
                <a:gd name="T16" fmla="*/ 11 w 128"/>
                <a:gd name="T17" fmla="*/ 95 h 125"/>
                <a:gd name="T18" fmla="*/ 17 w 128"/>
                <a:gd name="T19" fmla="*/ 81 h 125"/>
                <a:gd name="T20" fmla="*/ 2 w 128"/>
                <a:gd name="T21" fmla="*/ 72 h 125"/>
                <a:gd name="T22" fmla="*/ 42 w 128"/>
                <a:gd name="T23" fmla="*/ 1 h 125"/>
                <a:gd name="T24" fmla="*/ 69 w 128"/>
                <a:gd name="T25" fmla="*/ 29 h 125"/>
                <a:gd name="T26" fmla="*/ 42 w 128"/>
                <a:gd name="T27" fmla="*/ 37 h 125"/>
                <a:gd name="T28" fmla="*/ 47 w 128"/>
                <a:gd name="T29" fmla="*/ 43 h 125"/>
                <a:gd name="T30" fmla="*/ 60 w 128"/>
                <a:gd name="T31" fmla="*/ 63 h 125"/>
                <a:gd name="T32" fmla="*/ 42 w 128"/>
                <a:gd name="T33" fmla="*/ 49 h 125"/>
                <a:gd name="T34" fmla="*/ 34 w 128"/>
                <a:gd name="T35" fmla="*/ 62 h 125"/>
                <a:gd name="T36" fmla="*/ 6 w 128"/>
                <a:gd name="T37" fmla="*/ 66 h 125"/>
                <a:gd name="T38" fmla="*/ 30 w 128"/>
                <a:gd name="T39" fmla="*/ 37 h 125"/>
                <a:gd name="T40" fmla="*/ 4 w 128"/>
                <a:gd name="T41" fmla="*/ 29 h 125"/>
                <a:gd name="T42" fmla="*/ 34 w 128"/>
                <a:gd name="T43" fmla="*/ 1 h 125"/>
                <a:gd name="T44" fmla="*/ 13 w 128"/>
                <a:gd name="T45" fmla="*/ 5 h 125"/>
                <a:gd name="T46" fmla="*/ 20 w 128"/>
                <a:gd name="T47" fmla="*/ 25 h 125"/>
                <a:gd name="T48" fmla="*/ 20 w 128"/>
                <a:gd name="T49" fmla="*/ 91 h 125"/>
                <a:gd name="T50" fmla="*/ 53 w 128"/>
                <a:gd name="T51" fmla="*/ 81 h 125"/>
                <a:gd name="T52" fmla="*/ 24 w 128"/>
                <a:gd name="T53" fmla="*/ 85 h 125"/>
                <a:gd name="T54" fmla="*/ 63 w 128"/>
                <a:gd name="T55" fmla="*/ 5 h 125"/>
                <a:gd name="T56" fmla="*/ 53 w 128"/>
                <a:gd name="T57" fmla="*/ 26 h 125"/>
                <a:gd name="T58" fmla="*/ 63 w 128"/>
                <a:gd name="T59" fmla="*/ 5 h 125"/>
                <a:gd name="T60" fmla="*/ 94 w 128"/>
                <a:gd name="T61" fmla="*/ 1 h 125"/>
                <a:gd name="T62" fmla="*/ 126 w 128"/>
                <a:gd name="T63" fmla="*/ 24 h 125"/>
                <a:gd name="T64" fmla="*/ 118 w 128"/>
                <a:gd name="T65" fmla="*/ 33 h 125"/>
                <a:gd name="T66" fmla="*/ 128 w 128"/>
                <a:gd name="T67" fmla="*/ 114 h 125"/>
                <a:gd name="T68" fmla="*/ 95 w 128"/>
                <a:gd name="T69" fmla="*/ 100 h 125"/>
                <a:gd name="T70" fmla="*/ 66 w 128"/>
                <a:gd name="T71" fmla="*/ 122 h 125"/>
                <a:gd name="T72" fmla="*/ 89 w 128"/>
                <a:gd name="T73" fmla="*/ 91 h 125"/>
                <a:gd name="T74" fmla="*/ 71 w 128"/>
                <a:gd name="T75" fmla="*/ 60 h 125"/>
                <a:gd name="T76" fmla="*/ 64 w 128"/>
                <a:gd name="T77" fmla="*/ 52 h 125"/>
                <a:gd name="T78" fmla="*/ 95 w 128"/>
                <a:gd name="T79" fmla="*/ 82 h 125"/>
                <a:gd name="T80" fmla="*/ 85 w 128"/>
                <a:gd name="T81" fmla="*/ 33 h 125"/>
                <a:gd name="T82" fmla="*/ 95 w 128"/>
                <a:gd name="T83" fmla="*/ 8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5">
                  <a:moveTo>
                    <a:pt x="2" y="72"/>
                  </a:moveTo>
                  <a:cubicBezTo>
                    <a:pt x="21" y="72"/>
                    <a:pt x="21" y="72"/>
                    <a:pt x="21" y="72"/>
                  </a:cubicBezTo>
                  <a:cubicBezTo>
                    <a:pt x="23" y="71"/>
                    <a:pt x="24" y="69"/>
                    <a:pt x="25" y="67"/>
                  </a:cubicBezTo>
                  <a:cubicBezTo>
                    <a:pt x="26" y="65"/>
                    <a:pt x="26" y="64"/>
                    <a:pt x="27" y="63"/>
                  </a:cubicBezTo>
                  <a:cubicBezTo>
                    <a:pt x="36" y="65"/>
                    <a:pt x="36" y="65"/>
                    <a:pt x="36" y="65"/>
                  </a:cubicBezTo>
                  <a:cubicBezTo>
                    <a:pt x="32" y="72"/>
                    <a:pt x="32" y="72"/>
                    <a:pt x="32" y="72"/>
                  </a:cubicBezTo>
                  <a:cubicBezTo>
                    <a:pt x="64" y="72"/>
                    <a:pt x="64" y="72"/>
                    <a:pt x="64" y="72"/>
                  </a:cubicBezTo>
                  <a:cubicBezTo>
                    <a:pt x="63" y="86"/>
                    <a:pt x="58" y="96"/>
                    <a:pt x="49" y="103"/>
                  </a:cubicBezTo>
                  <a:cubicBezTo>
                    <a:pt x="50" y="103"/>
                    <a:pt x="51" y="104"/>
                    <a:pt x="53" y="105"/>
                  </a:cubicBezTo>
                  <a:cubicBezTo>
                    <a:pt x="58" y="107"/>
                    <a:pt x="61" y="108"/>
                    <a:pt x="63" y="108"/>
                  </a:cubicBezTo>
                  <a:cubicBezTo>
                    <a:pt x="57" y="116"/>
                    <a:pt x="57" y="116"/>
                    <a:pt x="57" y="116"/>
                  </a:cubicBezTo>
                  <a:cubicBezTo>
                    <a:pt x="55" y="115"/>
                    <a:pt x="53" y="114"/>
                    <a:pt x="49" y="112"/>
                  </a:cubicBezTo>
                  <a:cubicBezTo>
                    <a:pt x="45" y="110"/>
                    <a:pt x="42" y="109"/>
                    <a:pt x="40" y="108"/>
                  </a:cubicBezTo>
                  <a:cubicBezTo>
                    <a:pt x="31" y="115"/>
                    <a:pt x="19" y="119"/>
                    <a:pt x="5" y="123"/>
                  </a:cubicBezTo>
                  <a:cubicBezTo>
                    <a:pt x="4" y="122"/>
                    <a:pt x="3" y="120"/>
                    <a:pt x="2" y="118"/>
                  </a:cubicBezTo>
                  <a:cubicBezTo>
                    <a:pt x="1" y="116"/>
                    <a:pt x="0" y="115"/>
                    <a:pt x="0" y="115"/>
                  </a:cubicBezTo>
                  <a:cubicBezTo>
                    <a:pt x="12" y="112"/>
                    <a:pt x="22" y="108"/>
                    <a:pt x="31" y="104"/>
                  </a:cubicBezTo>
                  <a:cubicBezTo>
                    <a:pt x="27" y="102"/>
                    <a:pt x="20" y="99"/>
                    <a:pt x="11" y="95"/>
                  </a:cubicBezTo>
                  <a:cubicBezTo>
                    <a:pt x="18" y="98"/>
                    <a:pt x="17" y="97"/>
                    <a:pt x="8" y="94"/>
                  </a:cubicBezTo>
                  <a:cubicBezTo>
                    <a:pt x="11" y="90"/>
                    <a:pt x="14" y="86"/>
                    <a:pt x="17" y="81"/>
                  </a:cubicBezTo>
                  <a:cubicBezTo>
                    <a:pt x="2" y="81"/>
                    <a:pt x="2" y="81"/>
                    <a:pt x="2" y="81"/>
                  </a:cubicBezTo>
                  <a:lnTo>
                    <a:pt x="2" y="72"/>
                  </a:lnTo>
                  <a:close/>
                  <a:moveTo>
                    <a:pt x="34" y="1"/>
                  </a:moveTo>
                  <a:cubicBezTo>
                    <a:pt x="42" y="1"/>
                    <a:pt x="42" y="1"/>
                    <a:pt x="42" y="1"/>
                  </a:cubicBezTo>
                  <a:cubicBezTo>
                    <a:pt x="42" y="29"/>
                    <a:pt x="42" y="29"/>
                    <a:pt x="42" y="29"/>
                  </a:cubicBezTo>
                  <a:cubicBezTo>
                    <a:pt x="69" y="29"/>
                    <a:pt x="69" y="29"/>
                    <a:pt x="69" y="29"/>
                  </a:cubicBezTo>
                  <a:cubicBezTo>
                    <a:pt x="69" y="37"/>
                    <a:pt x="69" y="37"/>
                    <a:pt x="69" y="37"/>
                  </a:cubicBezTo>
                  <a:cubicBezTo>
                    <a:pt x="42" y="37"/>
                    <a:pt x="42" y="37"/>
                    <a:pt x="42" y="37"/>
                  </a:cubicBezTo>
                  <a:cubicBezTo>
                    <a:pt x="42" y="49"/>
                    <a:pt x="42" y="49"/>
                    <a:pt x="42" y="49"/>
                  </a:cubicBezTo>
                  <a:cubicBezTo>
                    <a:pt x="47" y="43"/>
                    <a:pt x="47" y="43"/>
                    <a:pt x="47" y="43"/>
                  </a:cubicBezTo>
                  <a:cubicBezTo>
                    <a:pt x="52" y="47"/>
                    <a:pt x="59" y="51"/>
                    <a:pt x="66" y="57"/>
                  </a:cubicBezTo>
                  <a:cubicBezTo>
                    <a:pt x="60" y="63"/>
                    <a:pt x="60" y="63"/>
                    <a:pt x="60" y="63"/>
                  </a:cubicBezTo>
                  <a:cubicBezTo>
                    <a:pt x="59" y="63"/>
                    <a:pt x="58" y="62"/>
                    <a:pt x="56" y="60"/>
                  </a:cubicBezTo>
                  <a:cubicBezTo>
                    <a:pt x="51" y="56"/>
                    <a:pt x="46" y="52"/>
                    <a:pt x="42" y="49"/>
                  </a:cubicBezTo>
                  <a:cubicBezTo>
                    <a:pt x="42" y="62"/>
                    <a:pt x="42" y="62"/>
                    <a:pt x="42" y="62"/>
                  </a:cubicBezTo>
                  <a:cubicBezTo>
                    <a:pt x="34" y="62"/>
                    <a:pt x="34" y="62"/>
                    <a:pt x="34" y="62"/>
                  </a:cubicBezTo>
                  <a:cubicBezTo>
                    <a:pt x="34" y="44"/>
                    <a:pt x="34" y="44"/>
                    <a:pt x="34" y="44"/>
                  </a:cubicBezTo>
                  <a:cubicBezTo>
                    <a:pt x="27" y="52"/>
                    <a:pt x="18" y="59"/>
                    <a:pt x="6" y="66"/>
                  </a:cubicBezTo>
                  <a:cubicBezTo>
                    <a:pt x="5" y="64"/>
                    <a:pt x="4" y="61"/>
                    <a:pt x="1" y="59"/>
                  </a:cubicBezTo>
                  <a:cubicBezTo>
                    <a:pt x="13" y="53"/>
                    <a:pt x="23" y="46"/>
                    <a:pt x="30" y="37"/>
                  </a:cubicBezTo>
                  <a:cubicBezTo>
                    <a:pt x="4" y="37"/>
                    <a:pt x="4" y="37"/>
                    <a:pt x="4" y="37"/>
                  </a:cubicBezTo>
                  <a:cubicBezTo>
                    <a:pt x="4" y="29"/>
                    <a:pt x="4" y="29"/>
                    <a:pt x="4" y="29"/>
                  </a:cubicBezTo>
                  <a:cubicBezTo>
                    <a:pt x="34" y="29"/>
                    <a:pt x="34" y="29"/>
                    <a:pt x="34" y="29"/>
                  </a:cubicBezTo>
                  <a:lnTo>
                    <a:pt x="34" y="1"/>
                  </a:lnTo>
                  <a:close/>
                  <a:moveTo>
                    <a:pt x="6" y="11"/>
                  </a:moveTo>
                  <a:cubicBezTo>
                    <a:pt x="13" y="5"/>
                    <a:pt x="13" y="5"/>
                    <a:pt x="13" y="5"/>
                  </a:cubicBezTo>
                  <a:cubicBezTo>
                    <a:pt x="17" y="9"/>
                    <a:pt x="22" y="14"/>
                    <a:pt x="27" y="19"/>
                  </a:cubicBezTo>
                  <a:cubicBezTo>
                    <a:pt x="20" y="25"/>
                    <a:pt x="20" y="25"/>
                    <a:pt x="20" y="25"/>
                  </a:cubicBezTo>
                  <a:cubicBezTo>
                    <a:pt x="17" y="22"/>
                    <a:pt x="13" y="17"/>
                    <a:pt x="6" y="11"/>
                  </a:cubicBezTo>
                  <a:close/>
                  <a:moveTo>
                    <a:pt x="20" y="91"/>
                  </a:moveTo>
                  <a:cubicBezTo>
                    <a:pt x="27" y="93"/>
                    <a:pt x="33" y="96"/>
                    <a:pt x="40" y="99"/>
                  </a:cubicBezTo>
                  <a:cubicBezTo>
                    <a:pt x="48" y="93"/>
                    <a:pt x="52" y="87"/>
                    <a:pt x="53" y="81"/>
                  </a:cubicBezTo>
                  <a:cubicBezTo>
                    <a:pt x="27" y="81"/>
                    <a:pt x="27" y="81"/>
                    <a:pt x="27" y="81"/>
                  </a:cubicBezTo>
                  <a:cubicBezTo>
                    <a:pt x="26" y="82"/>
                    <a:pt x="25" y="84"/>
                    <a:pt x="24" y="85"/>
                  </a:cubicBezTo>
                  <a:cubicBezTo>
                    <a:pt x="22" y="88"/>
                    <a:pt x="21" y="90"/>
                    <a:pt x="20" y="91"/>
                  </a:cubicBezTo>
                  <a:close/>
                  <a:moveTo>
                    <a:pt x="63" y="5"/>
                  </a:moveTo>
                  <a:cubicBezTo>
                    <a:pt x="69" y="12"/>
                    <a:pt x="69" y="12"/>
                    <a:pt x="69" y="12"/>
                  </a:cubicBezTo>
                  <a:cubicBezTo>
                    <a:pt x="65" y="16"/>
                    <a:pt x="60" y="20"/>
                    <a:pt x="53" y="26"/>
                  </a:cubicBezTo>
                  <a:cubicBezTo>
                    <a:pt x="47" y="19"/>
                    <a:pt x="47" y="19"/>
                    <a:pt x="47" y="19"/>
                  </a:cubicBezTo>
                  <a:cubicBezTo>
                    <a:pt x="52" y="15"/>
                    <a:pt x="58" y="11"/>
                    <a:pt x="63" y="5"/>
                  </a:cubicBezTo>
                  <a:close/>
                  <a:moveTo>
                    <a:pt x="85" y="0"/>
                  </a:moveTo>
                  <a:cubicBezTo>
                    <a:pt x="94" y="1"/>
                    <a:pt x="94" y="1"/>
                    <a:pt x="94" y="1"/>
                  </a:cubicBezTo>
                  <a:cubicBezTo>
                    <a:pt x="93" y="9"/>
                    <a:pt x="91" y="16"/>
                    <a:pt x="88" y="24"/>
                  </a:cubicBezTo>
                  <a:cubicBezTo>
                    <a:pt x="126" y="24"/>
                    <a:pt x="126" y="24"/>
                    <a:pt x="126" y="24"/>
                  </a:cubicBezTo>
                  <a:cubicBezTo>
                    <a:pt x="126" y="33"/>
                    <a:pt x="126" y="33"/>
                    <a:pt x="126" y="33"/>
                  </a:cubicBezTo>
                  <a:cubicBezTo>
                    <a:pt x="118" y="33"/>
                    <a:pt x="118" y="33"/>
                    <a:pt x="118" y="33"/>
                  </a:cubicBezTo>
                  <a:cubicBezTo>
                    <a:pt x="116" y="58"/>
                    <a:pt x="110" y="77"/>
                    <a:pt x="101" y="92"/>
                  </a:cubicBezTo>
                  <a:cubicBezTo>
                    <a:pt x="107" y="100"/>
                    <a:pt x="116" y="107"/>
                    <a:pt x="128" y="114"/>
                  </a:cubicBezTo>
                  <a:cubicBezTo>
                    <a:pt x="125" y="117"/>
                    <a:pt x="123" y="120"/>
                    <a:pt x="121" y="122"/>
                  </a:cubicBezTo>
                  <a:cubicBezTo>
                    <a:pt x="111" y="115"/>
                    <a:pt x="102" y="108"/>
                    <a:pt x="95" y="100"/>
                  </a:cubicBezTo>
                  <a:cubicBezTo>
                    <a:pt x="90" y="107"/>
                    <a:pt x="80" y="115"/>
                    <a:pt x="67" y="125"/>
                  </a:cubicBezTo>
                  <a:cubicBezTo>
                    <a:pt x="66" y="122"/>
                    <a:pt x="65" y="122"/>
                    <a:pt x="66" y="122"/>
                  </a:cubicBezTo>
                  <a:cubicBezTo>
                    <a:pt x="63" y="119"/>
                    <a:pt x="61" y="117"/>
                    <a:pt x="61" y="116"/>
                  </a:cubicBezTo>
                  <a:cubicBezTo>
                    <a:pt x="74" y="108"/>
                    <a:pt x="84" y="99"/>
                    <a:pt x="89" y="91"/>
                  </a:cubicBezTo>
                  <a:cubicBezTo>
                    <a:pt x="84" y="82"/>
                    <a:pt x="79" y="68"/>
                    <a:pt x="76" y="51"/>
                  </a:cubicBezTo>
                  <a:cubicBezTo>
                    <a:pt x="75" y="54"/>
                    <a:pt x="73" y="57"/>
                    <a:pt x="71" y="60"/>
                  </a:cubicBezTo>
                  <a:cubicBezTo>
                    <a:pt x="70" y="60"/>
                    <a:pt x="69" y="58"/>
                    <a:pt x="66" y="54"/>
                  </a:cubicBezTo>
                  <a:cubicBezTo>
                    <a:pt x="65" y="53"/>
                    <a:pt x="65" y="52"/>
                    <a:pt x="64" y="52"/>
                  </a:cubicBezTo>
                  <a:cubicBezTo>
                    <a:pt x="74" y="38"/>
                    <a:pt x="81" y="20"/>
                    <a:pt x="85" y="0"/>
                  </a:cubicBezTo>
                  <a:close/>
                  <a:moveTo>
                    <a:pt x="95" y="82"/>
                  </a:moveTo>
                  <a:cubicBezTo>
                    <a:pt x="102" y="71"/>
                    <a:pt x="106" y="55"/>
                    <a:pt x="108" y="33"/>
                  </a:cubicBezTo>
                  <a:cubicBezTo>
                    <a:pt x="85" y="33"/>
                    <a:pt x="85" y="33"/>
                    <a:pt x="85" y="33"/>
                  </a:cubicBezTo>
                  <a:cubicBezTo>
                    <a:pt x="84" y="34"/>
                    <a:pt x="84" y="35"/>
                    <a:pt x="83" y="37"/>
                  </a:cubicBezTo>
                  <a:cubicBezTo>
                    <a:pt x="86" y="56"/>
                    <a:pt x="90" y="71"/>
                    <a:pt x="95" y="82"/>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13" name="Freeform 53">
              <a:extLst>
                <a:ext uri="{FF2B5EF4-FFF2-40B4-BE49-F238E27FC236}">
                  <a16:creationId xmlns:a16="http://schemas.microsoft.com/office/drawing/2014/main" id="{35FA2020-1E86-4804-A301-15EE213E63B7}"/>
                </a:ext>
              </a:extLst>
            </p:cNvPr>
            <p:cNvSpPr>
              <a:spLocks noEditPoints="1"/>
            </p:cNvSpPr>
            <p:nvPr userDrawn="1"/>
          </p:nvSpPr>
          <p:spPr bwMode="auto">
            <a:xfrm>
              <a:off x="10594976" y="785814"/>
              <a:ext cx="101600" cy="101600"/>
            </a:xfrm>
            <a:custGeom>
              <a:avLst/>
              <a:gdLst>
                <a:gd name="T0" fmla="*/ 58 w 125"/>
                <a:gd name="T1" fmla="*/ 69 h 125"/>
                <a:gd name="T2" fmla="*/ 84 w 125"/>
                <a:gd name="T3" fmla="*/ 53 h 125"/>
                <a:gd name="T4" fmla="*/ 23 w 125"/>
                <a:gd name="T5" fmla="*/ 53 h 125"/>
                <a:gd name="T6" fmla="*/ 23 w 125"/>
                <a:gd name="T7" fmla="*/ 43 h 125"/>
                <a:gd name="T8" fmla="*/ 100 w 125"/>
                <a:gd name="T9" fmla="*/ 43 h 125"/>
                <a:gd name="T10" fmla="*/ 100 w 125"/>
                <a:gd name="T11" fmla="*/ 53 h 125"/>
                <a:gd name="T12" fmla="*/ 69 w 125"/>
                <a:gd name="T13" fmla="*/ 73 h 125"/>
                <a:gd name="T14" fmla="*/ 69 w 125"/>
                <a:gd name="T15" fmla="*/ 76 h 125"/>
                <a:gd name="T16" fmla="*/ 125 w 125"/>
                <a:gd name="T17" fmla="*/ 76 h 125"/>
                <a:gd name="T18" fmla="*/ 125 w 125"/>
                <a:gd name="T19" fmla="*/ 86 h 125"/>
                <a:gd name="T20" fmla="*/ 69 w 125"/>
                <a:gd name="T21" fmla="*/ 86 h 125"/>
                <a:gd name="T22" fmla="*/ 69 w 125"/>
                <a:gd name="T23" fmla="*/ 108 h 125"/>
                <a:gd name="T24" fmla="*/ 52 w 125"/>
                <a:gd name="T25" fmla="*/ 124 h 125"/>
                <a:gd name="T26" fmla="*/ 45 w 125"/>
                <a:gd name="T27" fmla="*/ 124 h 125"/>
                <a:gd name="T28" fmla="*/ 34 w 125"/>
                <a:gd name="T29" fmla="*/ 124 h 125"/>
                <a:gd name="T30" fmla="*/ 32 w 125"/>
                <a:gd name="T31" fmla="*/ 113 h 125"/>
                <a:gd name="T32" fmla="*/ 50 w 125"/>
                <a:gd name="T33" fmla="*/ 115 h 125"/>
                <a:gd name="T34" fmla="*/ 58 w 125"/>
                <a:gd name="T35" fmla="*/ 106 h 125"/>
                <a:gd name="T36" fmla="*/ 58 w 125"/>
                <a:gd name="T37" fmla="*/ 86 h 125"/>
                <a:gd name="T38" fmla="*/ 0 w 125"/>
                <a:gd name="T39" fmla="*/ 86 h 125"/>
                <a:gd name="T40" fmla="*/ 0 w 125"/>
                <a:gd name="T41" fmla="*/ 76 h 125"/>
                <a:gd name="T42" fmla="*/ 58 w 125"/>
                <a:gd name="T43" fmla="*/ 76 h 125"/>
                <a:gd name="T44" fmla="*/ 58 w 125"/>
                <a:gd name="T45" fmla="*/ 69 h 125"/>
                <a:gd name="T46" fmla="*/ 52 w 125"/>
                <a:gd name="T47" fmla="*/ 5 h 125"/>
                <a:gd name="T48" fmla="*/ 62 w 125"/>
                <a:gd name="T49" fmla="*/ 0 h 125"/>
                <a:gd name="T50" fmla="*/ 73 w 125"/>
                <a:gd name="T51" fmla="*/ 18 h 125"/>
                <a:gd name="T52" fmla="*/ 67 w 125"/>
                <a:gd name="T53" fmla="*/ 20 h 125"/>
                <a:gd name="T54" fmla="*/ 121 w 125"/>
                <a:gd name="T55" fmla="*/ 20 h 125"/>
                <a:gd name="T56" fmla="*/ 121 w 125"/>
                <a:gd name="T57" fmla="*/ 46 h 125"/>
                <a:gd name="T58" fmla="*/ 110 w 125"/>
                <a:gd name="T59" fmla="*/ 46 h 125"/>
                <a:gd name="T60" fmla="*/ 110 w 125"/>
                <a:gd name="T61" fmla="*/ 30 h 125"/>
                <a:gd name="T62" fmla="*/ 15 w 125"/>
                <a:gd name="T63" fmla="*/ 30 h 125"/>
                <a:gd name="T64" fmla="*/ 15 w 125"/>
                <a:gd name="T65" fmla="*/ 46 h 125"/>
                <a:gd name="T66" fmla="*/ 5 w 125"/>
                <a:gd name="T67" fmla="*/ 46 h 125"/>
                <a:gd name="T68" fmla="*/ 5 w 125"/>
                <a:gd name="T69" fmla="*/ 20 h 125"/>
                <a:gd name="T70" fmla="*/ 62 w 125"/>
                <a:gd name="T71" fmla="*/ 20 h 125"/>
                <a:gd name="T72" fmla="*/ 55 w 125"/>
                <a:gd name="T73" fmla="*/ 10 h 125"/>
                <a:gd name="T74" fmla="*/ 52 w 125"/>
                <a:gd name="T75"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 h="125">
                  <a:moveTo>
                    <a:pt x="58" y="69"/>
                  </a:moveTo>
                  <a:cubicBezTo>
                    <a:pt x="84" y="53"/>
                    <a:pt x="84" y="53"/>
                    <a:pt x="84" y="53"/>
                  </a:cubicBezTo>
                  <a:cubicBezTo>
                    <a:pt x="23" y="53"/>
                    <a:pt x="23" y="53"/>
                    <a:pt x="23" y="53"/>
                  </a:cubicBezTo>
                  <a:cubicBezTo>
                    <a:pt x="23" y="43"/>
                    <a:pt x="23" y="43"/>
                    <a:pt x="23" y="43"/>
                  </a:cubicBezTo>
                  <a:cubicBezTo>
                    <a:pt x="100" y="43"/>
                    <a:pt x="100" y="43"/>
                    <a:pt x="100" y="43"/>
                  </a:cubicBezTo>
                  <a:cubicBezTo>
                    <a:pt x="100" y="53"/>
                    <a:pt x="100" y="53"/>
                    <a:pt x="100" y="53"/>
                  </a:cubicBezTo>
                  <a:cubicBezTo>
                    <a:pt x="69" y="73"/>
                    <a:pt x="69" y="73"/>
                    <a:pt x="69" y="73"/>
                  </a:cubicBezTo>
                  <a:cubicBezTo>
                    <a:pt x="69" y="76"/>
                    <a:pt x="69" y="76"/>
                    <a:pt x="69" y="76"/>
                  </a:cubicBezTo>
                  <a:cubicBezTo>
                    <a:pt x="125" y="76"/>
                    <a:pt x="125" y="76"/>
                    <a:pt x="125" y="76"/>
                  </a:cubicBezTo>
                  <a:cubicBezTo>
                    <a:pt x="125" y="86"/>
                    <a:pt x="125" y="86"/>
                    <a:pt x="125" y="86"/>
                  </a:cubicBezTo>
                  <a:cubicBezTo>
                    <a:pt x="69" y="86"/>
                    <a:pt x="69" y="86"/>
                    <a:pt x="69" y="86"/>
                  </a:cubicBezTo>
                  <a:cubicBezTo>
                    <a:pt x="69" y="108"/>
                    <a:pt x="69" y="108"/>
                    <a:pt x="69" y="108"/>
                  </a:cubicBezTo>
                  <a:cubicBezTo>
                    <a:pt x="69" y="119"/>
                    <a:pt x="64" y="124"/>
                    <a:pt x="52" y="124"/>
                  </a:cubicBezTo>
                  <a:cubicBezTo>
                    <a:pt x="50" y="124"/>
                    <a:pt x="48" y="124"/>
                    <a:pt x="45" y="124"/>
                  </a:cubicBezTo>
                  <a:cubicBezTo>
                    <a:pt x="40" y="125"/>
                    <a:pt x="36" y="125"/>
                    <a:pt x="34" y="124"/>
                  </a:cubicBezTo>
                  <a:cubicBezTo>
                    <a:pt x="34" y="121"/>
                    <a:pt x="33" y="118"/>
                    <a:pt x="32" y="113"/>
                  </a:cubicBezTo>
                  <a:cubicBezTo>
                    <a:pt x="39" y="114"/>
                    <a:pt x="45" y="115"/>
                    <a:pt x="50" y="115"/>
                  </a:cubicBezTo>
                  <a:cubicBezTo>
                    <a:pt x="56" y="115"/>
                    <a:pt x="58" y="112"/>
                    <a:pt x="58" y="106"/>
                  </a:cubicBezTo>
                  <a:cubicBezTo>
                    <a:pt x="58" y="86"/>
                    <a:pt x="58" y="86"/>
                    <a:pt x="58" y="86"/>
                  </a:cubicBezTo>
                  <a:cubicBezTo>
                    <a:pt x="0" y="86"/>
                    <a:pt x="0" y="86"/>
                    <a:pt x="0" y="86"/>
                  </a:cubicBezTo>
                  <a:cubicBezTo>
                    <a:pt x="0" y="76"/>
                    <a:pt x="0" y="76"/>
                    <a:pt x="0" y="76"/>
                  </a:cubicBezTo>
                  <a:cubicBezTo>
                    <a:pt x="58" y="76"/>
                    <a:pt x="58" y="76"/>
                    <a:pt x="58" y="76"/>
                  </a:cubicBezTo>
                  <a:lnTo>
                    <a:pt x="58" y="69"/>
                  </a:lnTo>
                  <a:close/>
                  <a:moveTo>
                    <a:pt x="52" y="5"/>
                  </a:moveTo>
                  <a:cubicBezTo>
                    <a:pt x="62" y="0"/>
                    <a:pt x="62" y="0"/>
                    <a:pt x="62" y="0"/>
                  </a:cubicBezTo>
                  <a:cubicBezTo>
                    <a:pt x="65" y="6"/>
                    <a:pt x="69" y="12"/>
                    <a:pt x="73" y="18"/>
                  </a:cubicBezTo>
                  <a:cubicBezTo>
                    <a:pt x="67" y="20"/>
                    <a:pt x="67" y="20"/>
                    <a:pt x="67" y="20"/>
                  </a:cubicBezTo>
                  <a:cubicBezTo>
                    <a:pt x="121" y="20"/>
                    <a:pt x="121" y="20"/>
                    <a:pt x="121" y="20"/>
                  </a:cubicBezTo>
                  <a:cubicBezTo>
                    <a:pt x="121" y="46"/>
                    <a:pt x="121" y="46"/>
                    <a:pt x="121" y="46"/>
                  </a:cubicBezTo>
                  <a:cubicBezTo>
                    <a:pt x="110" y="46"/>
                    <a:pt x="110" y="46"/>
                    <a:pt x="110" y="46"/>
                  </a:cubicBezTo>
                  <a:cubicBezTo>
                    <a:pt x="110" y="30"/>
                    <a:pt x="110" y="30"/>
                    <a:pt x="110" y="30"/>
                  </a:cubicBezTo>
                  <a:cubicBezTo>
                    <a:pt x="15" y="30"/>
                    <a:pt x="15" y="30"/>
                    <a:pt x="15" y="30"/>
                  </a:cubicBezTo>
                  <a:cubicBezTo>
                    <a:pt x="15" y="46"/>
                    <a:pt x="15" y="46"/>
                    <a:pt x="15" y="46"/>
                  </a:cubicBezTo>
                  <a:cubicBezTo>
                    <a:pt x="5" y="46"/>
                    <a:pt x="5" y="46"/>
                    <a:pt x="5" y="46"/>
                  </a:cubicBezTo>
                  <a:cubicBezTo>
                    <a:pt x="5" y="20"/>
                    <a:pt x="5" y="20"/>
                    <a:pt x="5" y="20"/>
                  </a:cubicBezTo>
                  <a:cubicBezTo>
                    <a:pt x="62" y="20"/>
                    <a:pt x="62" y="20"/>
                    <a:pt x="62" y="20"/>
                  </a:cubicBezTo>
                  <a:cubicBezTo>
                    <a:pt x="61" y="18"/>
                    <a:pt x="58" y="14"/>
                    <a:pt x="55" y="10"/>
                  </a:cubicBezTo>
                  <a:cubicBezTo>
                    <a:pt x="54" y="7"/>
                    <a:pt x="53" y="6"/>
                    <a:pt x="52" y="5"/>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14" name="Freeform 54">
              <a:extLst>
                <a:ext uri="{FF2B5EF4-FFF2-40B4-BE49-F238E27FC236}">
                  <a16:creationId xmlns:a16="http://schemas.microsoft.com/office/drawing/2014/main" id="{43E5FC03-F35B-46E4-B097-642FC346C6CB}"/>
                </a:ext>
              </a:extLst>
            </p:cNvPr>
            <p:cNvSpPr>
              <a:spLocks noEditPoints="1"/>
            </p:cNvSpPr>
            <p:nvPr userDrawn="1"/>
          </p:nvSpPr>
          <p:spPr bwMode="auto">
            <a:xfrm>
              <a:off x="10714038" y="787401"/>
              <a:ext cx="103188" cy="100013"/>
            </a:xfrm>
            <a:custGeom>
              <a:avLst/>
              <a:gdLst>
                <a:gd name="T0" fmla="*/ 0 w 127"/>
                <a:gd name="T1" fmla="*/ 62 h 122"/>
                <a:gd name="T2" fmla="*/ 33 w 127"/>
                <a:gd name="T3" fmla="*/ 0 h 122"/>
                <a:gd name="T4" fmla="*/ 44 w 127"/>
                <a:gd name="T5" fmla="*/ 3 h 122"/>
                <a:gd name="T6" fmla="*/ 31 w 127"/>
                <a:gd name="T7" fmla="*/ 32 h 122"/>
                <a:gd name="T8" fmla="*/ 31 w 127"/>
                <a:gd name="T9" fmla="*/ 122 h 122"/>
                <a:gd name="T10" fmla="*/ 21 w 127"/>
                <a:gd name="T11" fmla="*/ 122 h 122"/>
                <a:gd name="T12" fmla="*/ 21 w 127"/>
                <a:gd name="T13" fmla="*/ 51 h 122"/>
                <a:gd name="T14" fmla="*/ 5 w 127"/>
                <a:gd name="T15" fmla="*/ 73 h 122"/>
                <a:gd name="T16" fmla="*/ 1 w 127"/>
                <a:gd name="T17" fmla="*/ 65 h 122"/>
                <a:gd name="T18" fmla="*/ 0 w 127"/>
                <a:gd name="T19" fmla="*/ 62 h 122"/>
                <a:gd name="T20" fmla="*/ 36 w 127"/>
                <a:gd name="T21" fmla="*/ 77 h 122"/>
                <a:gd name="T22" fmla="*/ 67 w 127"/>
                <a:gd name="T23" fmla="*/ 60 h 122"/>
                <a:gd name="T24" fmla="*/ 67 w 127"/>
                <a:gd name="T25" fmla="*/ 2 h 122"/>
                <a:gd name="T26" fmla="*/ 78 w 127"/>
                <a:gd name="T27" fmla="*/ 2 h 122"/>
                <a:gd name="T28" fmla="*/ 78 w 127"/>
                <a:gd name="T29" fmla="*/ 52 h 122"/>
                <a:gd name="T30" fmla="*/ 112 w 127"/>
                <a:gd name="T31" fmla="*/ 16 h 122"/>
                <a:gd name="T32" fmla="*/ 121 w 127"/>
                <a:gd name="T33" fmla="*/ 22 h 122"/>
                <a:gd name="T34" fmla="*/ 78 w 127"/>
                <a:gd name="T35" fmla="*/ 65 h 122"/>
                <a:gd name="T36" fmla="*/ 78 w 127"/>
                <a:gd name="T37" fmla="*/ 99 h 122"/>
                <a:gd name="T38" fmla="*/ 88 w 127"/>
                <a:gd name="T39" fmla="*/ 109 h 122"/>
                <a:gd name="T40" fmla="*/ 102 w 127"/>
                <a:gd name="T41" fmla="*/ 109 h 122"/>
                <a:gd name="T42" fmla="*/ 113 w 127"/>
                <a:gd name="T43" fmla="*/ 102 h 122"/>
                <a:gd name="T44" fmla="*/ 115 w 127"/>
                <a:gd name="T45" fmla="*/ 79 h 122"/>
                <a:gd name="T46" fmla="*/ 127 w 127"/>
                <a:gd name="T47" fmla="*/ 82 h 122"/>
                <a:gd name="T48" fmla="*/ 124 w 127"/>
                <a:gd name="T49" fmla="*/ 105 h 122"/>
                <a:gd name="T50" fmla="*/ 103 w 127"/>
                <a:gd name="T51" fmla="*/ 119 h 122"/>
                <a:gd name="T52" fmla="*/ 86 w 127"/>
                <a:gd name="T53" fmla="*/ 119 h 122"/>
                <a:gd name="T54" fmla="*/ 67 w 127"/>
                <a:gd name="T55" fmla="*/ 100 h 122"/>
                <a:gd name="T56" fmla="*/ 67 w 127"/>
                <a:gd name="T57" fmla="*/ 72 h 122"/>
                <a:gd name="T58" fmla="*/ 42 w 127"/>
                <a:gd name="T59" fmla="*/ 87 h 122"/>
                <a:gd name="T60" fmla="*/ 36 w 127"/>
                <a:gd name="T61"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122">
                  <a:moveTo>
                    <a:pt x="0" y="62"/>
                  </a:moveTo>
                  <a:cubicBezTo>
                    <a:pt x="14" y="44"/>
                    <a:pt x="25" y="23"/>
                    <a:pt x="33" y="0"/>
                  </a:cubicBezTo>
                  <a:cubicBezTo>
                    <a:pt x="44" y="3"/>
                    <a:pt x="44" y="3"/>
                    <a:pt x="44" y="3"/>
                  </a:cubicBezTo>
                  <a:cubicBezTo>
                    <a:pt x="41" y="13"/>
                    <a:pt x="36" y="22"/>
                    <a:pt x="31" y="32"/>
                  </a:cubicBezTo>
                  <a:cubicBezTo>
                    <a:pt x="31" y="122"/>
                    <a:pt x="31" y="122"/>
                    <a:pt x="31" y="122"/>
                  </a:cubicBezTo>
                  <a:cubicBezTo>
                    <a:pt x="21" y="122"/>
                    <a:pt x="21" y="122"/>
                    <a:pt x="21" y="122"/>
                  </a:cubicBezTo>
                  <a:cubicBezTo>
                    <a:pt x="21" y="51"/>
                    <a:pt x="21" y="51"/>
                    <a:pt x="21" y="51"/>
                  </a:cubicBezTo>
                  <a:cubicBezTo>
                    <a:pt x="15" y="60"/>
                    <a:pt x="10" y="67"/>
                    <a:pt x="5" y="73"/>
                  </a:cubicBezTo>
                  <a:cubicBezTo>
                    <a:pt x="4" y="71"/>
                    <a:pt x="3" y="69"/>
                    <a:pt x="1" y="65"/>
                  </a:cubicBezTo>
                  <a:cubicBezTo>
                    <a:pt x="0" y="64"/>
                    <a:pt x="0" y="63"/>
                    <a:pt x="0" y="62"/>
                  </a:cubicBezTo>
                  <a:close/>
                  <a:moveTo>
                    <a:pt x="36" y="77"/>
                  </a:moveTo>
                  <a:cubicBezTo>
                    <a:pt x="47" y="73"/>
                    <a:pt x="57" y="67"/>
                    <a:pt x="67" y="60"/>
                  </a:cubicBezTo>
                  <a:cubicBezTo>
                    <a:pt x="67" y="2"/>
                    <a:pt x="67" y="2"/>
                    <a:pt x="67" y="2"/>
                  </a:cubicBezTo>
                  <a:cubicBezTo>
                    <a:pt x="78" y="2"/>
                    <a:pt x="78" y="2"/>
                    <a:pt x="78" y="2"/>
                  </a:cubicBezTo>
                  <a:cubicBezTo>
                    <a:pt x="78" y="52"/>
                    <a:pt x="78" y="52"/>
                    <a:pt x="78" y="52"/>
                  </a:cubicBezTo>
                  <a:cubicBezTo>
                    <a:pt x="91" y="41"/>
                    <a:pt x="103" y="29"/>
                    <a:pt x="112" y="16"/>
                  </a:cubicBezTo>
                  <a:cubicBezTo>
                    <a:pt x="121" y="22"/>
                    <a:pt x="121" y="22"/>
                    <a:pt x="121" y="22"/>
                  </a:cubicBezTo>
                  <a:cubicBezTo>
                    <a:pt x="110" y="38"/>
                    <a:pt x="95" y="52"/>
                    <a:pt x="78" y="65"/>
                  </a:cubicBezTo>
                  <a:cubicBezTo>
                    <a:pt x="78" y="99"/>
                    <a:pt x="78" y="99"/>
                    <a:pt x="78" y="99"/>
                  </a:cubicBezTo>
                  <a:cubicBezTo>
                    <a:pt x="77" y="106"/>
                    <a:pt x="81" y="110"/>
                    <a:pt x="88" y="109"/>
                  </a:cubicBezTo>
                  <a:cubicBezTo>
                    <a:pt x="102" y="109"/>
                    <a:pt x="102" y="109"/>
                    <a:pt x="102" y="109"/>
                  </a:cubicBezTo>
                  <a:cubicBezTo>
                    <a:pt x="109" y="109"/>
                    <a:pt x="112" y="107"/>
                    <a:pt x="113" y="102"/>
                  </a:cubicBezTo>
                  <a:cubicBezTo>
                    <a:pt x="114" y="94"/>
                    <a:pt x="115" y="87"/>
                    <a:pt x="115" y="79"/>
                  </a:cubicBezTo>
                  <a:cubicBezTo>
                    <a:pt x="119" y="80"/>
                    <a:pt x="123" y="81"/>
                    <a:pt x="127" y="82"/>
                  </a:cubicBezTo>
                  <a:cubicBezTo>
                    <a:pt x="126" y="91"/>
                    <a:pt x="125" y="99"/>
                    <a:pt x="124" y="105"/>
                  </a:cubicBezTo>
                  <a:cubicBezTo>
                    <a:pt x="122" y="115"/>
                    <a:pt x="115" y="119"/>
                    <a:pt x="103" y="119"/>
                  </a:cubicBezTo>
                  <a:cubicBezTo>
                    <a:pt x="86" y="119"/>
                    <a:pt x="86" y="119"/>
                    <a:pt x="86" y="119"/>
                  </a:cubicBezTo>
                  <a:cubicBezTo>
                    <a:pt x="73" y="119"/>
                    <a:pt x="67" y="113"/>
                    <a:pt x="67" y="100"/>
                  </a:cubicBezTo>
                  <a:cubicBezTo>
                    <a:pt x="67" y="72"/>
                    <a:pt x="67" y="72"/>
                    <a:pt x="67" y="72"/>
                  </a:cubicBezTo>
                  <a:cubicBezTo>
                    <a:pt x="61" y="77"/>
                    <a:pt x="53" y="82"/>
                    <a:pt x="42" y="87"/>
                  </a:cubicBezTo>
                  <a:cubicBezTo>
                    <a:pt x="40" y="82"/>
                    <a:pt x="38" y="79"/>
                    <a:pt x="36" y="77"/>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18" name="Freeform 55">
              <a:extLst>
                <a:ext uri="{FF2B5EF4-FFF2-40B4-BE49-F238E27FC236}">
                  <a16:creationId xmlns:a16="http://schemas.microsoft.com/office/drawing/2014/main" id="{CF31B736-9669-44D9-8B33-D2F6D00084F2}"/>
                </a:ext>
              </a:extLst>
            </p:cNvPr>
            <p:cNvSpPr>
              <a:spLocks noEditPoints="1"/>
            </p:cNvSpPr>
            <p:nvPr userDrawn="1"/>
          </p:nvSpPr>
          <p:spPr bwMode="auto">
            <a:xfrm>
              <a:off x="10834688" y="787401"/>
              <a:ext cx="101600" cy="101600"/>
            </a:xfrm>
            <a:custGeom>
              <a:avLst/>
              <a:gdLst>
                <a:gd name="T0" fmla="*/ 22 w 125"/>
                <a:gd name="T1" fmla="*/ 0 h 124"/>
                <a:gd name="T2" fmla="*/ 28 w 125"/>
                <a:gd name="T3" fmla="*/ 8 h 124"/>
                <a:gd name="T4" fmla="*/ 50 w 125"/>
                <a:gd name="T5" fmla="*/ 12 h 124"/>
                <a:gd name="T6" fmla="*/ 40 w 125"/>
                <a:gd name="T7" fmla="*/ 34 h 124"/>
                <a:gd name="T8" fmla="*/ 56 w 125"/>
                <a:gd name="T9" fmla="*/ 108 h 124"/>
                <a:gd name="T10" fmla="*/ 32 w 125"/>
                <a:gd name="T11" fmla="*/ 122 h 124"/>
                <a:gd name="T12" fmla="*/ 31 w 125"/>
                <a:gd name="T13" fmla="*/ 113 h 124"/>
                <a:gd name="T14" fmla="*/ 48 w 125"/>
                <a:gd name="T15" fmla="*/ 107 h 124"/>
                <a:gd name="T16" fmla="*/ 37 w 125"/>
                <a:gd name="T17" fmla="*/ 88 h 124"/>
                <a:gd name="T18" fmla="*/ 28 w 125"/>
                <a:gd name="T19" fmla="*/ 108 h 124"/>
                <a:gd name="T20" fmla="*/ 17 w 125"/>
                <a:gd name="T21" fmla="*/ 88 h 124"/>
                <a:gd name="T22" fmla="*/ 0 w 125"/>
                <a:gd name="T23" fmla="*/ 118 h 124"/>
                <a:gd name="T24" fmla="*/ 9 w 125"/>
                <a:gd name="T25" fmla="*/ 38 h 124"/>
                <a:gd name="T26" fmla="*/ 1 w 125"/>
                <a:gd name="T27" fmla="*/ 36 h 124"/>
                <a:gd name="T28" fmla="*/ 21 w 125"/>
                <a:gd name="T29" fmla="*/ 20 h 124"/>
                <a:gd name="T30" fmla="*/ 30 w 125"/>
                <a:gd name="T31" fmla="*/ 34 h 124"/>
                <a:gd name="T32" fmla="*/ 21 w 125"/>
                <a:gd name="T33" fmla="*/ 20 h 124"/>
                <a:gd name="T34" fmla="*/ 17 w 125"/>
                <a:gd name="T35" fmla="*/ 57 h 124"/>
                <a:gd name="T36" fmla="*/ 28 w 125"/>
                <a:gd name="T37" fmla="*/ 41 h 124"/>
                <a:gd name="T38" fmla="*/ 17 w 125"/>
                <a:gd name="T39" fmla="*/ 64 h 124"/>
                <a:gd name="T40" fmla="*/ 28 w 125"/>
                <a:gd name="T41" fmla="*/ 81 h 124"/>
                <a:gd name="T42" fmla="*/ 17 w 125"/>
                <a:gd name="T43" fmla="*/ 64 h 124"/>
                <a:gd name="T44" fmla="*/ 37 w 125"/>
                <a:gd name="T45" fmla="*/ 41 h 124"/>
                <a:gd name="T46" fmla="*/ 48 w 125"/>
                <a:gd name="T47" fmla="*/ 57 h 124"/>
                <a:gd name="T48" fmla="*/ 37 w 125"/>
                <a:gd name="T49" fmla="*/ 64 h 124"/>
                <a:gd name="T50" fmla="*/ 48 w 125"/>
                <a:gd name="T51" fmla="*/ 81 h 124"/>
                <a:gd name="T52" fmla="*/ 37 w 125"/>
                <a:gd name="T53" fmla="*/ 64 h 124"/>
                <a:gd name="T54" fmla="*/ 118 w 125"/>
                <a:gd name="T55" fmla="*/ 6 h 124"/>
                <a:gd name="T56" fmla="*/ 101 w 125"/>
                <a:gd name="T57" fmla="*/ 45 h 124"/>
                <a:gd name="T58" fmla="*/ 86 w 125"/>
                <a:gd name="T59" fmla="*/ 35 h 124"/>
                <a:gd name="T60" fmla="*/ 100 w 125"/>
                <a:gd name="T61" fmla="*/ 36 h 124"/>
                <a:gd name="T62" fmla="*/ 109 w 125"/>
                <a:gd name="T63" fmla="*/ 21 h 124"/>
                <a:gd name="T64" fmla="*/ 85 w 125"/>
                <a:gd name="T65" fmla="*/ 15 h 124"/>
                <a:gd name="T66" fmla="*/ 61 w 125"/>
                <a:gd name="T67" fmla="*/ 48 h 124"/>
                <a:gd name="T68" fmla="*/ 75 w 125"/>
                <a:gd name="T69" fmla="*/ 15 h 124"/>
                <a:gd name="T70" fmla="*/ 61 w 125"/>
                <a:gd name="T71" fmla="*/ 6 h 124"/>
                <a:gd name="T72" fmla="*/ 99 w 125"/>
                <a:gd name="T73" fmla="*/ 49 h 124"/>
                <a:gd name="T74" fmla="*/ 122 w 125"/>
                <a:gd name="T75" fmla="*/ 62 h 124"/>
                <a:gd name="T76" fmla="*/ 99 w 125"/>
                <a:gd name="T77" fmla="*/ 71 h 124"/>
                <a:gd name="T78" fmla="*/ 125 w 125"/>
                <a:gd name="T79" fmla="*/ 89 h 124"/>
                <a:gd name="T80" fmla="*/ 99 w 125"/>
                <a:gd name="T81" fmla="*/ 98 h 124"/>
                <a:gd name="T82" fmla="*/ 90 w 125"/>
                <a:gd name="T83" fmla="*/ 124 h 124"/>
                <a:gd name="T84" fmla="*/ 60 w 125"/>
                <a:gd name="T85" fmla="*/ 98 h 124"/>
                <a:gd name="T86" fmla="*/ 90 w 125"/>
                <a:gd name="T87" fmla="*/ 89 h 124"/>
                <a:gd name="T88" fmla="*/ 75 w 125"/>
                <a:gd name="T89" fmla="*/ 71 h 124"/>
                <a:gd name="T90" fmla="*/ 69 w 125"/>
                <a:gd name="T91" fmla="*/ 85 h 124"/>
                <a:gd name="T92" fmla="*/ 72 w 125"/>
                <a:gd name="T93" fmla="*/ 50 h 124"/>
                <a:gd name="T94" fmla="*/ 78 w 125"/>
                <a:gd name="T95" fmla="*/ 62 h 124"/>
                <a:gd name="T96" fmla="*/ 90 w 125"/>
                <a:gd name="T97" fmla="*/ 4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 h="124">
                  <a:moveTo>
                    <a:pt x="0" y="35"/>
                  </a:moveTo>
                  <a:cubicBezTo>
                    <a:pt x="9" y="25"/>
                    <a:pt x="17" y="13"/>
                    <a:pt x="22" y="0"/>
                  </a:cubicBezTo>
                  <a:cubicBezTo>
                    <a:pt x="31" y="2"/>
                    <a:pt x="31" y="2"/>
                    <a:pt x="31" y="2"/>
                  </a:cubicBezTo>
                  <a:cubicBezTo>
                    <a:pt x="31" y="4"/>
                    <a:pt x="30" y="6"/>
                    <a:pt x="28" y="8"/>
                  </a:cubicBezTo>
                  <a:cubicBezTo>
                    <a:pt x="27" y="10"/>
                    <a:pt x="26" y="11"/>
                    <a:pt x="26" y="12"/>
                  </a:cubicBezTo>
                  <a:cubicBezTo>
                    <a:pt x="50" y="12"/>
                    <a:pt x="50" y="12"/>
                    <a:pt x="50" y="12"/>
                  </a:cubicBezTo>
                  <a:cubicBezTo>
                    <a:pt x="50" y="20"/>
                    <a:pt x="50" y="20"/>
                    <a:pt x="50" y="20"/>
                  </a:cubicBezTo>
                  <a:cubicBezTo>
                    <a:pt x="40" y="34"/>
                    <a:pt x="40" y="34"/>
                    <a:pt x="40" y="34"/>
                  </a:cubicBezTo>
                  <a:cubicBezTo>
                    <a:pt x="56" y="34"/>
                    <a:pt x="56" y="34"/>
                    <a:pt x="56" y="34"/>
                  </a:cubicBezTo>
                  <a:cubicBezTo>
                    <a:pt x="56" y="108"/>
                    <a:pt x="56" y="108"/>
                    <a:pt x="56" y="108"/>
                  </a:cubicBezTo>
                  <a:cubicBezTo>
                    <a:pt x="57" y="117"/>
                    <a:pt x="52" y="122"/>
                    <a:pt x="43" y="122"/>
                  </a:cubicBezTo>
                  <a:cubicBezTo>
                    <a:pt x="40" y="122"/>
                    <a:pt x="37" y="122"/>
                    <a:pt x="32" y="122"/>
                  </a:cubicBezTo>
                  <a:cubicBezTo>
                    <a:pt x="32" y="121"/>
                    <a:pt x="32" y="119"/>
                    <a:pt x="32" y="116"/>
                  </a:cubicBezTo>
                  <a:cubicBezTo>
                    <a:pt x="31" y="114"/>
                    <a:pt x="31" y="113"/>
                    <a:pt x="31" y="113"/>
                  </a:cubicBezTo>
                  <a:cubicBezTo>
                    <a:pt x="33" y="113"/>
                    <a:pt x="36" y="114"/>
                    <a:pt x="42" y="114"/>
                  </a:cubicBezTo>
                  <a:cubicBezTo>
                    <a:pt x="46" y="114"/>
                    <a:pt x="48" y="112"/>
                    <a:pt x="48" y="107"/>
                  </a:cubicBezTo>
                  <a:cubicBezTo>
                    <a:pt x="48" y="88"/>
                    <a:pt x="48" y="88"/>
                    <a:pt x="48" y="88"/>
                  </a:cubicBezTo>
                  <a:cubicBezTo>
                    <a:pt x="37" y="88"/>
                    <a:pt x="37" y="88"/>
                    <a:pt x="37" y="88"/>
                  </a:cubicBezTo>
                  <a:cubicBezTo>
                    <a:pt x="37" y="108"/>
                    <a:pt x="37" y="108"/>
                    <a:pt x="37" y="108"/>
                  </a:cubicBezTo>
                  <a:cubicBezTo>
                    <a:pt x="28" y="108"/>
                    <a:pt x="28" y="108"/>
                    <a:pt x="28" y="108"/>
                  </a:cubicBezTo>
                  <a:cubicBezTo>
                    <a:pt x="28" y="88"/>
                    <a:pt x="28" y="88"/>
                    <a:pt x="28" y="88"/>
                  </a:cubicBezTo>
                  <a:cubicBezTo>
                    <a:pt x="17" y="88"/>
                    <a:pt x="17" y="88"/>
                    <a:pt x="17" y="88"/>
                  </a:cubicBezTo>
                  <a:cubicBezTo>
                    <a:pt x="17" y="102"/>
                    <a:pt x="14" y="113"/>
                    <a:pt x="7" y="124"/>
                  </a:cubicBezTo>
                  <a:cubicBezTo>
                    <a:pt x="3" y="121"/>
                    <a:pt x="1" y="119"/>
                    <a:pt x="0" y="118"/>
                  </a:cubicBezTo>
                  <a:cubicBezTo>
                    <a:pt x="7" y="110"/>
                    <a:pt x="9" y="97"/>
                    <a:pt x="9" y="80"/>
                  </a:cubicBezTo>
                  <a:cubicBezTo>
                    <a:pt x="9" y="38"/>
                    <a:pt x="9" y="38"/>
                    <a:pt x="9" y="38"/>
                  </a:cubicBezTo>
                  <a:cubicBezTo>
                    <a:pt x="8" y="39"/>
                    <a:pt x="6" y="41"/>
                    <a:pt x="5" y="42"/>
                  </a:cubicBezTo>
                  <a:cubicBezTo>
                    <a:pt x="4" y="41"/>
                    <a:pt x="3" y="39"/>
                    <a:pt x="1" y="36"/>
                  </a:cubicBezTo>
                  <a:cubicBezTo>
                    <a:pt x="0" y="36"/>
                    <a:pt x="0" y="35"/>
                    <a:pt x="0" y="35"/>
                  </a:cubicBezTo>
                  <a:close/>
                  <a:moveTo>
                    <a:pt x="21" y="20"/>
                  </a:moveTo>
                  <a:cubicBezTo>
                    <a:pt x="19" y="25"/>
                    <a:pt x="16" y="29"/>
                    <a:pt x="12" y="34"/>
                  </a:cubicBezTo>
                  <a:cubicBezTo>
                    <a:pt x="30" y="34"/>
                    <a:pt x="30" y="34"/>
                    <a:pt x="30" y="34"/>
                  </a:cubicBezTo>
                  <a:cubicBezTo>
                    <a:pt x="39" y="20"/>
                    <a:pt x="39" y="20"/>
                    <a:pt x="39" y="20"/>
                  </a:cubicBezTo>
                  <a:lnTo>
                    <a:pt x="21" y="20"/>
                  </a:lnTo>
                  <a:close/>
                  <a:moveTo>
                    <a:pt x="17" y="41"/>
                  </a:moveTo>
                  <a:cubicBezTo>
                    <a:pt x="17" y="57"/>
                    <a:pt x="17" y="57"/>
                    <a:pt x="17" y="57"/>
                  </a:cubicBezTo>
                  <a:cubicBezTo>
                    <a:pt x="28" y="57"/>
                    <a:pt x="28" y="57"/>
                    <a:pt x="28" y="57"/>
                  </a:cubicBezTo>
                  <a:cubicBezTo>
                    <a:pt x="28" y="41"/>
                    <a:pt x="28" y="41"/>
                    <a:pt x="28" y="41"/>
                  </a:cubicBezTo>
                  <a:lnTo>
                    <a:pt x="17" y="41"/>
                  </a:lnTo>
                  <a:close/>
                  <a:moveTo>
                    <a:pt x="17" y="64"/>
                  </a:moveTo>
                  <a:cubicBezTo>
                    <a:pt x="17" y="81"/>
                    <a:pt x="17" y="81"/>
                    <a:pt x="17" y="81"/>
                  </a:cubicBezTo>
                  <a:cubicBezTo>
                    <a:pt x="28" y="81"/>
                    <a:pt x="28" y="81"/>
                    <a:pt x="28" y="81"/>
                  </a:cubicBezTo>
                  <a:cubicBezTo>
                    <a:pt x="28" y="64"/>
                    <a:pt x="28" y="64"/>
                    <a:pt x="28" y="64"/>
                  </a:cubicBezTo>
                  <a:lnTo>
                    <a:pt x="17" y="64"/>
                  </a:lnTo>
                  <a:close/>
                  <a:moveTo>
                    <a:pt x="48" y="41"/>
                  </a:moveTo>
                  <a:cubicBezTo>
                    <a:pt x="37" y="41"/>
                    <a:pt x="37" y="41"/>
                    <a:pt x="37" y="41"/>
                  </a:cubicBezTo>
                  <a:cubicBezTo>
                    <a:pt x="37" y="57"/>
                    <a:pt x="37" y="57"/>
                    <a:pt x="37" y="57"/>
                  </a:cubicBezTo>
                  <a:cubicBezTo>
                    <a:pt x="48" y="57"/>
                    <a:pt x="48" y="57"/>
                    <a:pt x="48" y="57"/>
                  </a:cubicBezTo>
                  <a:lnTo>
                    <a:pt x="48" y="41"/>
                  </a:lnTo>
                  <a:close/>
                  <a:moveTo>
                    <a:pt x="37" y="64"/>
                  </a:moveTo>
                  <a:cubicBezTo>
                    <a:pt x="37" y="81"/>
                    <a:pt x="37" y="81"/>
                    <a:pt x="37" y="81"/>
                  </a:cubicBezTo>
                  <a:cubicBezTo>
                    <a:pt x="48" y="81"/>
                    <a:pt x="48" y="81"/>
                    <a:pt x="48" y="81"/>
                  </a:cubicBezTo>
                  <a:cubicBezTo>
                    <a:pt x="48" y="64"/>
                    <a:pt x="48" y="64"/>
                    <a:pt x="48" y="64"/>
                  </a:cubicBezTo>
                  <a:lnTo>
                    <a:pt x="37" y="64"/>
                  </a:lnTo>
                  <a:close/>
                  <a:moveTo>
                    <a:pt x="61" y="6"/>
                  </a:moveTo>
                  <a:cubicBezTo>
                    <a:pt x="118" y="6"/>
                    <a:pt x="118" y="6"/>
                    <a:pt x="118" y="6"/>
                  </a:cubicBezTo>
                  <a:cubicBezTo>
                    <a:pt x="118" y="14"/>
                    <a:pt x="118" y="21"/>
                    <a:pt x="117" y="29"/>
                  </a:cubicBezTo>
                  <a:cubicBezTo>
                    <a:pt x="117" y="39"/>
                    <a:pt x="111" y="45"/>
                    <a:pt x="101" y="45"/>
                  </a:cubicBezTo>
                  <a:cubicBezTo>
                    <a:pt x="96" y="45"/>
                    <a:pt x="91" y="45"/>
                    <a:pt x="88" y="45"/>
                  </a:cubicBezTo>
                  <a:cubicBezTo>
                    <a:pt x="88" y="43"/>
                    <a:pt x="87" y="40"/>
                    <a:pt x="86" y="35"/>
                  </a:cubicBezTo>
                  <a:cubicBezTo>
                    <a:pt x="87" y="35"/>
                    <a:pt x="89" y="35"/>
                    <a:pt x="92" y="35"/>
                  </a:cubicBezTo>
                  <a:cubicBezTo>
                    <a:pt x="96" y="35"/>
                    <a:pt x="98" y="36"/>
                    <a:pt x="100" y="36"/>
                  </a:cubicBezTo>
                  <a:cubicBezTo>
                    <a:pt x="105" y="36"/>
                    <a:pt x="108" y="33"/>
                    <a:pt x="108" y="28"/>
                  </a:cubicBezTo>
                  <a:cubicBezTo>
                    <a:pt x="108" y="27"/>
                    <a:pt x="108" y="24"/>
                    <a:pt x="109" y="21"/>
                  </a:cubicBezTo>
                  <a:cubicBezTo>
                    <a:pt x="109" y="18"/>
                    <a:pt x="109" y="16"/>
                    <a:pt x="109" y="15"/>
                  </a:cubicBezTo>
                  <a:cubicBezTo>
                    <a:pt x="85" y="15"/>
                    <a:pt x="85" y="15"/>
                    <a:pt x="85" y="15"/>
                  </a:cubicBezTo>
                  <a:cubicBezTo>
                    <a:pt x="85" y="31"/>
                    <a:pt x="78" y="43"/>
                    <a:pt x="63" y="51"/>
                  </a:cubicBezTo>
                  <a:cubicBezTo>
                    <a:pt x="63" y="51"/>
                    <a:pt x="62" y="50"/>
                    <a:pt x="61" y="48"/>
                  </a:cubicBezTo>
                  <a:cubicBezTo>
                    <a:pt x="59" y="46"/>
                    <a:pt x="58" y="45"/>
                    <a:pt x="57" y="44"/>
                  </a:cubicBezTo>
                  <a:cubicBezTo>
                    <a:pt x="70" y="38"/>
                    <a:pt x="76" y="28"/>
                    <a:pt x="75" y="15"/>
                  </a:cubicBezTo>
                  <a:cubicBezTo>
                    <a:pt x="61" y="15"/>
                    <a:pt x="61" y="15"/>
                    <a:pt x="61" y="15"/>
                  </a:cubicBezTo>
                  <a:lnTo>
                    <a:pt x="61" y="6"/>
                  </a:lnTo>
                  <a:close/>
                  <a:moveTo>
                    <a:pt x="90" y="49"/>
                  </a:moveTo>
                  <a:cubicBezTo>
                    <a:pt x="99" y="49"/>
                    <a:pt x="99" y="49"/>
                    <a:pt x="99" y="49"/>
                  </a:cubicBezTo>
                  <a:cubicBezTo>
                    <a:pt x="99" y="62"/>
                    <a:pt x="99" y="62"/>
                    <a:pt x="99" y="62"/>
                  </a:cubicBezTo>
                  <a:cubicBezTo>
                    <a:pt x="122" y="62"/>
                    <a:pt x="122" y="62"/>
                    <a:pt x="122" y="62"/>
                  </a:cubicBezTo>
                  <a:cubicBezTo>
                    <a:pt x="122" y="71"/>
                    <a:pt x="122" y="71"/>
                    <a:pt x="122" y="71"/>
                  </a:cubicBezTo>
                  <a:cubicBezTo>
                    <a:pt x="99" y="71"/>
                    <a:pt x="99" y="71"/>
                    <a:pt x="99" y="71"/>
                  </a:cubicBezTo>
                  <a:cubicBezTo>
                    <a:pt x="99" y="89"/>
                    <a:pt x="99" y="89"/>
                    <a:pt x="99" y="89"/>
                  </a:cubicBezTo>
                  <a:cubicBezTo>
                    <a:pt x="125" y="89"/>
                    <a:pt x="125" y="89"/>
                    <a:pt x="125" y="89"/>
                  </a:cubicBezTo>
                  <a:cubicBezTo>
                    <a:pt x="125" y="98"/>
                    <a:pt x="125" y="98"/>
                    <a:pt x="125" y="98"/>
                  </a:cubicBezTo>
                  <a:cubicBezTo>
                    <a:pt x="99" y="98"/>
                    <a:pt x="99" y="98"/>
                    <a:pt x="99" y="98"/>
                  </a:cubicBezTo>
                  <a:cubicBezTo>
                    <a:pt x="99" y="124"/>
                    <a:pt x="99" y="124"/>
                    <a:pt x="99" y="124"/>
                  </a:cubicBezTo>
                  <a:cubicBezTo>
                    <a:pt x="90" y="124"/>
                    <a:pt x="90" y="124"/>
                    <a:pt x="90" y="124"/>
                  </a:cubicBezTo>
                  <a:cubicBezTo>
                    <a:pt x="90" y="98"/>
                    <a:pt x="90" y="98"/>
                    <a:pt x="90" y="98"/>
                  </a:cubicBezTo>
                  <a:cubicBezTo>
                    <a:pt x="60" y="98"/>
                    <a:pt x="60" y="98"/>
                    <a:pt x="60" y="98"/>
                  </a:cubicBezTo>
                  <a:cubicBezTo>
                    <a:pt x="60" y="89"/>
                    <a:pt x="60" y="89"/>
                    <a:pt x="60" y="89"/>
                  </a:cubicBezTo>
                  <a:cubicBezTo>
                    <a:pt x="90" y="89"/>
                    <a:pt x="90" y="89"/>
                    <a:pt x="90" y="89"/>
                  </a:cubicBezTo>
                  <a:cubicBezTo>
                    <a:pt x="90" y="71"/>
                    <a:pt x="90" y="71"/>
                    <a:pt x="90" y="71"/>
                  </a:cubicBezTo>
                  <a:cubicBezTo>
                    <a:pt x="75" y="71"/>
                    <a:pt x="75" y="71"/>
                    <a:pt x="75" y="71"/>
                  </a:cubicBezTo>
                  <a:cubicBezTo>
                    <a:pt x="74" y="74"/>
                    <a:pt x="73" y="77"/>
                    <a:pt x="71" y="82"/>
                  </a:cubicBezTo>
                  <a:cubicBezTo>
                    <a:pt x="70" y="83"/>
                    <a:pt x="69" y="84"/>
                    <a:pt x="69" y="85"/>
                  </a:cubicBezTo>
                  <a:cubicBezTo>
                    <a:pt x="66" y="83"/>
                    <a:pt x="63" y="82"/>
                    <a:pt x="61" y="81"/>
                  </a:cubicBezTo>
                  <a:cubicBezTo>
                    <a:pt x="65" y="73"/>
                    <a:pt x="69" y="62"/>
                    <a:pt x="72" y="50"/>
                  </a:cubicBezTo>
                  <a:cubicBezTo>
                    <a:pt x="81" y="52"/>
                    <a:pt x="81" y="52"/>
                    <a:pt x="81" y="52"/>
                  </a:cubicBezTo>
                  <a:cubicBezTo>
                    <a:pt x="80" y="56"/>
                    <a:pt x="79" y="59"/>
                    <a:pt x="78" y="62"/>
                  </a:cubicBezTo>
                  <a:cubicBezTo>
                    <a:pt x="90" y="62"/>
                    <a:pt x="90" y="62"/>
                    <a:pt x="90" y="62"/>
                  </a:cubicBezTo>
                  <a:lnTo>
                    <a:pt x="90" y="49"/>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19" name="Freeform 56">
              <a:extLst>
                <a:ext uri="{FF2B5EF4-FFF2-40B4-BE49-F238E27FC236}">
                  <a16:creationId xmlns:a16="http://schemas.microsoft.com/office/drawing/2014/main" id="{7236CED3-1A4A-4C0F-ACF3-14CD55F5AB46}"/>
                </a:ext>
              </a:extLst>
            </p:cNvPr>
            <p:cNvSpPr>
              <a:spLocks noEditPoints="1"/>
            </p:cNvSpPr>
            <p:nvPr userDrawn="1"/>
          </p:nvSpPr>
          <p:spPr bwMode="auto">
            <a:xfrm>
              <a:off x="10955338" y="787401"/>
              <a:ext cx="101600" cy="101600"/>
            </a:xfrm>
            <a:custGeom>
              <a:avLst/>
              <a:gdLst>
                <a:gd name="T0" fmla="*/ 18 w 126"/>
                <a:gd name="T1" fmla="*/ 56 h 124"/>
                <a:gd name="T2" fmla="*/ 20 w 126"/>
                <a:gd name="T3" fmla="*/ 56 h 124"/>
                <a:gd name="T4" fmla="*/ 28 w 126"/>
                <a:gd name="T5" fmla="*/ 61 h 124"/>
                <a:gd name="T6" fmla="*/ 11 w 126"/>
                <a:gd name="T7" fmla="*/ 113 h 124"/>
                <a:gd name="T8" fmla="*/ 0 w 126"/>
                <a:gd name="T9" fmla="*/ 108 h 124"/>
                <a:gd name="T10" fmla="*/ 18 w 126"/>
                <a:gd name="T11" fmla="*/ 56 h 124"/>
                <a:gd name="T12" fmla="*/ 11 w 126"/>
                <a:gd name="T13" fmla="*/ 8 h 124"/>
                <a:gd name="T14" fmla="*/ 17 w 126"/>
                <a:gd name="T15" fmla="*/ 15 h 124"/>
                <a:gd name="T16" fmla="*/ 33 w 126"/>
                <a:gd name="T17" fmla="*/ 31 h 124"/>
                <a:gd name="T18" fmla="*/ 24 w 126"/>
                <a:gd name="T19" fmla="*/ 38 h 124"/>
                <a:gd name="T20" fmla="*/ 23 w 126"/>
                <a:gd name="T21" fmla="*/ 36 h 124"/>
                <a:gd name="T22" fmla="*/ 3 w 126"/>
                <a:gd name="T23" fmla="*/ 14 h 124"/>
                <a:gd name="T24" fmla="*/ 11 w 126"/>
                <a:gd name="T25" fmla="*/ 8 h 124"/>
                <a:gd name="T26" fmla="*/ 68 w 126"/>
                <a:gd name="T27" fmla="*/ 0 h 124"/>
                <a:gd name="T28" fmla="*/ 78 w 126"/>
                <a:gd name="T29" fmla="*/ 0 h 124"/>
                <a:gd name="T30" fmla="*/ 78 w 126"/>
                <a:gd name="T31" fmla="*/ 23 h 124"/>
                <a:gd name="T32" fmla="*/ 111 w 126"/>
                <a:gd name="T33" fmla="*/ 23 h 124"/>
                <a:gd name="T34" fmla="*/ 111 w 126"/>
                <a:gd name="T35" fmla="*/ 63 h 124"/>
                <a:gd name="T36" fmla="*/ 126 w 126"/>
                <a:gd name="T37" fmla="*/ 63 h 124"/>
                <a:gd name="T38" fmla="*/ 126 w 126"/>
                <a:gd name="T39" fmla="*/ 72 h 124"/>
                <a:gd name="T40" fmla="*/ 80 w 126"/>
                <a:gd name="T41" fmla="*/ 72 h 124"/>
                <a:gd name="T42" fmla="*/ 124 w 126"/>
                <a:gd name="T43" fmla="*/ 111 h 124"/>
                <a:gd name="T44" fmla="*/ 123 w 126"/>
                <a:gd name="T45" fmla="*/ 113 h 124"/>
                <a:gd name="T46" fmla="*/ 116 w 126"/>
                <a:gd name="T47" fmla="*/ 121 h 124"/>
                <a:gd name="T48" fmla="*/ 73 w 126"/>
                <a:gd name="T49" fmla="*/ 79 h 124"/>
                <a:gd name="T50" fmla="*/ 30 w 126"/>
                <a:gd name="T51" fmla="*/ 124 h 124"/>
                <a:gd name="T52" fmla="*/ 23 w 126"/>
                <a:gd name="T53" fmla="*/ 114 h 124"/>
                <a:gd name="T54" fmla="*/ 65 w 126"/>
                <a:gd name="T55" fmla="*/ 72 h 124"/>
                <a:gd name="T56" fmla="*/ 33 w 126"/>
                <a:gd name="T57" fmla="*/ 72 h 124"/>
                <a:gd name="T58" fmla="*/ 33 w 126"/>
                <a:gd name="T59" fmla="*/ 63 h 124"/>
                <a:gd name="T60" fmla="*/ 67 w 126"/>
                <a:gd name="T61" fmla="*/ 63 h 124"/>
                <a:gd name="T62" fmla="*/ 68 w 126"/>
                <a:gd name="T63" fmla="*/ 32 h 124"/>
                <a:gd name="T64" fmla="*/ 39 w 126"/>
                <a:gd name="T65" fmla="*/ 32 h 124"/>
                <a:gd name="T66" fmla="*/ 39 w 126"/>
                <a:gd name="T67" fmla="*/ 23 h 124"/>
                <a:gd name="T68" fmla="*/ 68 w 126"/>
                <a:gd name="T69" fmla="*/ 23 h 124"/>
                <a:gd name="T70" fmla="*/ 68 w 126"/>
                <a:gd name="T71" fmla="*/ 0 h 124"/>
                <a:gd name="T72" fmla="*/ 101 w 126"/>
                <a:gd name="T73" fmla="*/ 32 h 124"/>
                <a:gd name="T74" fmla="*/ 78 w 126"/>
                <a:gd name="T75" fmla="*/ 32 h 124"/>
                <a:gd name="T76" fmla="*/ 78 w 126"/>
                <a:gd name="T77" fmla="*/ 48 h 124"/>
                <a:gd name="T78" fmla="*/ 77 w 126"/>
                <a:gd name="T79" fmla="*/ 63 h 124"/>
                <a:gd name="T80" fmla="*/ 101 w 126"/>
                <a:gd name="T81" fmla="*/ 63 h 124"/>
                <a:gd name="T82" fmla="*/ 101 w 126"/>
                <a:gd name="T83" fmla="*/ 3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 h="124">
                  <a:moveTo>
                    <a:pt x="18" y="56"/>
                  </a:moveTo>
                  <a:cubicBezTo>
                    <a:pt x="19" y="56"/>
                    <a:pt x="19" y="56"/>
                    <a:pt x="20" y="56"/>
                  </a:cubicBezTo>
                  <a:cubicBezTo>
                    <a:pt x="23" y="58"/>
                    <a:pt x="26" y="60"/>
                    <a:pt x="28" y="61"/>
                  </a:cubicBezTo>
                  <a:cubicBezTo>
                    <a:pt x="20" y="84"/>
                    <a:pt x="14" y="102"/>
                    <a:pt x="11" y="113"/>
                  </a:cubicBezTo>
                  <a:cubicBezTo>
                    <a:pt x="0" y="108"/>
                    <a:pt x="0" y="108"/>
                    <a:pt x="0" y="108"/>
                  </a:cubicBezTo>
                  <a:cubicBezTo>
                    <a:pt x="7" y="93"/>
                    <a:pt x="13" y="75"/>
                    <a:pt x="18" y="56"/>
                  </a:cubicBezTo>
                  <a:close/>
                  <a:moveTo>
                    <a:pt x="11" y="8"/>
                  </a:moveTo>
                  <a:cubicBezTo>
                    <a:pt x="12" y="10"/>
                    <a:pt x="15" y="12"/>
                    <a:pt x="17" y="15"/>
                  </a:cubicBezTo>
                  <a:cubicBezTo>
                    <a:pt x="24" y="22"/>
                    <a:pt x="29" y="27"/>
                    <a:pt x="33" y="31"/>
                  </a:cubicBezTo>
                  <a:cubicBezTo>
                    <a:pt x="24" y="38"/>
                    <a:pt x="24" y="38"/>
                    <a:pt x="24" y="38"/>
                  </a:cubicBezTo>
                  <a:cubicBezTo>
                    <a:pt x="24" y="38"/>
                    <a:pt x="23" y="37"/>
                    <a:pt x="23" y="36"/>
                  </a:cubicBezTo>
                  <a:cubicBezTo>
                    <a:pt x="14" y="26"/>
                    <a:pt x="8" y="19"/>
                    <a:pt x="3" y="14"/>
                  </a:cubicBezTo>
                  <a:lnTo>
                    <a:pt x="11" y="8"/>
                  </a:lnTo>
                  <a:close/>
                  <a:moveTo>
                    <a:pt x="68" y="0"/>
                  </a:moveTo>
                  <a:cubicBezTo>
                    <a:pt x="78" y="0"/>
                    <a:pt x="78" y="0"/>
                    <a:pt x="78" y="0"/>
                  </a:cubicBezTo>
                  <a:cubicBezTo>
                    <a:pt x="78" y="7"/>
                    <a:pt x="78" y="14"/>
                    <a:pt x="78" y="23"/>
                  </a:cubicBezTo>
                  <a:cubicBezTo>
                    <a:pt x="111" y="23"/>
                    <a:pt x="111" y="23"/>
                    <a:pt x="111" y="23"/>
                  </a:cubicBezTo>
                  <a:cubicBezTo>
                    <a:pt x="111" y="63"/>
                    <a:pt x="111" y="63"/>
                    <a:pt x="111" y="63"/>
                  </a:cubicBezTo>
                  <a:cubicBezTo>
                    <a:pt x="126" y="63"/>
                    <a:pt x="126" y="63"/>
                    <a:pt x="126" y="63"/>
                  </a:cubicBezTo>
                  <a:cubicBezTo>
                    <a:pt x="126" y="72"/>
                    <a:pt x="126" y="72"/>
                    <a:pt x="126" y="72"/>
                  </a:cubicBezTo>
                  <a:cubicBezTo>
                    <a:pt x="80" y="72"/>
                    <a:pt x="80" y="72"/>
                    <a:pt x="80" y="72"/>
                  </a:cubicBezTo>
                  <a:cubicBezTo>
                    <a:pt x="87" y="91"/>
                    <a:pt x="102" y="104"/>
                    <a:pt x="124" y="111"/>
                  </a:cubicBezTo>
                  <a:cubicBezTo>
                    <a:pt x="123" y="112"/>
                    <a:pt x="123" y="112"/>
                    <a:pt x="123" y="113"/>
                  </a:cubicBezTo>
                  <a:cubicBezTo>
                    <a:pt x="119" y="117"/>
                    <a:pt x="117" y="120"/>
                    <a:pt x="116" y="121"/>
                  </a:cubicBezTo>
                  <a:cubicBezTo>
                    <a:pt x="93" y="110"/>
                    <a:pt x="78" y="95"/>
                    <a:pt x="73" y="79"/>
                  </a:cubicBezTo>
                  <a:cubicBezTo>
                    <a:pt x="69" y="96"/>
                    <a:pt x="54" y="111"/>
                    <a:pt x="30" y="124"/>
                  </a:cubicBezTo>
                  <a:cubicBezTo>
                    <a:pt x="26" y="119"/>
                    <a:pt x="24" y="115"/>
                    <a:pt x="23" y="114"/>
                  </a:cubicBezTo>
                  <a:cubicBezTo>
                    <a:pt x="47" y="103"/>
                    <a:pt x="62" y="89"/>
                    <a:pt x="65" y="72"/>
                  </a:cubicBezTo>
                  <a:cubicBezTo>
                    <a:pt x="33" y="72"/>
                    <a:pt x="33" y="72"/>
                    <a:pt x="33" y="72"/>
                  </a:cubicBezTo>
                  <a:cubicBezTo>
                    <a:pt x="33" y="63"/>
                    <a:pt x="33" y="63"/>
                    <a:pt x="33" y="63"/>
                  </a:cubicBezTo>
                  <a:cubicBezTo>
                    <a:pt x="67" y="63"/>
                    <a:pt x="67" y="63"/>
                    <a:pt x="67" y="63"/>
                  </a:cubicBezTo>
                  <a:cubicBezTo>
                    <a:pt x="68" y="59"/>
                    <a:pt x="68" y="34"/>
                    <a:pt x="68" y="32"/>
                  </a:cubicBezTo>
                  <a:cubicBezTo>
                    <a:pt x="39" y="32"/>
                    <a:pt x="39" y="32"/>
                    <a:pt x="39" y="32"/>
                  </a:cubicBezTo>
                  <a:cubicBezTo>
                    <a:pt x="39" y="23"/>
                    <a:pt x="39" y="23"/>
                    <a:pt x="39" y="23"/>
                  </a:cubicBezTo>
                  <a:cubicBezTo>
                    <a:pt x="68" y="23"/>
                    <a:pt x="68" y="23"/>
                    <a:pt x="68" y="23"/>
                  </a:cubicBezTo>
                  <a:cubicBezTo>
                    <a:pt x="68" y="15"/>
                    <a:pt x="68" y="7"/>
                    <a:pt x="68" y="0"/>
                  </a:cubicBezTo>
                  <a:close/>
                  <a:moveTo>
                    <a:pt x="101" y="32"/>
                  </a:moveTo>
                  <a:cubicBezTo>
                    <a:pt x="78" y="32"/>
                    <a:pt x="78" y="32"/>
                    <a:pt x="78" y="32"/>
                  </a:cubicBezTo>
                  <a:cubicBezTo>
                    <a:pt x="78" y="34"/>
                    <a:pt x="78" y="47"/>
                    <a:pt x="78" y="48"/>
                  </a:cubicBezTo>
                  <a:cubicBezTo>
                    <a:pt x="78" y="54"/>
                    <a:pt x="77" y="59"/>
                    <a:pt x="77" y="63"/>
                  </a:cubicBezTo>
                  <a:cubicBezTo>
                    <a:pt x="101" y="63"/>
                    <a:pt x="101" y="63"/>
                    <a:pt x="101" y="63"/>
                  </a:cubicBezTo>
                  <a:lnTo>
                    <a:pt x="101" y="32"/>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20" name="Freeform 57">
              <a:extLst>
                <a:ext uri="{FF2B5EF4-FFF2-40B4-BE49-F238E27FC236}">
                  <a16:creationId xmlns:a16="http://schemas.microsoft.com/office/drawing/2014/main" id="{3F90CBB0-7D72-4A54-A952-E7AD8937A535}"/>
                </a:ext>
              </a:extLst>
            </p:cNvPr>
            <p:cNvSpPr>
              <a:spLocks/>
            </p:cNvSpPr>
            <p:nvPr userDrawn="1"/>
          </p:nvSpPr>
          <p:spPr bwMode="auto">
            <a:xfrm>
              <a:off x="11074401" y="787401"/>
              <a:ext cx="101600" cy="101600"/>
            </a:xfrm>
            <a:custGeom>
              <a:avLst/>
              <a:gdLst>
                <a:gd name="T0" fmla="*/ 3 w 124"/>
                <a:gd name="T1" fmla="*/ 23 h 125"/>
                <a:gd name="T2" fmla="*/ 62 w 124"/>
                <a:gd name="T3" fmla="*/ 23 h 125"/>
                <a:gd name="T4" fmla="*/ 54 w 124"/>
                <a:gd name="T5" fmla="*/ 4 h 125"/>
                <a:gd name="T6" fmla="*/ 64 w 124"/>
                <a:gd name="T7" fmla="*/ 0 h 125"/>
                <a:gd name="T8" fmla="*/ 73 w 124"/>
                <a:gd name="T9" fmla="*/ 19 h 125"/>
                <a:gd name="T10" fmla="*/ 63 w 124"/>
                <a:gd name="T11" fmla="*/ 23 h 125"/>
                <a:gd name="T12" fmla="*/ 124 w 124"/>
                <a:gd name="T13" fmla="*/ 23 h 125"/>
                <a:gd name="T14" fmla="*/ 124 w 124"/>
                <a:gd name="T15" fmla="*/ 32 h 125"/>
                <a:gd name="T16" fmla="*/ 48 w 124"/>
                <a:gd name="T17" fmla="*/ 32 h 125"/>
                <a:gd name="T18" fmla="*/ 47 w 124"/>
                <a:gd name="T19" fmla="*/ 42 h 125"/>
                <a:gd name="T20" fmla="*/ 46 w 124"/>
                <a:gd name="T21" fmla="*/ 52 h 125"/>
                <a:gd name="T22" fmla="*/ 108 w 124"/>
                <a:gd name="T23" fmla="*/ 52 h 125"/>
                <a:gd name="T24" fmla="*/ 107 w 124"/>
                <a:gd name="T25" fmla="*/ 73 h 125"/>
                <a:gd name="T26" fmla="*/ 105 w 124"/>
                <a:gd name="T27" fmla="*/ 95 h 125"/>
                <a:gd name="T28" fmla="*/ 79 w 124"/>
                <a:gd name="T29" fmla="*/ 120 h 125"/>
                <a:gd name="T30" fmla="*/ 56 w 124"/>
                <a:gd name="T31" fmla="*/ 121 h 125"/>
                <a:gd name="T32" fmla="*/ 55 w 124"/>
                <a:gd name="T33" fmla="*/ 109 h 125"/>
                <a:gd name="T34" fmla="*/ 78 w 124"/>
                <a:gd name="T35" fmla="*/ 110 h 125"/>
                <a:gd name="T36" fmla="*/ 95 w 124"/>
                <a:gd name="T37" fmla="*/ 94 h 125"/>
                <a:gd name="T38" fmla="*/ 96 w 124"/>
                <a:gd name="T39" fmla="*/ 72 h 125"/>
                <a:gd name="T40" fmla="*/ 96 w 124"/>
                <a:gd name="T41" fmla="*/ 61 h 125"/>
                <a:gd name="T42" fmla="*/ 46 w 124"/>
                <a:gd name="T43" fmla="*/ 61 h 125"/>
                <a:gd name="T44" fmla="*/ 8 w 124"/>
                <a:gd name="T45" fmla="*/ 125 h 125"/>
                <a:gd name="T46" fmla="*/ 0 w 124"/>
                <a:gd name="T47" fmla="*/ 116 h 125"/>
                <a:gd name="T48" fmla="*/ 35 w 124"/>
                <a:gd name="T49" fmla="*/ 58 h 125"/>
                <a:gd name="T50" fmla="*/ 37 w 124"/>
                <a:gd name="T51" fmla="*/ 40 h 125"/>
                <a:gd name="T52" fmla="*/ 37 w 124"/>
                <a:gd name="T53" fmla="*/ 32 h 125"/>
                <a:gd name="T54" fmla="*/ 3 w 124"/>
                <a:gd name="T55" fmla="*/ 32 h 125"/>
                <a:gd name="T56" fmla="*/ 3 w 124"/>
                <a:gd name="T57" fmla="*/ 2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 h="125">
                  <a:moveTo>
                    <a:pt x="3" y="23"/>
                  </a:moveTo>
                  <a:cubicBezTo>
                    <a:pt x="62" y="23"/>
                    <a:pt x="62" y="23"/>
                    <a:pt x="62" y="23"/>
                  </a:cubicBezTo>
                  <a:cubicBezTo>
                    <a:pt x="60" y="17"/>
                    <a:pt x="57" y="11"/>
                    <a:pt x="54" y="4"/>
                  </a:cubicBezTo>
                  <a:cubicBezTo>
                    <a:pt x="64" y="0"/>
                    <a:pt x="64" y="0"/>
                    <a:pt x="64" y="0"/>
                  </a:cubicBezTo>
                  <a:cubicBezTo>
                    <a:pt x="68" y="8"/>
                    <a:pt x="71" y="14"/>
                    <a:pt x="73" y="19"/>
                  </a:cubicBezTo>
                  <a:cubicBezTo>
                    <a:pt x="63" y="23"/>
                    <a:pt x="63" y="23"/>
                    <a:pt x="63" y="23"/>
                  </a:cubicBezTo>
                  <a:cubicBezTo>
                    <a:pt x="124" y="23"/>
                    <a:pt x="124" y="23"/>
                    <a:pt x="124" y="23"/>
                  </a:cubicBezTo>
                  <a:cubicBezTo>
                    <a:pt x="124" y="32"/>
                    <a:pt x="124" y="32"/>
                    <a:pt x="124" y="32"/>
                  </a:cubicBezTo>
                  <a:cubicBezTo>
                    <a:pt x="48" y="32"/>
                    <a:pt x="48" y="32"/>
                    <a:pt x="48" y="32"/>
                  </a:cubicBezTo>
                  <a:cubicBezTo>
                    <a:pt x="48" y="34"/>
                    <a:pt x="47" y="37"/>
                    <a:pt x="47" y="42"/>
                  </a:cubicBezTo>
                  <a:cubicBezTo>
                    <a:pt x="47" y="46"/>
                    <a:pt x="47" y="49"/>
                    <a:pt x="46" y="52"/>
                  </a:cubicBezTo>
                  <a:cubicBezTo>
                    <a:pt x="108" y="52"/>
                    <a:pt x="108" y="52"/>
                    <a:pt x="108" y="52"/>
                  </a:cubicBezTo>
                  <a:cubicBezTo>
                    <a:pt x="107" y="57"/>
                    <a:pt x="107" y="64"/>
                    <a:pt x="107" y="73"/>
                  </a:cubicBezTo>
                  <a:cubicBezTo>
                    <a:pt x="106" y="82"/>
                    <a:pt x="105" y="90"/>
                    <a:pt x="105" y="95"/>
                  </a:cubicBezTo>
                  <a:cubicBezTo>
                    <a:pt x="105" y="113"/>
                    <a:pt x="96" y="121"/>
                    <a:pt x="79" y="120"/>
                  </a:cubicBezTo>
                  <a:cubicBezTo>
                    <a:pt x="73" y="121"/>
                    <a:pt x="65" y="121"/>
                    <a:pt x="56" y="121"/>
                  </a:cubicBezTo>
                  <a:cubicBezTo>
                    <a:pt x="56" y="117"/>
                    <a:pt x="56" y="113"/>
                    <a:pt x="55" y="109"/>
                  </a:cubicBezTo>
                  <a:cubicBezTo>
                    <a:pt x="63" y="110"/>
                    <a:pt x="71" y="110"/>
                    <a:pt x="78" y="110"/>
                  </a:cubicBezTo>
                  <a:cubicBezTo>
                    <a:pt x="88" y="111"/>
                    <a:pt x="94" y="106"/>
                    <a:pt x="95" y="94"/>
                  </a:cubicBezTo>
                  <a:cubicBezTo>
                    <a:pt x="95" y="89"/>
                    <a:pt x="95" y="81"/>
                    <a:pt x="96" y="72"/>
                  </a:cubicBezTo>
                  <a:cubicBezTo>
                    <a:pt x="96" y="67"/>
                    <a:pt x="96" y="64"/>
                    <a:pt x="96" y="61"/>
                  </a:cubicBezTo>
                  <a:cubicBezTo>
                    <a:pt x="46" y="61"/>
                    <a:pt x="46" y="61"/>
                    <a:pt x="46" y="61"/>
                  </a:cubicBezTo>
                  <a:cubicBezTo>
                    <a:pt x="45" y="88"/>
                    <a:pt x="32" y="109"/>
                    <a:pt x="8" y="125"/>
                  </a:cubicBezTo>
                  <a:cubicBezTo>
                    <a:pt x="6" y="123"/>
                    <a:pt x="3" y="120"/>
                    <a:pt x="0" y="116"/>
                  </a:cubicBezTo>
                  <a:cubicBezTo>
                    <a:pt x="23" y="102"/>
                    <a:pt x="35" y="83"/>
                    <a:pt x="35" y="58"/>
                  </a:cubicBezTo>
                  <a:cubicBezTo>
                    <a:pt x="36" y="54"/>
                    <a:pt x="36" y="48"/>
                    <a:pt x="37" y="40"/>
                  </a:cubicBezTo>
                  <a:cubicBezTo>
                    <a:pt x="37" y="37"/>
                    <a:pt x="37" y="34"/>
                    <a:pt x="37" y="32"/>
                  </a:cubicBezTo>
                  <a:cubicBezTo>
                    <a:pt x="3" y="32"/>
                    <a:pt x="3" y="32"/>
                    <a:pt x="3" y="32"/>
                  </a:cubicBezTo>
                  <a:lnTo>
                    <a:pt x="3" y="23"/>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21" name="Freeform 58">
              <a:extLst>
                <a:ext uri="{FF2B5EF4-FFF2-40B4-BE49-F238E27FC236}">
                  <a16:creationId xmlns:a16="http://schemas.microsoft.com/office/drawing/2014/main" id="{D18059C1-2D68-431A-9465-6A17957DE085}"/>
                </a:ext>
              </a:extLst>
            </p:cNvPr>
            <p:cNvSpPr>
              <a:spLocks noEditPoints="1"/>
            </p:cNvSpPr>
            <p:nvPr userDrawn="1"/>
          </p:nvSpPr>
          <p:spPr bwMode="auto">
            <a:xfrm>
              <a:off x="11195051" y="785814"/>
              <a:ext cx="101600" cy="103188"/>
            </a:xfrm>
            <a:custGeom>
              <a:avLst/>
              <a:gdLst>
                <a:gd name="T0" fmla="*/ 0 w 125"/>
                <a:gd name="T1" fmla="*/ 113 h 126"/>
                <a:gd name="T2" fmla="*/ 52 w 125"/>
                <a:gd name="T3" fmla="*/ 94 h 126"/>
                <a:gd name="T4" fmla="*/ 2 w 125"/>
                <a:gd name="T5" fmla="*/ 94 h 126"/>
                <a:gd name="T6" fmla="*/ 2 w 125"/>
                <a:gd name="T7" fmla="*/ 86 h 126"/>
                <a:gd name="T8" fmla="*/ 58 w 125"/>
                <a:gd name="T9" fmla="*/ 86 h 126"/>
                <a:gd name="T10" fmla="*/ 58 w 125"/>
                <a:gd name="T11" fmla="*/ 75 h 126"/>
                <a:gd name="T12" fmla="*/ 67 w 125"/>
                <a:gd name="T13" fmla="*/ 75 h 126"/>
                <a:gd name="T14" fmla="*/ 67 w 125"/>
                <a:gd name="T15" fmla="*/ 86 h 126"/>
                <a:gd name="T16" fmla="*/ 123 w 125"/>
                <a:gd name="T17" fmla="*/ 86 h 126"/>
                <a:gd name="T18" fmla="*/ 123 w 125"/>
                <a:gd name="T19" fmla="*/ 94 h 126"/>
                <a:gd name="T20" fmla="*/ 74 w 125"/>
                <a:gd name="T21" fmla="*/ 94 h 126"/>
                <a:gd name="T22" fmla="*/ 125 w 125"/>
                <a:gd name="T23" fmla="*/ 113 h 126"/>
                <a:gd name="T24" fmla="*/ 122 w 125"/>
                <a:gd name="T25" fmla="*/ 118 h 126"/>
                <a:gd name="T26" fmla="*/ 119 w 125"/>
                <a:gd name="T27" fmla="*/ 122 h 126"/>
                <a:gd name="T28" fmla="*/ 67 w 125"/>
                <a:gd name="T29" fmla="*/ 98 h 126"/>
                <a:gd name="T30" fmla="*/ 67 w 125"/>
                <a:gd name="T31" fmla="*/ 126 h 126"/>
                <a:gd name="T32" fmla="*/ 58 w 125"/>
                <a:gd name="T33" fmla="*/ 126 h 126"/>
                <a:gd name="T34" fmla="*/ 58 w 125"/>
                <a:gd name="T35" fmla="*/ 99 h 126"/>
                <a:gd name="T36" fmla="*/ 5 w 125"/>
                <a:gd name="T37" fmla="*/ 122 h 126"/>
                <a:gd name="T38" fmla="*/ 0 w 125"/>
                <a:gd name="T39" fmla="*/ 113 h 126"/>
                <a:gd name="T40" fmla="*/ 23 w 125"/>
                <a:gd name="T41" fmla="*/ 56 h 126"/>
                <a:gd name="T42" fmla="*/ 33 w 125"/>
                <a:gd name="T43" fmla="*/ 45 h 126"/>
                <a:gd name="T44" fmla="*/ 3 w 125"/>
                <a:gd name="T45" fmla="*/ 45 h 126"/>
                <a:gd name="T46" fmla="*/ 3 w 125"/>
                <a:gd name="T47" fmla="*/ 37 h 126"/>
                <a:gd name="T48" fmla="*/ 40 w 125"/>
                <a:gd name="T49" fmla="*/ 37 h 126"/>
                <a:gd name="T50" fmla="*/ 48 w 125"/>
                <a:gd name="T51" fmla="*/ 25 h 126"/>
                <a:gd name="T52" fmla="*/ 59 w 125"/>
                <a:gd name="T53" fmla="*/ 28 h 126"/>
                <a:gd name="T54" fmla="*/ 51 w 125"/>
                <a:gd name="T55" fmla="*/ 37 h 126"/>
                <a:gd name="T56" fmla="*/ 122 w 125"/>
                <a:gd name="T57" fmla="*/ 37 h 126"/>
                <a:gd name="T58" fmla="*/ 122 w 125"/>
                <a:gd name="T59" fmla="*/ 45 h 126"/>
                <a:gd name="T60" fmla="*/ 95 w 125"/>
                <a:gd name="T61" fmla="*/ 45 h 126"/>
                <a:gd name="T62" fmla="*/ 79 w 125"/>
                <a:gd name="T63" fmla="*/ 63 h 126"/>
                <a:gd name="T64" fmla="*/ 93 w 125"/>
                <a:gd name="T65" fmla="*/ 67 h 126"/>
                <a:gd name="T66" fmla="*/ 113 w 125"/>
                <a:gd name="T67" fmla="*/ 72 h 126"/>
                <a:gd name="T68" fmla="*/ 109 w 125"/>
                <a:gd name="T69" fmla="*/ 81 h 126"/>
                <a:gd name="T70" fmla="*/ 77 w 125"/>
                <a:gd name="T71" fmla="*/ 71 h 126"/>
                <a:gd name="T72" fmla="*/ 68 w 125"/>
                <a:gd name="T73" fmla="*/ 69 h 126"/>
                <a:gd name="T74" fmla="*/ 10 w 125"/>
                <a:gd name="T75" fmla="*/ 81 h 126"/>
                <a:gd name="T76" fmla="*/ 6 w 125"/>
                <a:gd name="T77" fmla="*/ 72 h 126"/>
                <a:gd name="T78" fmla="*/ 53 w 125"/>
                <a:gd name="T79" fmla="*/ 64 h 126"/>
                <a:gd name="T80" fmla="*/ 23 w 125"/>
                <a:gd name="T81" fmla="*/ 56 h 126"/>
                <a:gd name="T82" fmla="*/ 55 w 125"/>
                <a:gd name="T83" fmla="*/ 3 h 126"/>
                <a:gd name="T84" fmla="*/ 65 w 125"/>
                <a:gd name="T85" fmla="*/ 0 h 126"/>
                <a:gd name="T86" fmla="*/ 69 w 125"/>
                <a:gd name="T87" fmla="*/ 14 h 126"/>
                <a:gd name="T88" fmla="*/ 118 w 125"/>
                <a:gd name="T89" fmla="*/ 14 h 126"/>
                <a:gd name="T90" fmla="*/ 118 w 125"/>
                <a:gd name="T91" fmla="*/ 33 h 126"/>
                <a:gd name="T92" fmla="*/ 109 w 125"/>
                <a:gd name="T93" fmla="*/ 33 h 126"/>
                <a:gd name="T94" fmla="*/ 109 w 125"/>
                <a:gd name="T95" fmla="*/ 22 h 126"/>
                <a:gd name="T96" fmla="*/ 16 w 125"/>
                <a:gd name="T97" fmla="*/ 22 h 126"/>
                <a:gd name="T98" fmla="*/ 16 w 125"/>
                <a:gd name="T99" fmla="*/ 33 h 126"/>
                <a:gd name="T100" fmla="*/ 6 w 125"/>
                <a:gd name="T101" fmla="*/ 33 h 126"/>
                <a:gd name="T102" fmla="*/ 6 w 125"/>
                <a:gd name="T103" fmla="*/ 14 h 126"/>
                <a:gd name="T104" fmla="*/ 59 w 125"/>
                <a:gd name="T105" fmla="*/ 14 h 126"/>
                <a:gd name="T106" fmla="*/ 55 w 125"/>
                <a:gd name="T107" fmla="*/ 3 h 126"/>
                <a:gd name="T108" fmla="*/ 37 w 125"/>
                <a:gd name="T109" fmla="*/ 52 h 126"/>
                <a:gd name="T110" fmla="*/ 56 w 125"/>
                <a:gd name="T111" fmla="*/ 57 h 126"/>
                <a:gd name="T112" fmla="*/ 67 w 125"/>
                <a:gd name="T113" fmla="*/ 60 h 126"/>
                <a:gd name="T114" fmla="*/ 84 w 125"/>
                <a:gd name="T115" fmla="*/ 45 h 126"/>
                <a:gd name="T116" fmla="*/ 44 w 125"/>
                <a:gd name="T117" fmla="*/ 45 h 126"/>
                <a:gd name="T118" fmla="*/ 37 w 125"/>
                <a:gd name="T11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 h="126">
                  <a:moveTo>
                    <a:pt x="0" y="113"/>
                  </a:moveTo>
                  <a:cubicBezTo>
                    <a:pt x="21" y="110"/>
                    <a:pt x="38" y="104"/>
                    <a:pt x="52" y="94"/>
                  </a:cubicBezTo>
                  <a:cubicBezTo>
                    <a:pt x="2" y="94"/>
                    <a:pt x="2" y="94"/>
                    <a:pt x="2" y="94"/>
                  </a:cubicBezTo>
                  <a:cubicBezTo>
                    <a:pt x="2" y="86"/>
                    <a:pt x="2" y="86"/>
                    <a:pt x="2" y="86"/>
                  </a:cubicBezTo>
                  <a:cubicBezTo>
                    <a:pt x="58" y="86"/>
                    <a:pt x="58" y="86"/>
                    <a:pt x="58" y="86"/>
                  </a:cubicBezTo>
                  <a:cubicBezTo>
                    <a:pt x="58" y="75"/>
                    <a:pt x="58" y="75"/>
                    <a:pt x="58" y="75"/>
                  </a:cubicBezTo>
                  <a:cubicBezTo>
                    <a:pt x="67" y="75"/>
                    <a:pt x="67" y="75"/>
                    <a:pt x="67" y="75"/>
                  </a:cubicBezTo>
                  <a:cubicBezTo>
                    <a:pt x="67" y="86"/>
                    <a:pt x="67" y="86"/>
                    <a:pt x="67" y="86"/>
                  </a:cubicBezTo>
                  <a:cubicBezTo>
                    <a:pt x="123" y="86"/>
                    <a:pt x="123" y="86"/>
                    <a:pt x="123" y="86"/>
                  </a:cubicBezTo>
                  <a:cubicBezTo>
                    <a:pt x="123" y="94"/>
                    <a:pt x="123" y="94"/>
                    <a:pt x="123" y="94"/>
                  </a:cubicBezTo>
                  <a:cubicBezTo>
                    <a:pt x="74" y="94"/>
                    <a:pt x="74" y="94"/>
                    <a:pt x="74" y="94"/>
                  </a:cubicBezTo>
                  <a:cubicBezTo>
                    <a:pt x="88" y="104"/>
                    <a:pt x="104" y="110"/>
                    <a:pt x="125" y="113"/>
                  </a:cubicBezTo>
                  <a:cubicBezTo>
                    <a:pt x="124" y="114"/>
                    <a:pt x="123" y="116"/>
                    <a:pt x="122" y="118"/>
                  </a:cubicBezTo>
                  <a:cubicBezTo>
                    <a:pt x="121" y="120"/>
                    <a:pt x="120" y="121"/>
                    <a:pt x="119" y="122"/>
                  </a:cubicBezTo>
                  <a:cubicBezTo>
                    <a:pt x="96" y="116"/>
                    <a:pt x="78" y="108"/>
                    <a:pt x="67" y="98"/>
                  </a:cubicBezTo>
                  <a:cubicBezTo>
                    <a:pt x="67" y="126"/>
                    <a:pt x="67" y="126"/>
                    <a:pt x="67" y="126"/>
                  </a:cubicBezTo>
                  <a:cubicBezTo>
                    <a:pt x="58" y="126"/>
                    <a:pt x="58" y="126"/>
                    <a:pt x="58" y="126"/>
                  </a:cubicBezTo>
                  <a:cubicBezTo>
                    <a:pt x="58" y="99"/>
                    <a:pt x="58" y="99"/>
                    <a:pt x="58" y="99"/>
                  </a:cubicBezTo>
                  <a:cubicBezTo>
                    <a:pt x="45" y="109"/>
                    <a:pt x="27" y="116"/>
                    <a:pt x="5" y="122"/>
                  </a:cubicBezTo>
                  <a:cubicBezTo>
                    <a:pt x="4" y="119"/>
                    <a:pt x="2" y="116"/>
                    <a:pt x="0" y="113"/>
                  </a:cubicBezTo>
                  <a:close/>
                  <a:moveTo>
                    <a:pt x="23" y="56"/>
                  </a:moveTo>
                  <a:cubicBezTo>
                    <a:pt x="26" y="53"/>
                    <a:pt x="30" y="49"/>
                    <a:pt x="33" y="45"/>
                  </a:cubicBezTo>
                  <a:cubicBezTo>
                    <a:pt x="3" y="45"/>
                    <a:pt x="3" y="45"/>
                    <a:pt x="3" y="45"/>
                  </a:cubicBezTo>
                  <a:cubicBezTo>
                    <a:pt x="3" y="37"/>
                    <a:pt x="3" y="37"/>
                    <a:pt x="3" y="37"/>
                  </a:cubicBezTo>
                  <a:cubicBezTo>
                    <a:pt x="40" y="37"/>
                    <a:pt x="40" y="37"/>
                    <a:pt x="40" y="37"/>
                  </a:cubicBezTo>
                  <a:cubicBezTo>
                    <a:pt x="43" y="33"/>
                    <a:pt x="46" y="29"/>
                    <a:pt x="48" y="25"/>
                  </a:cubicBezTo>
                  <a:cubicBezTo>
                    <a:pt x="59" y="28"/>
                    <a:pt x="59" y="28"/>
                    <a:pt x="59" y="28"/>
                  </a:cubicBezTo>
                  <a:cubicBezTo>
                    <a:pt x="56" y="31"/>
                    <a:pt x="54" y="34"/>
                    <a:pt x="51" y="37"/>
                  </a:cubicBezTo>
                  <a:cubicBezTo>
                    <a:pt x="122" y="37"/>
                    <a:pt x="122" y="37"/>
                    <a:pt x="122" y="37"/>
                  </a:cubicBezTo>
                  <a:cubicBezTo>
                    <a:pt x="122" y="45"/>
                    <a:pt x="122" y="45"/>
                    <a:pt x="122" y="45"/>
                  </a:cubicBezTo>
                  <a:cubicBezTo>
                    <a:pt x="95" y="45"/>
                    <a:pt x="95" y="45"/>
                    <a:pt x="95" y="45"/>
                  </a:cubicBezTo>
                  <a:cubicBezTo>
                    <a:pt x="92" y="52"/>
                    <a:pt x="86" y="58"/>
                    <a:pt x="79" y="63"/>
                  </a:cubicBezTo>
                  <a:cubicBezTo>
                    <a:pt x="82" y="64"/>
                    <a:pt x="87" y="65"/>
                    <a:pt x="93" y="67"/>
                  </a:cubicBezTo>
                  <a:cubicBezTo>
                    <a:pt x="103" y="69"/>
                    <a:pt x="109" y="71"/>
                    <a:pt x="113" y="72"/>
                  </a:cubicBezTo>
                  <a:cubicBezTo>
                    <a:pt x="109" y="81"/>
                    <a:pt x="109" y="81"/>
                    <a:pt x="109" y="81"/>
                  </a:cubicBezTo>
                  <a:cubicBezTo>
                    <a:pt x="102" y="78"/>
                    <a:pt x="91" y="75"/>
                    <a:pt x="77" y="71"/>
                  </a:cubicBezTo>
                  <a:cubicBezTo>
                    <a:pt x="73" y="70"/>
                    <a:pt x="70" y="69"/>
                    <a:pt x="68" y="69"/>
                  </a:cubicBezTo>
                  <a:cubicBezTo>
                    <a:pt x="57" y="73"/>
                    <a:pt x="38" y="78"/>
                    <a:pt x="10" y="81"/>
                  </a:cubicBezTo>
                  <a:cubicBezTo>
                    <a:pt x="9" y="78"/>
                    <a:pt x="7" y="75"/>
                    <a:pt x="6" y="72"/>
                  </a:cubicBezTo>
                  <a:cubicBezTo>
                    <a:pt x="26" y="70"/>
                    <a:pt x="42" y="67"/>
                    <a:pt x="53" y="64"/>
                  </a:cubicBezTo>
                  <a:cubicBezTo>
                    <a:pt x="44" y="62"/>
                    <a:pt x="34" y="59"/>
                    <a:pt x="23" y="56"/>
                  </a:cubicBezTo>
                  <a:close/>
                  <a:moveTo>
                    <a:pt x="55" y="3"/>
                  </a:moveTo>
                  <a:cubicBezTo>
                    <a:pt x="65" y="0"/>
                    <a:pt x="65" y="0"/>
                    <a:pt x="65" y="0"/>
                  </a:cubicBezTo>
                  <a:cubicBezTo>
                    <a:pt x="66" y="5"/>
                    <a:pt x="68" y="9"/>
                    <a:pt x="69" y="14"/>
                  </a:cubicBezTo>
                  <a:cubicBezTo>
                    <a:pt x="118" y="14"/>
                    <a:pt x="118" y="14"/>
                    <a:pt x="118" y="14"/>
                  </a:cubicBezTo>
                  <a:cubicBezTo>
                    <a:pt x="118" y="33"/>
                    <a:pt x="118" y="33"/>
                    <a:pt x="118" y="33"/>
                  </a:cubicBezTo>
                  <a:cubicBezTo>
                    <a:pt x="109" y="33"/>
                    <a:pt x="109" y="33"/>
                    <a:pt x="109" y="33"/>
                  </a:cubicBezTo>
                  <a:cubicBezTo>
                    <a:pt x="109" y="22"/>
                    <a:pt x="109" y="22"/>
                    <a:pt x="109" y="22"/>
                  </a:cubicBezTo>
                  <a:cubicBezTo>
                    <a:pt x="16" y="22"/>
                    <a:pt x="16" y="22"/>
                    <a:pt x="16" y="22"/>
                  </a:cubicBezTo>
                  <a:cubicBezTo>
                    <a:pt x="16" y="33"/>
                    <a:pt x="16" y="33"/>
                    <a:pt x="16" y="33"/>
                  </a:cubicBezTo>
                  <a:cubicBezTo>
                    <a:pt x="6" y="33"/>
                    <a:pt x="6" y="33"/>
                    <a:pt x="6" y="33"/>
                  </a:cubicBezTo>
                  <a:cubicBezTo>
                    <a:pt x="6" y="14"/>
                    <a:pt x="6" y="14"/>
                    <a:pt x="6" y="14"/>
                  </a:cubicBezTo>
                  <a:cubicBezTo>
                    <a:pt x="59" y="14"/>
                    <a:pt x="59" y="14"/>
                    <a:pt x="59" y="14"/>
                  </a:cubicBezTo>
                  <a:cubicBezTo>
                    <a:pt x="58" y="10"/>
                    <a:pt x="57" y="6"/>
                    <a:pt x="55" y="3"/>
                  </a:cubicBezTo>
                  <a:close/>
                  <a:moveTo>
                    <a:pt x="37" y="52"/>
                  </a:moveTo>
                  <a:cubicBezTo>
                    <a:pt x="41" y="53"/>
                    <a:pt x="47" y="55"/>
                    <a:pt x="56" y="57"/>
                  </a:cubicBezTo>
                  <a:cubicBezTo>
                    <a:pt x="61" y="58"/>
                    <a:pt x="64" y="59"/>
                    <a:pt x="67" y="60"/>
                  </a:cubicBezTo>
                  <a:cubicBezTo>
                    <a:pt x="75" y="56"/>
                    <a:pt x="81" y="52"/>
                    <a:pt x="84" y="45"/>
                  </a:cubicBezTo>
                  <a:cubicBezTo>
                    <a:pt x="44" y="45"/>
                    <a:pt x="44" y="45"/>
                    <a:pt x="44" y="45"/>
                  </a:cubicBezTo>
                  <a:cubicBezTo>
                    <a:pt x="42" y="48"/>
                    <a:pt x="39" y="50"/>
                    <a:pt x="37" y="52"/>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22" name="Freeform 59">
              <a:extLst>
                <a:ext uri="{FF2B5EF4-FFF2-40B4-BE49-F238E27FC236}">
                  <a16:creationId xmlns:a16="http://schemas.microsoft.com/office/drawing/2014/main" id="{ACD1611C-A403-49ED-AC86-B213B4798448}"/>
                </a:ext>
              </a:extLst>
            </p:cNvPr>
            <p:cNvSpPr>
              <a:spLocks noEditPoints="1"/>
            </p:cNvSpPr>
            <p:nvPr userDrawn="1"/>
          </p:nvSpPr>
          <p:spPr bwMode="auto">
            <a:xfrm>
              <a:off x="11314113" y="787401"/>
              <a:ext cx="103188" cy="101600"/>
            </a:xfrm>
            <a:custGeom>
              <a:avLst/>
              <a:gdLst>
                <a:gd name="T0" fmla="*/ 37 w 127"/>
                <a:gd name="T1" fmla="*/ 1 h 124"/>
                <a:gd name="T2" fmla="*/ 35 w 127"/>
                <a:gd name="T3" fmla="*/ 6 h 124"/>
                <a:gd name="T4" fmla="*/ 47 w 127"/>
                <a:gd name="T5" fmla="*/ 20 h 124"/>
                <a:gd name="T6" fmla="*/ 57 w 127"/>
                <a:gd name="T7" fmla="*/ 34 h 124"/>
                <a:gd name="T8" fmla="*/ 50 w 127"/>
                <a:gd name="T9" fmla="*/ 40 h 124"/>
                <a:gd name="T10" fmla="*/ 31 w 127"/>
                <a:gd name="T11" fmla="*/ 15 h 124"/>
                <a:gd name="T12" fmla="*/ 6 w 127"/>
                <a:gd name="T13" fmla="*/ 55 h 124"/>
                <a:gd name="T14" fmla="*/ 4 w 127"/>
                <a:gd name="T15" fmla="*/ 50 h 124"/>
                <a:gd name="T16" fmla="*/ 0 w 127"/>
                <a:gd name="T17" fmla="*/ 46 h 124"/>
                <a:gd name="T18" fmla="*/ 27 w 127"/>
                <a:gd name="T19" fmla="*/ 0 h 124"/>
                <a:gd name="T20" fmla="*/ 37 w 127"/>
                <a:gd name="T21" fmla="*/ 1 h 124"/>
                <a:gd name="T22" fmla="*/ 8 w 127"/>
                <a:gd name="T23" fmla="*/ 86 h 124"/>
                <a:gd name="T24" fmla="*/ 15 w 127"/>
                <a:gd name="T25" fmla="*/ 80 h 124"/>
                <a:gd name="T26" fmla="*/ 29 w 127"/>
                <a:gd name="T27" fmla="*/ 97 h 124"/>
                <a:gd name="T28" fmla="*/ 42 w 127"/>
                <a:gd name="T29" fmla="*/ 69 h 124"/>
                <a:gd name="T30" fmla="*/ 5 w 127"/>
                <a:gd name="T31" fmla="*/ 69 h 124"/>
                <a:gd name="T32" fmla="*/ 5 w 127"/>
                <a:gd name="T33" fmla="*/ 60 h 124"/>
                <a:gd name="T34" fmla="*/ 52 w 127"/>
                <a:gd name="T35" fmla="*/ 60 h 124"/>
                <a:gd name="T36" fmla="*/ 52 w 127"/>
                <a:gd name="T37" fmla="*/ 69 h 124"/>
                <a:gd name="T38" fmla="*/ 34 w 127"/>
                <a:gd name="T39" fmla="*/ 105 h 124"/>
                <a:gd name="T40" fmla="*/ 44 w 127"/>
                <a:gd name="T41" fmla="*/ 116 h 124"/>
                <a:gd name="T42" fmla="*/ 36 w 127"/>
                <a:gd name="T43" fmla="*/ 122 h 124"/>
                <a:gd name="T44" fmla="*/ 8 w 127"/>
                <a:gd name="T45" fmla="*/ 86 h 124"/>
                <a:gd name="T46" fmla="*/ 22 w 127"/>
                <a:gd name="T47" fmla="*/ 36 h 124"/>
                <a:gd name="T48" fmla="*/ 30 w 127"/>
                <a:gd name="T49" fmla="*/ 32 h 124"/>
                <a:gd name="T50" fmla="*/ 40 w 127"/>
                <a:gd name="T51" fmla="*/ 51 h 124"/>
                <a:gd name="T52" fmla="*/ 32 w 127"/>
                <a:gd name="T53" fmla="*/ 56 h 124"/>
                <a:gd name="T54" fmla="*/ 22 w 127"/>
                <a:gd name="T55" fmla="*/ 36 h 124"/>
                <a:gd name="T56" fmla="*/ 94 w 127"/>
                <a:gd name="T57" fmla="*/ 90 h 124"/>
                <a:gd name="T58" fmla="*/ 127 w 127"/>
                <a:gd name="T59" fmla="*/ 116 h 124"/>
                <a:gd name="T60" fmla="*/ 119 w 127"/>
                <a:gd name="T61" fmla="*/ 123 h 124"/>
                <a:gd name="T62" fmla="*/ 88 w 127"/>
                <a:gd name="T63" fmla="*/ 97 h 124"/>
                <a:gd name="T64" fmla="*/ 56 w 127"/>
                <a:gd name="T65" fmla="*/ 124 h 124"/>
                <a:gd name="T66" fmla="*/ 53 w 127"/>
                <a:gd name="T67" fmla="*/ 120 h 124"/>
                <a:gd name="T68" fmla="*/ 49 w 127"/>
                <a:gd name="T69" fmla="*/ 116 h 124"/>
                <a:gd name="T70" fmla="*/ 78 w 127"/>
                <a:gd name="T71" fmla="*/ 96 h 124"/>
                <a:gd name="T72" fmla="*/ 85 w 127"/>
                <a:gd name="T73" fmla="*/ 63 h 124"/>
                <a:gd name="T74" fmla="*/ 85 w 127"/>
                <a:gd name="T75" fmla="*/ 46 h 124"/>
                <a:gd name="T76" fmla="*/ 94 w 127"/>
                <a:gd name="T77" fmla="*/ 46 h 124"/>
                <a:gd name="T78" fmla="*/ 94 w 127"/>
                <a:gd name="T79" fmla="*/ 64 h 124"/>
                <a:gd name="T80" fmla="*/ 89 w 127"/>
                <a:gd name="T81" fmla="*/ 94 h 124"/>
                <a:gd name="T82" fmla="*/ 94 w 127"/>
                <a:gd name="T83" fmla="*/ 90 h 124"/>
                <a:gd name="T84" fmla="*/ 54 w 127"/>
                <a:gd name="T85" fmla="*/ 5 h 124"/>
                <a:gd name="T86" fmla="*/ 127 w 127"/>
                <a:gd name="T87" fmla="*/ 5 h 124"/>
                <a:gd name="T88" fmla="*/ 127 w 127"/>
                <a:gd name="T89" fmla="*/ 14 h 124"/>
                <a:gd name="T90" fmla="*/ 96 w 127"/>
                <a:gd name="T91" fmla="*/ 14 h 124"/>
                <a:gd name="T92" fmla="*/ 92 w 127"/>
                <a:gd name="T93" fmla="*/ 31 h 124"/>
                <a:gd name="T94" fmla="*/ 120 w 127"/>
                <a:gd name="T95" fmla="*/ 31 h 124"/>
                <a:gd name="T96" fmla="*/ 120 w 127"/>
                <a:gd name="T97" fmla="*/ 92 h 124"/>
                <a:gd name="T98" fmla="*/ 111 w 127"/>
                <a:gd name="T99" fmla="*/ 92 h 124"/>
                <a:gd name="T100" fmla="*/ 111 w 127"/>
                <a:gd name="T101" fmla="*/ 40 h 124"/>
                <a:gd name="T102" fmla="*/ 69 w 127"/>
                <a:gd name="T103" fmla="*/ 40 h 124"/>
                <a:gd name="T104" fmla="*/ 69 w 127"/>
                <a:gd name="T105" fmla="*/ 93 h 124"/>
                <a:gd name="T106" fmla="*/ 60 w 127"/>
                <a:gd name="T107" fmla="*/ 93 h 124"/>
                <a:gd name="T108" fmla="*/ 60 w 127"/>
                <a:gd name="T109" fmla="*/ 31 h 124"/>
                <a:gd name="T110" fmla="*/ 82 w 127"/>
                <a:gd name="T111" fmla="*/ 31 h 124"/>
                <a:gd name="T112" fmla="*/ 85 w 127"/>
                <a:gd name="T113" fmla="*/ 14 h 124"/>
                <a:gd name="T114" fmla="*/ 54 w 127"/>
                <a:gd name="T115" fmla="*/ 14 h 124"/>
                <a:gd name="T116" fmla="*/ 54 w 127"/>
                <a:gd name="T117" fmla="*/ 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 h="124">
                  <a:moveTo>
                    <a:pt x="37" y="1"/>
                  </a:moveTo>
                  <a:cubicBezTo>
                    <a:pt x="36" y="3"/>
                    <a:pt x="35" y="4"/>
                    <a:pt x="35" y="6"/>
                  </a:cubicBezTo>
                  <a:cubicBezTo>
                    <a:pt x="37" y="9"/>
                    <a:pt x="41" y="13"/>
                    <a:pt x="47" y="20"/>
                  </a:cubicBezTo>
                  <a:cubicBezTo>
                    <a:pt x="53" y="28"/>
                    <a:pt x="56" y="32"/>
                    <a:pt x="57" y="34"/>
                  </a:cubicBezTo>
                  <a:cubicBezTo>
                    <a:pt x="50" y="40"/>
                    <a:pt x="50" y="40"/>
                    <a:pt x="50" y="40"/>
                  </a:cubicBezTo>
                  <a:cubicBezTo>
                    <a:pt x="42" y="29"/>
                    <a:pt x="35" y="21"/>
                    <a:pt x="31" y="15"/>
                  </a:cubicBezTo>
                  <a:cubicBezTo>
                    <a:pt x="23" y="30"/>
                    <a:pt x="15" y="43"/>
                    <a:pt x="6" y="55"/>
                  </a:cubicBezTo>
                  <a:cubicBezTo>
                    <a:pt x="6" y="54"/>
                    <a:pt x="5" y="53"/>
                    <a:pt x="4" y="50"/>
                  </a:cubicBezTo>
                  <a:cubicBezTo>
                    <a:pt x="2" y="48"/>
                    <a:pt x="1" y="47"/>
                    <a:pt x="0" y="46"/>
                  </a:cubicBezTo>
                  <a:cubicBezTo>
                    <a:pt x="11" y="33"/>
                    <a:pt x="19" y="18"/>
                    <a:pt x="27" y="0"/>
                  </a:cubicBezTo>
                  <a:lnTo>
                    <a:pt x="37" y="1"/>
                  </a:lnTo>
                  <a:close/>
                  <a:moveTo>
                    <a:pt x="8" y="86"/>
                  </a:moveTo>
                  <a:cubicBezTo>
                    <a:pt x="15" y="80"/>
                    <a:pt x="15" y="80"/>
                    <a:pt x="15" y="80"/>
                  </a:cubicBezTo>
                  <a:cubicBezTo>
                    <a:pt x="17" y="83"/>
                    <a:pt x="22" y="89"/>
                    <a:pt x="29" y="97"/>
                  </a:cubicBezTo>
                  <a:cubicBezTo>
                    <a:pt x="33" y="89"/>
                    <a:pt x="37" y="80"/>
                    <a:pt x="42" y="69"/>
                  </a:cubicBezTo>
                  <a:cubicBezTo>
                    <a:pt x="5" y="69"/>
                    <a:pt x="5" y="69"/>
                    <a:pt x="5" y="69"/>
                  </a:cubicBezTo>
                  <a:cubicBezTo>
                    <a:pt x="5" y="60"/>
                    <a:pt x="5" y="60"/>
                    <a:pt x="5" y="60"/>
                  </a:cubicBezTo>
                  <a:cubicBezTo>
                    <a:pt x="52" y="60"/>
                    <a:pt x="52" y="60"/>
                    <a:pt x="52" y="60"/>
                  </a:cubicBezTo>
                  <a:cubicBezTo>
                    <a:pt x="52" y="69"/>
                    <a:pt x="52" y="69"/>
                    <a:pt x="52" y="69"/>
                  </a:cubicBezTo>
                  <a:cubicBezTo>
                    <a:pt x="47" y="81"/>
                    <a:pt x="41" y="93"/>
                    <a:pt x="34" y="105"/>
                  </a:cubicBezTo>
                  <a:cubicBezTo>
                    <a:pt x="39" y="110"/>
                    <a:pt x="42" y="114"/>
                    <a:pt x="44" y="116"/>
                  </a:cubicBezTo>
                  <a:cubicBezTo>
                    <a:pt x="36" y="122"/>
                    <a:pt x="36" y="122"/>
                    <a:pt x="36" y="122"/>
                  </a:cubicBezTo>
                  <a:cubicBezTo>
                    <a:pt x="27" y="111"/>
                    <a:pt x="18" y="98"/>
                    <a:pt x="8" y="86"/>
                  </a:cubicBezTo>
                  <a:close/>
                  <a:moveTo>
                    <a:pt x="22" y="36"/>
                  </a:moveTo>
                  <a:cubicBezTo>
                    <a:pt x="30" y="32"/>
                    <a:pt x="30" y="32"/>
                    <a:pt x="30" y="32"/>
                  </a:cubicBezTo>
                  <a:cubicBezTo>
                    <a:pt x="35" y="40"/>
                    <a:pt x="38" y="47"/>
                    <a:pt x="40" y="51"/>
                  </a:cubicBezTo>
                  <a:cubicBezTo>
                    <a:pt x="32" y="56"/>
                    <a:pt x="32" y="56"/>
                    <a:pt x="32" y="56"/>
                  </a:cubicBezTo>
                  <a:cubicBezTo>
                    <a:pt x="29" y="50"/>
                    <a:pt x="26" y="43"/>
                    <a:pt x="22" y="36"/>
                  </a:cubicBezTo>
                  <a:close/>
                  <a:moveTo>
                    <a:pt x="94" y="90"/>
                  </a:moveTo>
                  <a:cubicBezTo>
                    <a:pt x="108" y="101"/>
                    <a:pt x="119" y="110"/>
                    <a:pt x="127" y="116"/>
                  </a:cubicBezTo>
                  <a:cubicBezTo>
                    <a:pt x="119" y="123"/>
                    <a:pt x="119" y="123"/>
                    <a:pt x="119" y="123"/>
                  </a:cubicBezTo>
                  <a:cubicBezTo>
                    <a:pt x="108" y="113"/>
                    <a:pt x="98" y="105"/>
                    <a:pt x="88" y="97"/>
                  </a:cubicBezTo>
                  <a:cubicBezTo>
                    <a:pt x="84" y="106"/>
                    <a:pt x="73" y="115"/>
                    <a:pt x="56" y="124"/>
                  </a:cubicBezTo>
                  <a:cubicBezTo>
                    <a:pt x="56" y="123"/>
                    <a:pt x="55" y="122"/>
                    <a:pt x="53" y="120"/>
                  </a:cubicBezTo>
                  <a:cubicBezTo>
                    <a:pt x="51" y="118"/>
                    <a:pt x="50" y="116"/>
                    <a:pt x="49" y="116"/>
                  </a:cubicBezTo>
                  <a:cubicBezTo>
                    <a:pt x="64" y="109"/>
                    <a:pt x="73" y="103"/>
                    <a:pt x="78" y="96"/>
                  </a:cubicBezTo>
                  <a:cubicBezTo>
                    <a:pt x="83" y="89"/>
                    <a:pt x="86" y="78"/>
                    <a:pt x="85" y="63"/>
                  </a:cubicBezTo>
                  <a:cubicBezTo>
                    <a:pt x="85" y="46"/>
                    <a:pt x="85" y="46"/>
                    <a:pt x="85" y="46"/>
                  </a:cubicBezTo>
                  <a:cubicBezTo>
                    <a:pt x="94" y="46"/>
                    <a:pt x="94" y="46"/>
                    <a:pt x="94" y="46"/>
                  </a:cubicBezTo>
                  <a:cubicBezTo>
                    <a:pt x="94" y="64"/>
                    <a:pt x="94" y="64"/>
                    <a:pt x="94" y="64"/>
                  </a:cubicBezTo>
                  <a:cubicBezTo>
                    <a:pt x="94" y="78"/>
                    <a:pt x="93" y="88"/>
                    <a:pt x="89" y="94"/>
                  </a:cubicBezTo>
                  <a:lnTo>
                    <a:pt x="94" y="90"/>
                  </a:lnTo>
                  <a:close/>
                  <a:moveTo>
                    <a:pt x="54" y="5"/>
                  </a:moveTo>
                  <a:cubicBezTo>
                    <a:pt x="127" y="5"/>
                    <a:pt x="127" y="5"/>
                    <a:pt x="127" y="5"/>
                  </a:cubicBezTo>
                  <a:cubicBezTo>
                    <a:pt x="127" y="14"/>
                    <a:pt x="127" y="14"/>
                    <a:pt x="127" y="14"/>
                  </a:cubicBezTo>
                  <a:cubicBezTo>
                    <a:pt x="96" y="14"/>
                    <a:pt x="96" y="14"/>
                    <a:pt x="96" y="14"/>
                  </a:cubicBezTo>
                  <a:cubicBezTo>
                    <a:pt x="92" y="31"/>
                    <a:pt x="92" y="31"/>
                    <a:pt x="92" y="31"/>
                  </a:cubicBezTo>
                  <a:cubicBezTo>
                    <a:pt x="120" y="31"/>
                    <a:pt x="120" y="31"/>
                    <a:pt x="120" y="31"/>
                  </a:cubicBezTo>
                  <a:cubicBezTo>
                    <a:pt x="120" y="92"/>
                    <a:pt x="120" y="92"/>
                    <a:pt x="120" y="92"/>
                  </a:cubicBezTo>
                  <a:cubicBezTo>
                    <a:pt x="111" y="92"/>
                    <a:pt x="111" y="92"/>
                    <a:pt x="111" y="92"/>
                  </a:cubicBezTo>
                  <a:cubicBezTo>
                    <a:pt x="111" y="40"/>
                    <a:pt x="111" y="40"/>
                    <a:pt x="111" y="40"/>
                  </a:cubicBezTo>
                  <a:cubicBezTo>
                    <a:pt x="69" y="40"/>
                    <a:pt x="69" y="40"/>
                    <a:pt x="69" y="40"/>
                  </a:cubicBezTo>
                  <a:cubicBezTo>
                    <a:pt x="69" y="93"/>
                    <a:pt x="69" y="93"/>
                    <a:pt x="69" y="93"/>
                  </a:cubicBezTo>
                  <a:cubicBezTo>
                    <a:pt x="60" y="93"/>
                    <a:pt x="60" y="93"/>
                    <a:pt x="60" y="93"/>
                  </a:cubicBezTo>
                  <a:cubicBezTo>
                    <a:pt x="60" y="31"/>
                    <a:pt x="60" y="31"/>
                    <a:pt x="60" y="31"/>
                  </a:cubicBezTo>
                  <a:cubicBezTo>
                    <a:pt x="82" y="31"/>
                    <a:pt x="82" y="31"/>
                    <a:pt x="82" y="31"/>
                  </a:cubicBezTo>
                  <a:cubicBezTo>
                    <a:pt x="85" y="14"/>
                    <a:pt x="85" y="14"/>
                    <a:pt x="85" y="14"/>
                  </a:cubicBezTo>
                  <a:cubicBezTo>
                    <a:pt x="54" y="14"/>
                    <a:pt x="54" y="14"/>
                    <a:pt x="54" y="14"/>
                  </a:cubicBezTo>
                  <a:lnTo>
                    <a:pt x="54" y="5"/>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23" name="Freeform 60">
              <a:extLst>
                <a:ext uri="{FF2B5EF4-FFF2-40B4-BE49-F238E27FC236}">
                  <a16:creationId xmlns:a16="http://schemas.microsoft.com/office/drawing/2014/main" id="{8F1ED0AE-3E47-4741-A1F0-302908EB4A2B}"/>
                </a:ext>
              </a:extLst>
            </p:cNvPr>
            <p:cNvSpPr>
              <a:spLocks noEditPoints="1"/>
            </p:cNvSpPr>
            <p:nvPr userDrawn="1"/>
          </p:nvSpPr>
          <p:spPr bwMode="auto">
            <a:xfrm>
              <a:off x="11434763" y="792164"/>
              <a:ext cx="103188" cy="93663"/>
            </a:xfrm>
            <a:custGeom>
              <a:avLst/>
              <a:gdLst>
                <a:gd name="T0" fmla="*/ 89 w 126"/>
                <a:gd name="T1" fmla="*/ 62 h 115"/>
                <a:gd name="T2" fmla="*/ 99 w 126"/>
                <a:gd name="T3" fmla="*/ 62 h 115"/>
                <a:gd name="T4" fmla="*/ 99 w 126"/>
                <a:gd name="T5" fmla="*/ 71 h 115"/>
                <a:gd name="T6" fmla="*/ 126 w 126"/>
                <a:gd name="T7" fmla="*/ 71 h 115"/>
                <a:gd name="T8" fmla="*/ 126 w 126"/>
                <a:gd name="T9" fmla="*/ 80 h 115"/>
                <a:gd name="T10" fmla="*/ 99 w 126"/>
                <a:gd name="T11" fmla="*/ 80 h 115"/>
                <a:gd name="T12" fmla="*/ 99 w 126"/>
                <a:gd name="T13" fmla="*/ 98 h 115"/>
                <a:gd name="T14" fmla="*/ 81 w 126"/>
                <a:gd name="T15" fmla="*/ 115 h 115"/>
                <a:gd name="T16" fmla="*/ 62 w 126"/>
                <a:gd name="T17" fmla="*/ 115 h 115"/>
                <a:gd name="T18" fmla="*/ 61 w 126"/>
                <a:gd name="T19" fmla="*/ 110 h 115"/>
                <a:gd name="T20" fmla="*/ 60 w 126"/>
                <a:gd name="T21" fmla="*/ 104 h 115"/>
                <a:gd name="T22" fmla="*/ 78 w 126"/>
                <a:gd name="T23" fmla="*/ 105 h 115"/>
                <a:gd name="T24" fmla="*/ 89 w 126"/>
                <a:gd name="T25" fmla="*/ 96 h 115"/>
                <a:gd name="T26" fmla="*/ 89 w 126"/>
                <a:gd name="T27" fmla="*/ 80 h 115"/>
                <a:gd name="T28" fmla="*/ 0 w 126"/>
                <a:gd name="T29" fmla="*/ 80 h 115"/>
                <a:gd name="T30" fmla="*/ 0 w 126"/>
                <a:gd name="T31" fmla="*/ 71 h 115"/>
                <a:gd name="T32" fmla="*/ 89 w 126"/>
                <a:gd name="T33" fmla="*/ 71 h 115"/>
                <a:gd name="T34" fmla="*/ 89 w 126"/>
                <a:gd name="T35" fmla="*/ 62 h 115"/>
                <a:gd name="T36" fmla="*/ 105 w 126"/>
                <a:gd name="T37" fmla="*/ 34 h 115"/>
                <a:gd name="T38" fmla="*/ 25 w 126"/>
                <a:gd name="T39" fmla="*/ 34 h 115"/>
                <a:gd name="T40" fmla="*/ 25 w 126"/>
                <a:gd name="T41" fmla="*/ 40 h 115"/>
                <a:gd name="T42" fmla="*/ 34 w 126"/>
                <a:gd name="T43" fmla="*/ 50 h 115"/>
                <a:gd name="T44" fmla="*/ 100 w 126"/>
                <a:gd name="T45" fmla="*/ 50 h 115"/>
                <a:gd name="T46" fmla="*/ 112 w 126"/>
                <a:gd name="T47" fmla="*/ 42 h 115"/>
                <a:gd name="T48" fmla="*/ 113 w 126"/>
                <a:gd name="T49" fmla="*/ 40 h 115"/>
                <a:gd name="T50" fmla="*/ 115 w 126"/>
                <a:gd name="T51" fmla="*/ 29 h 115"/>
                <a:gd name="T52" fmla="*/ 125 w 126"/>
                <a:gd name="T53" fmla="*/ 33 h 115"/>
                <a:gd name="T54" fmla="*/ 124 w 126"/>
                <a:gd name="T55" fmla="*/ 38 h 115"/>
                <a:gd name="T56" fmla="*/ 122 w 126"/>
                <a:gd name="T57" fmla="*/ 46 h 115"/>
                <a:gd name="T58" fmla="*/ 102 w 126"/>
                <a:gd name="T59" fmla="*/ 58 h 115"/>
                <a:gd name="T60" fmla="*/ 32 w 126"/>
                <a:gd name="T61" fmla="*/ 58 h 115"/>
                <a:gd name="T62" fmla="*/ 15 w 126"/>
                <a:gd name="T63" fmla="*/ 42 h 115"/>
                <a:gd name="T64" fmla="*/ 15 w 126"/>
                <a:gd name="T65" fmla="*/ 0 h 115"/>
                <a:gd name="T66" fmla="*/ 105 w 126"/>
                <a:gd name="T67" fmla="*/ 0 h 115"/>
                <a:gd name="T68" fmla="*/ 105 w 126"/>
                <a:gd name="T69" fmla="*/ 34 h 115"/>
                <a:gd name="T70" fmla="*/ 24 w 126"/>
                <a:gd name="T71" fmla="*/ 87 h 115"/>
                <a:gd name="T72" fmla="*/ 31 w 126"/>
                <a:gd name="T73" fmla="*/ 81 h 115"/>
                <a:gd name="T74" fmla="*/ 47 w 126"/>
                <a:gd name="T75" fmla="*/ 94 h 115"/>
                <a:gd name="T76" fmla="*/ 52 w 126"/>
                <a:gd name="T77" fmla="*/ 98 h 115"/>
                <a:gd name="T78" fmla="*/ 44 w 126"/>
                <a:gd name="T79" fmla="*/ 105 h 115"/>
                <a:gd name="T80" fmla="*/ 24 w 126"/>
                <a:gd name="T81" fmla="*/ 87 h 115"/>
                <a:gd name="T82" fmla="*/ 25 w 126"/>
                <a:gd name="T83" fmla="*/ 9 h 115"/>
                <a:gd name="T84" fmla="*/ 25 w 126"/>
                <a:gd name="T85" fmla="*/ 25 h 115"/>
                <a:gd name="T86" fmla="*/ 96 w 126"/>
                <a:gd name="T87" fmla="*/ 25 h 115"/>
                <a:gd name="T88" fmla="*/ 96 w 126"/>
                <a:gd name="T89" fmla="*/ 9 h 115"/>
                <a:gd name="T90" fmla="*/ 25 w 126"/>
                <a:gd name="T91" fmla="*/ 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6" h="115">
                  <a:moveTo>
                    <a:pt x="89" y="62"/>
                  </a:moveTo>
                  <a:cubicBezTo>
                    <a:pt x="99" y="62"/>
                    <a:pt x="99" y="62"/>
                    <a:pt x="99" y="62"/>
                  </a:cubicBezTo>
                  <a:cubicBezTo>
                    <a:pt x="99" y="71"/>
                    <a:pt x="99" y="71"/>
                    <a:pt x="99" y="71"/>
                  </a:cubicBezTo>
                  <a:cubicBezTo>
                    <a:pt x="126" y="71"/>
                    <a:pt x="126" y="71"/>
                    <a:pt x="126" y="71"/>
                  </a:cubicBezTo>
                  <a:cubicBezTo>
                    <a:pt x="126" y="80"/>
                    <a:pt x="126" y="80"/>
                    <a:pt x="126" y="80"/>
                  </a:cubicBezTo>
                  <a:cubicBezTo>
                    <a:pt x="99" y="80"/>
                    <a:pt x="99" y="80"/>
                    <a:pt x="99" y="80"/>
                  </a:cubicBezTo>
                  <a:cubicBezTo>
                    <a:pt x="99" y="98"/>
                    <a:pt x="99" y="98"/>
                    <a:pt x="99" y="98"/>
                  </a:cubicBezTo>
                  <a:cubicBezTo>
                    <a:pt x="99" y="109"/>
                    <a:pt x="93" y="115"/>
                    <a:pt x="81" y="115"/>
                  </a:cubicBezTo>
                  <a:cubicBezTo>
                    <a:pt x="76" y="115"/>
                    <a:pt x="70" y="115"/>
                    <a:pt x="62" y="115"/>
                  </a:cubicBezTo>
                  <a:cubicBezTo>
                    <a:pt x="62" y="114"/>
                    <a:pt x="62" y="113"/>
                    <a:pt x="61" y="110"/>
                  </a:cubicBezTo>
                  <a:cubicBezTo>
                    <a:pt x="61" y="107"/>
                    <a:pt x="60" y="105"/>
                    <a:pt x="60" y="104"/>
                  </a:cubicBezTo>
                  <a:cubicBezTo>
                    <a:pt x="63" y="105"/>
                    <a:pt x="69" y="105"/>
                    <a:pt x="78" y="105"/>
                  </a:cubicBezTo>
                  <a:cubicBezTo>
                    <a:pt x="86" y="105"/>
                    <a:pt x="89" y="102"/>
                    <a:pt x="89" y="96"/>
                  </a:cubicBezTo>
                  <a:cubicBezTo>
                    <a:pt x="89" y="80"/>
                    <a:pt x="89" y="80"/>
                    <a:pt x="89" y="80"/>
                  </a:cubicBezTo>
                  <a:cubicBezTo>
                    <a:pt x="0" y="80"/>
                    <a:pt x="0" y="80"/>
                    <a:pt x="0" y="80"/>
                  </a:cubicBezTo>
                  <a:cubicBezTo>
                    <a:pt x="0" y="71"/>
                    <a:pt x="0" y="71"/>
                    <a:pt x="0" y="71"/>
                  </a:cubicBezTo>
                  <a:cubicBezTo>
                    <a:pt x="89" y="71"/>
                    <a:pt x="89" y="71"/>
                    <a:pt x="89" y="71"/>
                  </a:cubicBezTo>
                  <a:lnTo>
                    <a:pt x="89" y="62"/>
                  </a:lnTo>
                  <a:close/>
                  <a:moveTo>
                    <a:pt x="105" y="34"/>
                  </a:moveTo>
                  <a:cubicBezTo>
                    <a:pt x="25" y="34"/>
                    <a:pt x="25" y="34"/>
                    <a:pt x="25" y="34"/>
                  </a:cubicBezTo>
                  <a:cubicBezTo>
                    <a:pt x="25" y="40"/>
                    <a:pt x="25" y="40"/>
                    <a:pt x="25" y="40"/>
                  </a:cubicBezTo>
                  <a:cubicBezTo>
                    <a:pt x="24" y="47"/>
                    <a:pt x="28" y="50"/>
                    <a:pt x="34" y="50"/>
                  </a:cubicBezTo>
                  <a:cubicBezTo>
                    <a:pt x="100" y="50"/>
                    <a:pt x="100" y="50"/>
                    <a:pt x="100" y="50"/>
                  </a:cubicBezTo>
                  <a:cubicBezTo>
                    <a:pt x="107" y="50"/>
                    <a:pt x="111" y="47"/>
                    <a:pt x="112" y="42"/>
                  </a:cubicBezTo>
                  <a:cubicBezTo>
                    <a:pt x="112" y="41"/>
                    <a:pt x="112" y="41"/>
                    <a:pt x="113" y="40"/>
                  </a:cubicBezTo>
                  <a:cubicBezTo>
                    <a:pt x="113" y="35"/>
                    <a:pt x="114" y="32"/>
                    <a:pt x="115" y="29"/>
                  </a:cubicBezTo>
                  <a:cubicBezTo>
                    <a:pt x="120" y="31"/>
                    <a:pt x="123" y="32"/>
                    <a:pt x="125" y="33"/>
                  </a:cubicBezTo>
                  <a:cubicBezTo>
                    <a:pt x="124" y="34"/>
                    <a:pt x="124" y="36"/>
                    <a:pt x="124" y="38"/>
                  </a:cubicBezTo>
                  <a:cubicBezTo>
                    <a:pt x="123" y="42"/>
                    <a:pt x="122" y="44"/>
                    <a:pt x="122" y="46"/>
                  </a:cubicBezTo>
                  <a:cubicBezTo>
                    <a:pt x="119" y="55"/>
                    <a:pt x="113" y="59"/>
                    <a:pt x="102" y="58"/>
                  </a:cubicBezTo>
                  <a:cubicBezTo>
                    <a:pt x="32" y="58"/>
                    <a:pt x="32" y="58"/>
                    <a:pt x="32" y="58"/>
                  </a:cubicBezTo>
                  <a:cubicBezTo>
                    <a:pt x="20" y="59"/>
                    <a:pt x="15" y="53"/>
                    <a:pt x="15" y="42"/>
                  </a:cubicBezTo>
                  <a:cubicBezTo>
                    <a:pt x="15" y="0"/>
                    <a:pt x="15" y="0"/>
                    <a:pt x="15" y="0"/>
                  </a:cubicBezTo>
                  <a:cubicBezTo>
                    <a:pt x="105" y="0"/>
                    <a:pt x="105" y="0"/>
                    <a:pt x="105" y="0"/>
                  </a:cubicBezTo>
                  <a:lnTo>
                    <a:pt x="105" y="34"/>
                  </a:lnTo>
                  <a:close/>
                  <a:moveTo>
                    <a:pt x="24" y="87"/>
                  </a:moveTo>
                  <a:cubicBezTo>
                    <a:pt x="31" y="81"/>
                    <a:pt x="31" y="81"/>
                    <a:pt x="31" y="81"/>
                  </a:cubicBezTo>
                  <a:cubicBezTo>
                    <a:pt x="34" y="84"/>
                    <a:pt x="40" y="88"/>
                    <a:pt x="47" y="94"/>
                  </a:cubicBezTo>
                  <a:cubicBezTo>
                    <a:pt x="49" y="96"/>
                    <a:pt x="50" y="97"/>
                    <a:pt x="52" y="98"/>
                  </a:cubicBezTo>
                  <a:cubicBezTo>
                    <a:pt x="44" y="105"/>
                    <a:pt x="44" y="105"/>
                    <a:pt x="44" y="105"/>
                  </a:cubicBezTo>
                  <a:cubicBezTo>
                    <a:pt x="37" y="99"/>
                    <a:pt x="30" y="93"/>
                    <a:pt x="24" y="87"/>
                  </a:cubicBezTo>
                  <a:close/>
                  <a:moveTo>
                    <a:pt x="25" y="9"/>
                  </a:moveTo>
                  <a:cubicBezTo>
                    <a:pt x="25" y="25"/>
                    <a:pt x="25" y="25"/>
                    <a:pt x="25" y="25"/>
                  </a:cubicBezTo>
                  <a:cubicBezTo>
                    <a:pt x="96" y="25"/>
                    <a:pt x="96" y="25"/>
                    <a:pt x="96" y="25"/>
                  </a:cubicBezTo>
                  <a:cubicBezTo>
                    <a:pt x="96" y="9"/>
                    <a:pt x="96" y="9"/>
                    <a:pt x="96" y="9"/>
                  </a:cubicBezTo>
                  <a:lnTo>
                    <a:pt x="25" y="9"/>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sp>
          <p:nvSpPr>
            <p:cNvPr id="24" name="Freeform 61">
              <a:extLst>
                <a:ext uri="{FF2B5EF4-FFF2-40B4-BE49-F238E27FC236}">
                  <a16:creationId xmlns:a16="http://schemas.microsoft.com/office/drawing/2014/main" id="{95ACFBCA-B838-44FF-8CCD-0B77F69968BB}"/>
                </a:ext>
              </a:extLst>
            </p:cNvPr>
            <p:cNvSpPr>
              <a:spLocks noEditPoints="1"/>
            </p:cNvSpPr>
            <p:nvPr userDrawn="1"/>
          </p:nvSpPr>
          <p:spPr bwMode="auto">
            <a:xfrm>
              <a:off x="11553826" y="787401"/>
              <a:ext cx="103188" cy="100013"/>
            </a:xfrm>
            <a:custGeom>
              <a:avLst/>
              <a:gdLst>
                <a:gd name="T0" fmla="*/ 109 w 127"/>
                <a:gd name="T1" fmla="*/ 8 h 123"/>
                <a:gd name="T2" fmla="*/ 117 w 127"/>
                <a:gd name="T3" fmla="*/ 15 h 123"/>
                <a:gd name="T4" fmla="*/ 90 w 127"/>
                <a:gd name="T5" fmla="*/ 40 h 123"/>
                <a:gd name="T6" fmla="*/ 127 w 127"/>
                <a:gd name="T7" fmla="*/ 40 h 123"/>
                <a:gd name="T8" fmla="*/ 127 w 127"/>
                <a:gd name="T9" fmla="*/ 49 h 123"/>
                <a:gd name="T10" fmla="*/ 78 w 127"/>
                <a:gd name="T11" fmla="*/ 49 h 123"/>
                <a:gd name="T12" fmla="*/ 56 w 127"/>
                <a:gd name="T13" fmla="*/ 63 h 123"/>
                <a:gd name="T14" fmla="*/ 106 w 127"/>
                <a:gd name="T15" fmla="*/ 63 h 123"/>
                <a:gd name="T16" fmla="*/ 106 w 127"/>
                <a:gd name="T17" fmla="*/ 123 h 123"/>
                <a:gd name="T18" fmla="*/ 96 w 127"/>
                <a:gd name="T19" fmla="*/ 123 h 123"/>
                <a:gd name="T20" fmla="*/ 96 w 127"/>
                <a:gd name="T21" fmla="*/ 116 h 123"/>
                <a:gd name="T22" fmla="*/ 37 w 127"/>
                <a:gd name="T23" fmla="*/ 116 h 123"/>
                <a:gd name="T24" fmla="*/ 37 w 127"/>
                <a:gd name="T25" fmla="*/ 123 h 123"/>
                <a:gd name="T26" fmla="*/ 28 w 127"/>
                <a:gd name="T27" fmla="*/ 123 h 123"/>
                <a:gd name="T28" fmla="*/ 28 w 127"/>
                <a:gd name="T29" fmla="*/ 77 h 123"/>
                <a:gd name="T30" fmla="*/ 5 w 127"/>
                <a:gd name="T31" fmla="*/ 86 h 123"/>
                <a:gd name="T32" fmla="*/ 0 w 127"/>
                <a:gd name="T33" fmla="*/ 77 h 123"/>
                <a:gd name="T34" fmla="*/ 63 w 127"/>
                <a:gd name="T35" fmla="*/ 49 h 123"/>
                <a:gd name="T36" fmla="*/ 4 w 127"/>
                <a:gd name="T37" fmla="*/ 49 h 123"/>
                <a:gd name="T38" fmla="*/ 4 w 127"/>
                <a:gd name="T39" fmla="*/ 40 h 123"/>
                <a:gd name="T40" fmla="*/ 52 w 127"/>
                <a:gd name="T41" fmla="*/ 40 h 123"/>
                <a:gd name="T42" fmla="*/ 52 w 127"/>
                <a:gd name="T43" fmla="*/ 25 h 123"/>
                <a:gd name="T44" fmla="*/ 16 w 127"/>
                <a:gd name="T45" fmla="*/ 25 h 123"/>
                <a:gd name="T46" fmla="*/ 16 w 127"/>
                <a:gd name="T47" fmla="*/ 16 h 123"/>
                <a:gd name="T48" fmla="*/ 52 w 127"/>
                <a:gd name="T49" fmla="*/ 16 h 123"/>
                <a:gd name="T50" fmla="*/ 52 w 127"/>
                <a:gd name="T51" fmla="*/ 0 h 123"/>
                <a:gd name="T52" fmla="*/ 62 w 127"/>
                <a:gd name="T53" fmla="*/ 0 h 123"/>
                <a:gd name="T54" fmla="*/ 62 w 127"/>
                <a:gd name="T55" fmla="*/ 16 h 123"/>
                <a:gd name="T56" fmla="*/ 93 w 127"/>
                <a:gd name="T57" fmla="*/ 16 h 123"/>
                <a:gd name="T58" fmla="*/ 93 w 127"/>
                <a:gd name="T59" fmla="*/ 25 h 123"/>
                <a:gd name="T60" fmla="*/ 62 w 127"/>
                <a:gd name="T61" fmla="*/ 25 h 123"/>
                <a:gd name="T62" fmla="*/ 62 w 127"/>
                <a:gd name="T63" fmla="*/ 40 h 123"/>
                <a:gd name="T64" fmla="*/ 75 w 127"/>
                <a:gd name="T65" fmla="*/ 40 h 123"/>
                <a:gd name="T66" fmla="*/ 109 w 127"/>
                <a:gd name="T67" fmla="*/ 8 h 123"/>
                <a:gd name="T68" fmla="*/ 96 w 127"/>
                <a:gd name="T69" fmla="*/ 71 h 123"/>
                <a:gd name="T70" fmla="*/ 40 w 127"/>
                <a:gd name="T71" fmla="*/ 71 h 123"/>
                <a:gd name="T72" fmla="*/ 39 w 127"/>
                <a:gd name="T73" fmla="*/ 72 h 123"/>
                <a:gd name="T74" fmla="*/ 37 w 127"/>
                <a:gd name="T75" fmla="*/ 72 h 123"/>
                <a:gd name="T76" fmla="*/ 37 w 127"/>
                <a:gd name="T77" fmla="*/ 86 h 123"/>
                <a:gd name="T78" fmla="*/ 96 w 127"/>
                <a:gd name="T79" fmla="*/ 86 h 123"/>
                <a:gd name="T80" fmla="*/ 96 w 127"/>
                <a:gd name="T81" fmla="*/ 71 h 123"/>
                <a:gd name="T82" fmla="*/ 37 w 127"/>
                <a:gd name="T83" fmla="*/ 94 h 123"/>
                <a:gd name="T84" fmla="*/ 37 w 127"/>
                <a:gd name="T85" fmla="*/ 108 h 123"/>
                <a:gd name="T86" fmla="*/ 96 w 127"/>
                <a:gd name="T87" fmla="*/ 108 h 123"/>
                <a:gd name="T88" fmla="*/ 96 w 127"/>
                <a:gd name="T89" fmla="*/ 94 h 123"/>
                <a:gd name="T90" fmla="*/ 37 w 127"/>
                <a:gd name="T91" fmla="*/ 9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3">
                  <a:moveTo>
                    <a:pt x="109" y="8"/>
                  </a:moveTo>
                  <a:cubicBezTo>
                    <a:pt x="117" y="15"/>
                    <a:pt x="117" y="15"/>
                    <a:pt x="117" y="15"/>
                  </a:cubicBezTo>
                  <a:cubicBezTo>
                    <a:pt x="108" y="24"/>
                    <a:pt x="99" y="33"/>
                    <a:pt x="90" y="40"/>
                  </a:cubicBezTo>
                  <a:cubicBezTo>
                    <a:pt x="127" y="40"/>
                    <a:pt x="127" y="40"/>
                    <a:pt x="127" y="40"/>
                  </a:cubicBezTo>
                  <a:cubicBezTo>
                    <a:pt x="127" y="49"/>
                    <a:pt x="127" y="49"/>
                    <a:pt x="127" y="49"/>
                  </a:cubicBezTo>
                  <a:cubicBezTo>
                    <a:pt x="78" y="49"/>
                    <a:pt x="78" y="49"/>
                    <a:pt x="78" y="49"/>
                  </a:cubicBezTo>
                  <a:cubicBezTo>
                    <a:pt x="71" y="54"/>
                    <a:pt x="64" y="59"/>
                    <a:pt x="56" y="63"/>
                  </a:cubicBezTo>
                  <a:cubicBezTo>
                    <a:pt x="106" y="63"/>
                    <a:pt x="106" y="63"/>
                    <a:pt x="106" y="63"/>
                  </a:cubicBezTo>
                  <a:cubicBezTo>
                    <a:pt x="106" y="123"/>
                    <a:pt x="106" y="123"/>
                    <a:pt x="106" y="123"/>
                  </a:cubicBezTo>
                  <a:cubicBezTo>
                    <a:pt x="96" y="123"/>
                    <a:pt x="96" y="123"/>
                    <a:pt x="96" y="123"/>
                  </a:cubicBezTo>
                  <a:cubicBezTo>
                    <a:pt x="96" y="116"/>
                    <a:pt x="96" y="116"/>
                    <a:pt x="96" y="116"/>
                  </a:cubicBezTo>
                  <a:cubicBezTo>
                    <a:pt x="37" y="116"/>
                    <a:pt x="37" y="116"/>
                    <a:pt x="37" y="116"/>
                  </a:cubicBezTo>
                  <a:cubicBezTo>
                    <a:pt x="37" y="123"/>
                    <a:pt x="37" y="123"/>
                    <a:pt x="37" y="123"/>
                  </a:cubicBezTo>
                  <a:cubicBezTo>
                    <a:pt x="28" y="123"/>
                    <a:pt x="28" y="123"/>
                    <a:pt x="28" y="123"/>
                  </a:cubicBezTo>
                  <a:cubicBezTo>
                    <a:pt x="28" y="77"/>
                    <a:pt x="28" y="77"/>
                    <a:pt x="28" y="77"/>
                  </a:cubicBezTo>
                  <a:cubicBezTo>
                    <a:pt x="20" y="80"/>
                    <a:pt x="13" y="83"/>
                    <a:pt x="5" y="86"/>
                  </a:cubicBezTo>
                  <a:cubicBezTo>
                    <a:pt x="4" y="84"/>
                    <a:pt x="3" y="81"/>
                    <a:pt x="0" y="77"/>
                  </a:cubicBezTo>
                  <a:cubicBezTo>
                    <a:pt x="24" y="69"/>
                    <a:pt x="45" y="60"/>
                    <a:pt x="63" y="49"/>
                  </a:cubicBezTo>
                  <a:cubicBezTo>
                    <a:pt x="4" y="49"/>
                    <a:pt x="4" y="49"/>
                    <a:pt x="4" y="49"/>
                  </a:cubicBezTo>
                  <a:cubicBezTo>
                    <a:pt x="4" y="40"/>
                    <a:pt x="4" y="40"/>
                    <a:pt x="4" y="40"/>
                  </a:cubicBezTo>
                  <a:cubicBezTo>
                    <a:pt x="52" y="40"/>
                    <a:pt x="52" y="40"/>
                    <a:pt x="52" y="40"/>
                  </a:cubicBezTo>
                  <a:cubicBezTo>
                    <a:pt x="52" y="25"/>
                    <a:pt x="52" y="25"/>
                    <a:pt x="52" y="25"/>
                  </a:cubicBezTo>
                  <a:cubicBezTo>
                    <a:pt x="16" y="25"/>
                    <a:pt x="16" y="25"/>
                    <a:pt x="16" y="25"/>
                  </a:cubicBezTo>
                  <a:cubicBezTo>
                    <a:pt x="16" y="16"/>
                    <a:pt x="16" y="16"/>
                    <a:pt x="16" y="16"/>
                  </a:cubicBezTo>
                  <a:cubicBezTo>
                    <a:pt x="52" y="16"/>
                    <a:pt x="52" y="16"/>
                    <a:pt x="52" y="16"/>
                  </a:cubicBezTo>
                  <a:cubicBezTo>
                    <a:pt x="52" y="0"/>
                    <a:pt x="52" y="0"/>
                    <a:pt x="52" y="0"/>
                  </a:cubicBezTo>
                  <a:cubicBezTo>
                    <a:pt x="62" y="0"/>
                    <a:pt x="62" y="0"/>
                    <a:pt x="62" y="0"/>
                  </a:cubicBezTo>
                  <a:cubicBezTo>
                    <a:pt x="62" y="16"/>
                    <a:pt x="62" y="16"/>
                    <a:pt x="62" y="16"/>
                  </a:cubicBezTo>
                  <a:cubicBezTo>
                    <a:pt x="93" y="16"/>
                    <a:pt x="93" y="16"/>
                    <a:pt x="93" y="16"/>
                  </a:cubicBezTo>
                  <a:cubicBezTo>
                    <a:pt x="93" y="25"/>
                    <a:pt x="93" y="25"/>
                    <a:pt x="93" y="25"/>
                  </a:cubicBezTo>
                  <a:cubicBezTo>
                    <a:pt x="62" y="25"/>
                    <a:pt x="62" y="25"/>
                    <a:pt x="62" y="25"/>
                  </a:cubicBezTo>
                  <a:cubicBezTo>
                    <a:pt x="62" y="40"/>
                    <a:pt x="62" y="40"/>
                    <a:pt x="62" y="40"/>
                  </a:cubicBezTo>
                  <a:cubicBezTo>
                    <a:pt x="75" y="40"/>
                    <a:pt x="75" y="40"/>
                    <a:pt x="75" y="40"/>
                  </a:cubicBezTo>
                  <a:cubicBezTo>
                    <a:pt x="88" y="32"/>
                    <a:pt x="99" y="21"/>
                    <a:pt x="109" y="8"/>
                  </a:cubicBezTo>
                  <a:close/>
                  <a:moveTo>
                    <a:pt x="96" y="71"/>
                  </a:moveTo>
                  <a:cubicBezTo>
                    <a:pt x="40" y="71"/>
                    <a:pt x="40" y="71"/>
                    <a:pt x="40" y="71"/>
                  </a:cubicBezTo>
                  <a:cubicBezTo>
                    <a:pt x="39" y="71"/>
                    <a:pt x="39" y="71"/>
                    <a:pt x="39" y="72"/>
                  </a:cubicBezTo>
                  <a:cubicBezTo>
                    <a:pt x="39" y="72"/>
                    <a:pt x="38" y="72"/>
                    <a:pt x="37" y="72"/>
                  </a:cubicBezTo>
                  <a:cubicBezTo>
                    <a:pt x="37" y="86"/>
                    <a:pt x="37" y="86"/>
                    <a:pt x="37" y="86"/>
                  </a:cubicBezTo>
                  <a:cubicBezTo>
                    <a:pt x="96" y="86"/>
                    <a:pt x="96" y="86"/>
                    <a:pt x="96" y="86"/>
                  </a:cubicBezTo>
                  <a:lnTo>
                    <a:pt x="96" y="71"/>
                  </a:lnTo>
                  <a:close/>
                  <a:moveTo>
                    <a:pt x="37" y="94"/>
                  </a:moveTo>
                  <a:cubicBezTo>
                    <a:pt x="37" y="108"/>
                    <a:pt x="37" y="108"/>
                    <a:pt x="37" y="108"/>
                  </a:cubicBezTo>
                  <a:cubicBezTo>
                    <a:pt x="96" y="108"/>
                    <a:pt x="96" y="108"/>
                    <a:pt x="96" y="108"/>
                  </a:cubicBezTo>
                  <a:cubicBezTo>
                    <a:pt x="96" y="94"/>
                    <a:pt x="96" y="94"/>
                    <a:pt x="96" y="94"/>
                  </a:cubicBezTo>
                  <a:lnTo>
                    <a:pt x="37" y="94"/>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sz="1799"/>
            </a:p>
          </p:txBody>
        </p:sp>
      </p:grpSp>
    </p:spTree>
    <p:extLst>
      <p:ext uri="{BB962C8B-B14F-4D97-AF65-F5344CB8AC3E}">
        <p14:creationId xmlns:p14="http://schemas.microsoft.com/office/powerpoint/2010/main" val="21960691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秘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204227161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秘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696112"/>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秘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31589"/>
            <a:ext cx="4038600" cy="329158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131589"/>
            <a:ext cx="4038600" cy="3291584"/>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47210380"/>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秘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1" y="1131590"/>
            <a:ext cx="4040188"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31590"/>
            <a:ext cx="4041775" cy="499567"/>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457357" y="339491"/>
            <a:ext cx="8229451" cy="4572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1865725631"/>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秘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07941628"/>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秘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9" y="204787"/>
            <a:ext cx="3008313" cy="871538"/>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69" y="204800"/>
            <a:ext cx="5111751" cy="4389835"/>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142220183"/>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秘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2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85845163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heme" Target="../theme/theme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6" Type="http://schemas.openxmlformats.org/officeDocument/2006/relationships/image" Target="../media/image3.jp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image" Target="../media/image2.png"/><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3.jpg"/><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12.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image" Target="../media/image3.jpg"/><Relationship Id="rId2" Type="http://schemas.openxmlformats.org/officeDocument/2006/relationships/slideLayout" Target="../slideLayouts/slideLayout130.xml"/><Relationship Id="rId16" Type="http://schemas.openxmlformats.org/officeDocument/2006/relationships/image" Target="../media/image2.png"/><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image" Target="../media/image1.emf"/><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image" Target="../media/image3.jpg"/><Relationship Id="rId2" Type="http://schemas.openxmlformats.org/officeDocument/2006/relationships/slideLayout" Target="../slideLayouts/slideLayout143.xml"/><Relationship Id="rId16" Type="http://schemas.openxmlformats.org/officeDocument/2006/relationships/image" Target="../media/image2.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image" Target="../media/image1.emf"/><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image" Target="../media/image3.jpg"/><Relationship Id="rId2" Type="http://schemas.openxmlformats.org/officeDocument/2006/relationships/slideLayout" Target="../slideLayouts/slideLayout156.xml"/><Relationship Id="rId16" Type="http://schemas.openxmlformats.org/officeDocument/2006/relationships/image" Target="../media/image2.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image" Target="../media/image1.emf"/><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13" Type="http://schemas.openxmlformats.org/officeDocument/2006/relationships/image" Target="../media/image5.png"/><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image" Target="../media/image4.emf"/><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oleObject" Target="../embeddings/oleObject3.bin"/><Relationship Id="rId5" Type="http://schemas.openxmlformats.org/officeDocument/2006/relationships/slideLayout" Target="../slideLayouts/slideLayout172.xml"/><Relationship Id="rId10" Type="http://schemas.openxmlformats.org/officeDocument/2006/relationships/tags" Target="../tags/tag3.xml"/><Relationship Id="rId4" Type="http://schemas.openxmlformats.org/officeDocument/2006/relationships/slideLayout" Target="../slideLayouts/slideLayout171.xml"/><Relationship Id="rId9" Type="http://schemas.openxmlformats.org/officeDocument/2006/relationships/vmlDrawing" Target="../drawings/vmlDrawing3.vml"/></Relationships>
</file>

<file path=ppt/slideMasters/_rels/slideMaster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77.xml"/><Relationship Id="rId7" Type="http://schemas.openxmlformats.org/officeDocument/2006/relationships/image" Target="../media/image9.png"/><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8.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image" Target="../media/image12.jpeg"/><Relationship Id="rId2" Type="http://schemas.openxmlformats.org/officeDocument/2006/relationships/slideLayout" Target="../slideLayouts/slideLayout190.xml"/><Relationship Id="rId16" Type="http://schemas.openxmlformats.org/officeDocument/2006/relationships/image" Target="../media/image2.png"/><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image" Target="../media/image1.emf"/><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204.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theme" Target="../theme/theme20.xml"/><Relationship Id="rId5" Type="http://schemas.openxmlformats.org/officeDocument/2006/relationships/slideLayout" Target="../slideLayouts/slideLayout206.xml"/><Relationship Id="rId4" Type="http://schemas.openxmlformats.org/officeDocument/2006/relationships/slideLayout" Target="../slideLayouts/slideLayout2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jp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e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jp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3.jp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2.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59.xml"/><Relationship Id="rId7" Type="http://schemas.openxmlformats.org/officeDocument/2006/relationships/theme" Target="../theme/theme6.xml"/><Relationship Id="rId12" Type="http://schemas.openxmlformats.org/officeDocument/2006/relationships/image" Target="../media/image5.pn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image" Target="../media/image4.emf"/><Relationship Id="rId5" Type="http://schemas.openxmlformats.org/officeDocument/2006/relationships/slideLayout" Target="../slideLayouts/slideLayout61.xml"/><Relationship Id="rId10" Type="http://schemas.openxmlformats.org/officeDocument/2006/relationships/oleObject" Target="../embeddings/oleObject1.bin"/><Relationship Id="rId4" Type="http://schemas.openxmlformats.org/officeDocument/2006/relationships/slideLayout" Target="../slideLayouts/slideLayout60.xml"/><Relationship Id="rId9" Type="http://schemas.openxmlformats.org/officeDocument/2006/relationships/tags" Target="../tags/tag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image" Target="../media/image3.jp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image" Target="../media/image2.png"/><Relationship Id="rId2" Type="http://schemas.openxmlformats.org/officeDocument/2006/relationships/slideLayout" Target="../slideLayouts/slideLayout64.xml"/><Relationship Id="rId16" Type="http://schemas.openxmlformats.org/officeDocument/2006/relationships/image" Target="../media/image1.emf"/><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theme" Target="../theme/theme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8.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6" Type="http://schemas.openxmlformats.org/officeDocument/2006/relationships/image" Target="../media/image3.jpg"/><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image" Target="../media/image2.png"/><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theme" Target="../theme/theme9.xml"/><Relationship Id="rId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pPr algn="r">
                <a:spcBef>
                  <a:spcPct val="50000"/>
                </a:spcBef>
                <a:defRPr/>
              </a:p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a:p>
          </p:txBody>
        </p:sp>
      </p:grpSp>
      <p:sp>
        <p:nvSpPr>
          <p:cNvPr id="11" name="矩形 10"/>
          <p:cNvSpPr/>
          <p:nvPr/>
        </p:nvSpPr>
        <p:spPr>
          <a:xfrm>
            <a:off x="3689401" y="4924271"/>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sp>
        <p:nvSpPr>
          <p:cNvPr id="12" name="矩形 11"/>
          <p:cNvSpPr/>
          <p:nvPr/>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8252645" y="418404"/>
            <a:ext cx="669179" cy="288032"/>
          </a:xfrm>
          <a:prstGeom prst="rect">
            <a:avLst/>
          </a:prstGeom>
        </p:spPr>
      </p:pic>
      <p:sp>
        <p:nvSpPr>
          <p:cNvPr id="15" name="灯片编号占位符 1"/>
          <p:cNvSpPr txBox="1"/>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mtClean="0">
                <a:solidFill>
                  <a:schemeClr val="tx1">
                    <a:lumMod val="65000"/>
                    <a:lumOff val="35000"/>
                  </a:schemeClr>
                </a:solidFill>
              </a:rPr>
              <a:pPr/>
              <a:t>‹#›</a:t>
            </a:fld>
            <a:endParaRPr lang="zh-CN" altLang="en-US" dirty="0">
              <a:solidFill>
                <a:schemeClr val="tx1">
                  <a:lumMod val="65000"/>
                  <a:lumOff val="35000"/>
                </a:schemeClr>
              </a:solidFill>
            </a:endParaRPr>
          </a:p>
        </p:txBody>
      </p:sp>
      <p:cxnSp>
        <p:nvCxnSpPr>
          <p:cNvPr id="16" name="直接连接符 15"/>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 23"/>
          <p:cNvGrpSpPr/>
          <p:nvPr userDrawn="1"/>
        </p:nvGrpSpPr>
        <p:grpSpPr>
          <a:xfrm>
            <a:off x="-8089" y="339502"/>
            <a:ext cx="9152089" cy="4808660"/>
            <a:chOff x="-8089" y="339502"/>
            <a:chExt cx="9152089" cy="4808660"/>
          </a:xfrm>
        </p:grpSpPr>
        <p:sp>
          <p:nvSpPr>
            <p:cNvPr id="23" name="矩形 22"/>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4" name="图片 23" descr="1.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5" name="矩形 24"/>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7" name="文本框 26"/>
          <p:cNvSpPr txBox="1"/>
          <p:nvPr userDrawn="1"/>
        </p:nvSpPr>
        <p:spPr>
          <a:xfrm>
            <a:off x="8824199" y="4881908"/>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5">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2" y="195486"/>
            <a:ext cx="918103" cy="432048"/>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244408" y="424075"/>
            <a:ext cx="669179" cy="288032"/>
          </a:xfrm>
          <a:prstGeom prst="rect">
            <a:avLst/>
          </a:prstGeom>
        </p:spPr>
      </p:pic>
      <p:sp>
        <p:nvSpPr>
          <p:cNvPr id="13" name="矩形 12"/>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6" name="灯片编号占位符 1"/>
          <p:cNvSpPr txBox="1"/>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mtClean="0">
                <a:solidFill>
                  <a:schemeClr val="tx1">
                    <a:lumMod val="65000"/>
                    <a:lumOff val="35000"/>
                  </a:schemeClr>
                </a:solidFill>
              </a:rPr>
              <a:t>‹#›</a:t>
            </a:fld>
            <a:endParaRPr lang="zh-CN" altLang="en-US" dirty="0">
              <a:solidFill>
                <a:schemeClr val="tx1">
                  <a:lumMod val="65000"/>
                  <a:lumOff val="35000"/>
                </a:schemeClr>
              </a:solidFill>
            </a:endParaRPr>
          </a:p>
        </p:txBody>
      </p:sp>
      <p:cxnSp>
        <p:nvCxnSpPr>
          <p:cNvPr id="17" name="直接连接符 16"/>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 23"/>
          <p:cNvGrpSpPr/>
          <p:nvPr userDrawn="1"/>
        </p:nvGrpSpPr>
        <p:grpSpPr>
          <a:xfrm>
            <a:off x="-8089" y="339502"/>
            <a:ext cx="9152089" cy="4808660"/>
            <a:chOff x="-8089" y="339502"/>
            <a:chExt cx="9152089" cy="4808660"/>
          </a:xfrm>
        </p:grpSpPr>
        <p:sp>
          <p:nvSpPr>
            <p:cNvPr id="23" name="矩形 22"/>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4" name="图片 23" descr="1.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5" name="矩形 24"/>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7" name="文本框 26"/>
          <p:cNvSpPr txBox="1"/>
          <p:nvPr userDrawn="1"/>
        </p:nvSpPr>
        <p:spPr>
          <a:xfrm>
            <a:off x="8805576" y="4875440"/>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6">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835856" y="195486"/>
            <a:ext cx="1097820" cy="516621"/>
          </a:xfrm>
          <a:prstGeom prst="rect">
            <a:avLst/>
          </a:prstGeom>
        </p:spPr>
      </p:pic>
    </p:spTree>
    <p:extLst>
      <p:ext uri="{BB962C8B-B14F-4D97-AF65-F5344CB8AC3E}">
        <p14:creationId xmlns:p14="http://schemas.microsoft.com/office/powerpoint/2010/main" val="23325272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7"/>
            <a:ext cx="8229600" cy="33635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0"/>
            <a:ext cx="533400" cy="276999"/>
          </a:xfrm>
          <a:prstGeom prst="rect">
            <a:avLst/>
          </a:prstGeom>
          <a:noFill/>
          <a:ln w="9525">
            <a:noFill/>
            <a:miter lim="800000"/>
            <a:headEnd/>
            <a:tailEnd/>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itchFamily="34" charset="-122"/>
                <a:ea typeface="微软雅黑" pitchFamily="34" charset="-122"/>
              </a:rPr>
              <a:pPr algn="r">
                <a:spcBef>
                  <a:spcPct val="50000"/>
                </a:spcBef>
                <a:defRPr/>
              </a:pPr>
              <a:t>‹#›</a:t>
            </a:fld>
            <a:endParaRPr lang="en-US" altLang="zh-CN" sz="1200" dirty="0">
              <a:solidFill>
                <a:schemeClr val="bg1">
                  <a:lumMod val="65000"/>
                </a:schemeClr>
              </a:solidFill>
              <a:latin typeface="微软雅黑" pitchFamily="34" charset="-122"/>
              <a:ea typeface="微软雅黑" pitchFamily="34" charset="-122"/>
            </a:endParaRPr>
          </a:p>
        </p:txBody>
      </p:sp>
      <p:sp>
        <p:nvSpPr>
          <p:cNvPr id="1029" name="Rectangle 24"/>
          <p:cNvSpPr>
            <a:spLocks noGrp="1" noChangeArrowheads="1"/>
          </p:cNvSpPr>
          <p:nvPr>
            <p:ph type="title"/>
          </p:nvPr>
        </p:nvSpPr>
        <p:spPr bwMode="auto">
          <a:xfrm>
            <a:off x="457357" y="339491"/>
            <a:ext cx="8229443"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grpSp>
        <p:nvGrpSpPr>
          <p:cNvPr id="3" name="Group 4"/>
          <p:cNvGrpSpPr>
            <a:grpSpLocks noChangeAspect="1"/>
          </p:cNvGrpSpPr>
          <p:nvPr/>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矩形 10"/>
          <p:cNvSpPr/>
          <p:nvPr/>
        </p:nvSpPr>
        <p:spPr>
          <a:xfrm>
            <a:off x="3689401" y="4924271"/>
            <a:ext cx="1766455"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Top 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绝密</a:t>
            </a:r>
          </a:p>
        </p:txBody>
      </p:sp>
      <p:sp>
        <p:nvSpPr>
          <p:cNvPr id="12" name="矩形 11"/>
          <p:cNvSpPr/>
          <p:nvPr/>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灯片编号占位符 1"/>
          <p:cNvSpPr txBox="1">
            <a:spLocks/>
          </p:cNvSpPr>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fld id="{A86ACB03-5A97-4CE1-9F00-1FD1E9DACEC8}" type="slidenum">
              <a:rPr lang="zh-CN" altLang="en-US" smtClean="0">
                <a:solidFill>
                  <a:schemeClr val="tx1">
                    <a:lumMod val="65000"/>
                    <a:lumOff val="35000"/>
                  </a:schemeClr>
                </a:solidFill>
              </a:rPr>
              <a:pPr/>
              <a:t>‹#›</a:t>
            </a:fld>
            <a:endParaRPr lang="zh-CN" altLang="en-US" dirty="0">
              <a:solidFill>
                <a:schemeClr val="tx1">
                  <a:lumMod val="65000"/>
                  <a:lumOff val="35000"/>
                </a:schemeClr>
              </a:solidFill>
            </a:endParaRPr>
          </a:p>
        </p:txBody>
      </p:sp>
      <p:cxnSp>
        <p:nvCxnSpPr>
          <p:cNvPr id="16" name="直接连接符 15"/>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783455" y="333756"/>
            <a:ext cx="1028849" cy="484164"/>
          </a:xfrm>
          <a:prstGeom prst="rect">
            <a:avLst/>
          </a:prstGeom>
        </p:spPr>
      </p:pic>
    </p:spTree>
    <p:extLst>
      <p:ext uri="{BB962C8B-B14F-4D97-AF65-F5344CB8AC3E}">
        <p14:creationId xmlns:p14="http://schemas.microsoft.com/office/powerpoint/2010/main" val="141834521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3C230AA-EC9E-42E7-AE5D-F3A4863E129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64DE1C-11F7-42D4-8B14-53FD2F6E669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EE23E7-50FC-4DB8-9C6D-F06F3A220C6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4174D7-3C8B-482A-A7D0-493AC0A21CF2}" type="datetimeFigureOut">
              <a:rPr lang="zh-CN" altLang="en-US" smtClean="0"/>
              <a:t>2023/10/23</a:t>
            </a:fld>
            <a:endParaRPr lang="zh-CN" altLang="en-US"/>
          </a:p>
        </p:txBody>
      </p:sp>
      <p:sp>
        <p:nvSpPr>
          <p:cNvPr id="5" name="页脚占位符 4">
            <a:extLst>
              <a:ext uri="{FF2B5EF4-FFF2-40B4-BE49-F238E27FC236}">
                <a16:creationId xmlns:a16="http://schemas.microsoft.com/office/drawing/2014/main" id="{304E8234-BF1F-48CD-BC73-58676007EEC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9EF0868-DF01-45BA-8791-1EAFAB27A48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43A07FE-8F30-4346-9842-4593982A0A39}" type="slidenum">
              <a:rPr lang="zh-CN" altLang="en-US" smtClean="0"/>
              <a:t>‹#›</a:t>
            </a:fld>
            <a:endParaRPr lang="zh-CN" altLang="en-US"/>
          </a:p>
        </p:txBody>
      </p:sp>
    </p:spTree>
    <p:extLst>
      <p:ext uri="{BB962C8B-B14F-4D97-AF65-F5344CB8AC3E}">
        <p14:creationId xmlns:p14="http://schemas.microsoft.com/office/powerpoint/2010/main" val="1268858007"/>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8244408" y="424075"/>
            <a:ext cx="669179" cy="288032"/>
          </a:xfrm>
          <a:prstGeom prst="rect">
            <a:avLst/>
          </a:prstGeom>
        </p:spPr>
      </p:pic>
      <p:sp>
        <p:nvSpPr>
          <p:cNvPr id="13" name="矩形 12"/>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6" name="灯片编号占位符 1"/>
          <p:cNvSpPr txBox="1"/>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mtClean="0">
                <a:solidFill>
                  <a:schemeClr val="tx1">
                    <a:lumMod val="65000"/>
                    <a:lumOff val="35000"/>
                  </a:schemeClr>
                </a:solidFill>
              </a:rPr>
              <a:t>‹#›</a:t>
            </a:fld>
            <a:endParaRPr lang="zh-CN" altLang="en-US" dirty="0">
              <a:solidFill>
                <a:schemeClr val="tx1">
                  <a:lumMod val="65000"/>
                  <a:lumOff val="35000"/>
                </a:schemeClr>
              </a:solidFill>
            </a:endParaRPr>
          </a:p>
        </p:txBody>
      </p:sp>
      <p:cxnSp>
        <p:nvCxnSpPr>
          <p:cNvPr id="17" name="直接连接符 16"/>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 23"/>
          <p:cNvGrpSpPr/>
          <p:nvPr userDrawn="1"/>
        </p:nvGrpSpPr>
        <p:grpSpPr>
          <a:xfrm>
            <a:off x="-8089" y="339502"/>
            <a:ext cx="9152089" cy="4808660"/>
            <a:chOff x="-8089" y="339502"/>
            <a:chExt cx="9152089" cy="4808660"/>
          </a:xfrm>
        </p:grpSpPr>
        <p:sp>
          <p:nvSpPr>
            <p:cNvPr id="23" name="矩形 22"/>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4" name="图片 23" descr="1.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5" name="矩形 24"/>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7" name="文本框 26"/>
          <p:cNvSpPr txBox="1"/>
          <p:nvPr userDrawn="1"/>
        </p:nvSpPr>
        <p:spPr>
          <a:xfrm>
            <a:off x="8805576" y="4875440"/>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7">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835856" y="195486"/>
            <a:ext cx="1097820" cy="516621"/>
          </a:xfrm>
          <a:prstGeom prst="rect">
            <a:avLst/>
          </a:prstGeom>
        </p:spPr>
      </p:pic>
    </p:spTree>
    <p:extLst>
      <p:ext uri="{BB962C8B-B14F-4D97-AF65-F5344CB8AC3E}">
        <p14:creationId xmlns:p14="http://schemas.microsoft.com/office/powerpoint/2010/main" val="3540433756"/>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8244408" y="424075"/>
            <a:ext cx="669179" cy="288032"/>
          </a:xfrm>
          <a:prstGeom prst="rect">
            <a:avLst/>
          </a:prstGeom>
        </p:spPr>
      </p:pic>
      <p:sp>
        <p:nvSpPr>
          <p:cNvPr id="13" name="矩形 12"/>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6" name="灯片编号占位符 1"/>
          <p:cNvSpPr txBox="1"/>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mtClean="0">
                <a:solidFill>
                  <a:schemeClr val="tx1">
                    <a:lumMod val="65000"/>
                    <a:lumOff val="35000"/>
                  </a:schemeClr>
                </a:solidFill>
              </a:rPr>
              <a:t>‹#›</a:t>
            </a:fld>
            <a:endParaRPr lang="zh-CN" altLang="en-US" dirty="0">
              <a:solidFill>
                <a:schemeClr val="tx1">
                  <a:lumMod val="65000"/>
                  <a:lumOff val="35000"/>
                </a:schemeClr>
              </a:solidFill>
            </a:endParaRPr>
          </a:p>
        </p:txBody>
      </p:sp>
      <p:cxnSp>
        <p:nvCxnSpPr>
          <p:cNvPr id="17" name="直接连接符 16"/>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 23"/>
          <p:cNvGrpSpPr/>
          <p:nvPr userDrawn="1"/>
        </p:nvGrpSpPr>
        <p:grpSpPr>
          <a:xfrm>
            <a:off x="-8089" y="339502"/>
            <a:ext cx="9152089" cy="4808660"/>
            <a:chOff x="-8089" y="339502"/>
            <a:chExt cx="9152089" cy="4808660"/>
          </a:xfrm>
        </p:grpSpPr>
        <p:sp>
          <p:nvSpPr>
            <p:cNvPr id="23" name="矩形 22"/>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4" name="图片 23" descr="1.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5" name="矩形 24"/>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7" name="文本框 26"/>
          <p:cNvSpPr txBox="1"/>
          <p:nvPr userDrawn="1"/>
        </p:nvSpPr>
        <p:spPr>
          <a:xfrm>
            <a:off x="8805576" y="4875440"/>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7">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835856" y="195486"/>
            <a:ext cx="1097820" cy="516621"/>
          </a:xfrm>
          <a:prstGeom prst="rect">
            <a:avLst/>
          </a:prstGeom>
        </p:spPr>
      </p:pic>
    </p:spTree>
    <p:extLst>
      <p:ext uri="{BB962C8B-B14F-4D97-AF65-F5344CB8AC3E}">
        <p14:creationId xmlns:p14="http://schemas.microsoft.com/office/powerpoint/2010/main" val="1814384193"/>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8"/>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1"/>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pPr algn="r">
                <a:spcBef>
                  <a:spcPct val="50000"/>
                </a:spcBef>
                <a:defRPr/>
              </a:p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8"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9"/>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sz="1800"/>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sz="1800"/>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sz="1800"/>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sz="1800"/>
            </a:p>
          </p:txBody>
        </p:sp>
      </p:grpSp>
      <p:sp>
        <p:nvSpPr>
          <p:cNvPr id="12" name="矩形 11"/>
          <p:cNvSpPr/>
          <p:nvPr/>
        </p:nvSpPr>
        <p:spPr>
          <a:xfrm>
            <a:off x="7783456" y="4905946"/>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8244409" y="424075"/>
            <a:ext cx="669179" cy="288032"/>
          </a:xfrm>
          <a:prstGeom prst="rect">
            <a:avLst/>
          </a:prstGeom>
        </p:spPr>
      </p:pic>
      <p:sp>
        <p:nvSpPr>
          <p:cNvPr id="13" name="矩形 12"/>
          <p:cNvSpPr/>
          <p:nvPr userDrawn="1"/>
        </p:nvSpPr>
        <p:spPr>
          <a:xfrm>
            <a:off x="4041403" y="4924272"/>
            <a:ext cx="1051891"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6" name="灯片编号占位符 1"/>
          <p:cNvSpPr txBox="1"/>
          <p:nvPr userDrawn="1"/>
        </p:nvSpPr>
        <p:spPr>
          <a:xfrm>
            <a:off x="8746889" y="4916652"/>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z="900" smtClean="0">
                <a:solidFill>
                  <a:schemeClr val="tx1">
                    <a:lumMod val="65000"/>
                    <a:lumOff val="35000"/>
                  </a:schemeClr>
                </a:solidFill>
              </a:rPr>
              <a:pPr/>
              <a:t>‹#›</a:t>
            </a:fld>
            <a:endParaRPr lang="zh-CN" altLang="en-US" sz="900" dirty="0">
              <a:solidFill>
                <a:schemeClr val="tx1">
                  <a:lumMod val="65000"/>
                  <a:lumOff val="35000"/>
                </a:schemeClr>
              </a:solidFill>
            </a:endParaRPr>
          </a:p>
        </p:txBody>
      </p:sp>
      <p:cxnSp>
        <p:nvCxnSpPr>
          <p:cNvPr id="17" name="直接连接符 16"/>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 23"/>
          <p:cNvGrpSpPr/>
          <p:nvPr userDrawn="1"/>
        </p:nvGrpSpPr>
        <p:grpSpPr>
          <a:xfrm>
            <a:off x="-8089" y="339502"/>
            <a:ext cx="9152089" cy="4808660"/>
            <a:chOff x="-8089" y="339502"/>
            <a:chExt cx="9152089" cy="4808660"/>
          </a:xfrm>
        </p:grpSpPr>
        <p:sp>
          <p:nvSpPr>
            <p:cNvPr id="23" name="矩形 22"/>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378"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4" name="图片 23" descr="1.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5" name="矩形 24"/>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378"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7" name="文本框 26"/>
          <p:cNvSpPr txBox="1"/>
          <p:nvPr userDrawn="1"/>
        </p:nvSpPr>
        <p:spPr>
          <a:xfrm>
            <a:off x="8805576" y="4875441"/>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7">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195486"/>
            <a:ext cx="918103" cy="432048"/>
          </a:xfrm>
          <a:prstGeom prst="rect">
            <a:avLst/>
          </a:prstGeom>
        </p:spPr>
      </p:pic>
    </p:spTree>
    <p:extLst>
      <p:ext uri="{BB962C8B-B14F-4D97-AF65-F5344CB8AC3E}">
        <p14:creationId xmlns:p14="http://schemas.microsoft.com/office/powerpoint/2010/main" val="201804367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189"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378"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566"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754"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892" indent="-342892"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31" indent="-285743"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2972" indent="-228594"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160" indent="-228594"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348" indent="-228594"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537" indent="-228594" algn="l" rtl="0" eaLnBrk="1" fontAlgn="base" hangingPunct="1">
        <a:lnSpc>
          <a:spcPct val="120000"/>
        </a:lnSpc>
        <a:spcBef>
          <a:spcPct val="20000"/>
        </a:spcBef>
        <a:spcAft>
          <a:spcPct val="0"/>
        </a:spcAft>
        <a:defRPr sz="1200">
          <a:solidFill>
            <a:schemeClr val="tx1"/>
          </a:solidFill>
          <a:latin typeface="+mj-lt"/>
          <a:ea typeface="+mn-ea"/>
        </a:defRPr>
      </a:lvl6pPr>
      <a:lvl7pPr marL="2971726" indent="-228594" algn="l" rtl="0" eaLnBrk="1" fontAlgn="base" hangingPunct="1">
        <a:lnSpc>
          <a:spcPct val="120000"/>
        </a:lnSpc>
        <a:spcBef>
          <a:spcPct val="20000"/>
        </a:spcBef>
        <a:spcAft>
          <a:spcPct val="0"/>
        </a:spcAft>
        <a:defRPr sz="1200">
          <a:solidFill>
            <a:schemeClr val="tx1"/>
          </a:solidFill>
          <a:latin typeface="+mj-lt"/>
          <a:ea typeface="+mn-ea"/>
        </a:defRPr>
      </a:lvl7pPr>
      <a:lvl8pPr marL="3428915" indent="-228594" algn="l" rtl="0" eaLnBrk="1" fontAlgn="base" hangingPunct="1">
        <a:lnSpc>
          <a:spcPct val="120000"/>
        </a:lnSpc>
        <a:spcBef>
          <a:spcPct val="20000"/>
        </a:spcBef>
        <a:spcAft>
          <a:spcPct val="0"/>
        </a:spcAft>
        <a:defRPr sz="1200">
          <a:solidFill>
            <a:schemeClr val="tx1"/>
          </a:solidFill>
          <a:latin typeface="+mj-lt"/>
          <a:ea typeface="+mn-ea"/>
        </a:defRPr>
      </a:lvl8pPr>
      <a:lvl9pPr marL="3886103" indent="-228594"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对象 8" hidden="1">
            <a:extLst>
              <a:ext uri="{FF2B5EF4-FFF2-40B4-BE49-F238E27FC236}">
                <a16:creationId xmlns:a16="http://schemas.microsoft.com/office/drawing/2014/main" id="{8EC032E1-F540-4205-9B62-4291178ED337}"/>
              </a:ext>
            </a:extLst>
          </p:cNvPr>
          <p:cNvGraphicFramePr>
            <a:graphicFrameLocks noChangeAspect="1"/>
          </p:cNvGraphicFramePr>
          <p:nvPr userDrawn="1">
            <p:custDataLst>
              <p:tags r:id="rId10"/>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spid="_x0000_s3170" name="think-cell 幻灯片" r:id="rId11" imgW="535" imgH="535" progId="TCLayout.ActiveDocument.1">
                  <p:embed/>
                </p:oleObj>
              </mc:Choice>
              <mc:Fallback>
                <p:oleObj name="think-cell 幻灯片" r:id="rId11" imgW="535" imgH="535" progId="TCLayout.ActiveDocument.1">
                  <p:embed/>
                  <p:pic>
                    <p:nvPicPr>
                      <p:cNvPr id="9" name="对象 8" hidden="1">
                        <a:extLst>
                          <a:ext uri="{FF2B5EF4-FFF2-40B4-BE49-F238E27FC236}">
                            <a16:creationId xmlns:a16="http://schemas.microsoft.com/office/drawing/2014/main" id="{8EC032E1-F540-4205-9B62-4291178ED337}"/>
                          </a:ext>
                        </a:extLst>
                      </p:cNvPr>
                      <p:cNvPicPr/>
                      <p:nvPr/>
                    </p:nvPicPr>
                    <p:blipFill>
                      <a:blip r:embed="rId12"/>
                      <a:stretch>
                        <a:fillRect/>
                      </a:stretch>
                    </p:blipFill>
                    <p:spPr>
                      <a:xfrm>
                        <a:off x="1192" y="1192"/>
                        <a:ext cx="1191" cy="1191"/>
                      </a:xfrm>
                      <a:prstGeom prst="rect">
                        <a:avLst/>
                      </a:prstGeom>
                    </p:spPr>
                  </p:pic>
                </p:oleObj>
              </mc:Fallback>
            </mc:AlternateContent>
          </a:graphicData>
        </a:graphic>
      </p:graphicFrame>
      <p:grpSp>
        <p:nvGrpSpPr>
          <p:cNvPr id="15" name="Group 4">
            <a:extLst>
              <a:ext uri="{FF2B5EF4-FFF2-40B4-BE49-F238E27FC236}">
                <a16:creationId xmlns:a16="http://schemas.microsoft.com/office/drawing/2014/main" id="{62B1B45B-65B7-4BC0-B886-8D0BE7580E3C}"/>
              </a:ext>
            </a:extLst>
          </p:cNvPr>
          <p:cNvGrpSpPr>
            <a:grpSpLocks noChangeAspect="1"/>
          </p:cNvGrpSpPr>
          <p:nvPr userDrawn="1"/>
        </p:nvGrpSpPr>
        <p:grpSpPr bwMode="auto">
          <a:xfrm>
            <a:off x="-1728" y="4875675"/>
            <a:ext cx="9143417" cy="275366"/>
            <a:chOff x="0" y="3089"/>
            <a:chExt cx="7502" cy="150"/>
          </a:xfrm>
        </p:grpSpPr>
        <p:sp>
          <p:nvSpPr>
            <p:cNvPr id="16" name="Rectangle 5">
              <a:extLst>
                <a:ext uri="{FF2B5EF4-FFF2-40B4-BE49-F238E27FC236}">
                  <a16:creationId xmlns:a16="http://schemas.microsoft.com/office/drawing/2014/main" id="{37B48ADD-C810-45C5-BC11-DD9DA60CC06E}"/>
                </a:ext>
              </a:extLst>
            </p:cNvPr>
            <p:cNvSpPr>
              <a:spLocks noChangeArrowheads="1"/>
            </p:cNvSpPr>
            <p:nvPr userDrawn="1"/>
          </p:nvSpPr>
          <p:spPr bwMode="auto">
            <a:xfrm>
              <a:off x="276" y="3089"/>
              <a:ext cx="7226" cy="150"/>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FFFFFF"/>
                </a:solidFill>
                <a:latin typeface="Arial"/>
                <a:ea typeface="微软雅黑"/>
              </a:endParaRPr>
            </a:p>
          </p:txBody>
        </p:sp>
        <p:sp>
          <p:nvSpPr>
            <p:cNvPr id="17" name="Rectangle 6">
              <a:extLst>
                <a:ext uri="{FF2B5EF4-FFF2-40B4-BE49-F238E27FC236}">
                  <a16:creationId xmlns:a16="http://schemas.microsoft.com/office/drawing/2014/main" id="{22742E9C-D771-4DA2-B512-7B633A3A6E1A}"/>
                </a:ext>
              </a:extLst>
            </p:cNvPr>
            <p:cNvSpPr>
              <a:spLocks noChangeArrowheads="1"/>
            </p:cNvSpPr>
            <p:nvPr userDrawn="1"/>
          </p:nvSpPr>
          <p:spPr bwMode="auto">
            <a:xfrm>
              <a:off x="0" y="3089"/>
              <a:ext cx="150" cy="150"/>
            </a:xfrm>
            <a:prstGeom prst="rect">
              <a:avLst/>
            </a:prstGeom>
            <a:solidFill>
              <a:srgbClr val="D700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sp>
          <p:nvSpPr>
            <p:cNvPr id="18" name="Rectangle 7">
              <a:extLst>
                <a:ext uri="{FF2B5EF4-FFF2-40B4-BE49-F238E27FC236}">
                  <a16:creationId xmlns:a16="http://schemas.microsoft.com/office/drawing/2014/main" id="{2026FDEF-C09C-4E6D-A814-ACC956F4F702}"/>
                </a:ext>
              </a:extLst>
            </p:cNvPr>
            <p:cNvSpPr>
              <a:spLocks noChangeArrowheads="1"/>
            </p:cNvSpPr>
            <p:nvPr userDrawn="1"/>
          </p:nvSpPr>
          <p:spPr bwMode="auto">
            <a:xfrm>
              <a:off x="150" y="3089"/>
              <a:ext cx="76" cy="15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sp>
          <p:nvSpPr>
            <p:cNvPr id="19" name="Rectangle 8">
              <a:extLst>
                <a:ext uri="{FF2B5EF4-FFF2-40B4-BE49-F238E27FC236}">
                  <a16:creationId xmlns:a16="http://schemas.microsoft.com/office/drawing/2014/main" id="{DBFAE327-EFB8-4386-9F14-64D7CBD146A7}"/>
                </a:ext>
              </a:extLst>
            </p:cNvPr>
            <p:cNvSpPr>
              <a:spLocks noChangeArrowheads="1"/>
            </p:cNvSpPr>
            <p:nvPr userDrawn="1"/>
          </p:nvSpPr>
          <p:spPr bwMode="auto">
            <a:xfrm>
              <a:off x="226" y="3089"/>
              <a:ext cx="50" cy="1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grpSp>
      <p:sp>
        <p:nvSpPr>
          <p:cNvPr id="1026" name="Rectangle 25"/>
          <p:cNvSpPr>
            <a:spLocks noGrp="1" noChangeArrowheads="1"/>
          </p:cNvSpPr>
          <p:nvPr>
            <p:ph type="body" idx="1"/>
          </p:nvPr>
        </p:nvSpPr>
        <p:spPr bwMode="auto">
          <a:xfrm>
            <a:off x="323850" y="700089"/>
            <a:ext cx="8492260" cy="4032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24"/>
          <p:cNvSpPr>
            <a:spLocks noGrp="1" noChangeArrowheads="1"/>
          </p:cNvSpPr>
          <p:nvPr>
            <p:ph type="title"/>
          </p:nvPr>
        </p:nvSpPr>
        <p:spPr bwMode="auto">
          <a:xfrm>
            <a:off x="323850" y="96132"/>
            <a:ext cx="7757002"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2" name="矩形 11"/>
          <p:cNvSpPr/>
          <p:nvPr/>
        </p:nvSpPr>
        <p:spPr>
          <a:xfrm>
            <a:off x="8112910" y="4909485"/>
            <a:ext cx="817853" cy="207749"/>
          </a:xfrm>
          <a:prstGeom prst="rect">
            <a:avLst/>
          </a:prstGeom>
        </p:spPr>
        <p:txBody>
          <a:bodyPr wrap="none" anchor="ctr" anchorCtr="1">
            <a:spAutoFit/>
          </a:bodyPr>
          <a:lstStyle/>
          <a:p>
            <a:pPr fontAlgn="auto">
              <a:spcBef>
                <a:spcPts val="0"/>
              </a:spcBef>
              <a:spcAft>
                <a:spcPts val="0"/>
              </a:spcAft>
            </a:pPr>
            <a:r>
              <a:rPr lang="en-US" altLang="zh-CN" sz="750" dirty="0">
                <a:solidFill>
                  <a:srgbClr val="FFFFFF"/>
                </a:solidFill>
                <a:latin typeface="微软雅黑" panose="020B0503020204020204" pitchFamily="34" charset="-122"/>
                <a:ea typeface="微软雅黑"/>
              </a:rPr>
              <a:t>www.h3c.com</a:t>
            </a:r>
            <a:endParaRPr lang="zh-CN" altLang="en-US" sz="750" dirty="0">
              <a:solidFill>
                <a:srgbClr val="FFFFFF"/>
              </a:solidFill>
              <a:latin typeface="微软雅黑" panose="020B0503020204020204" pitchFamily="34" charset="-122"/>
              <a:ea typeface="微软雅黑"/>
            </a:endParaRPr>
          </a:p>
        </p:txBody>
      </p:sp>
      <p:sp>
        <p:nvSpPr>
          <p:cNvPr id="20" name="矩形 19">
            <a:extLst>
              <a:ext uri="{FF2B5EF4-FFF2-40B4-BE49-F238E27FC236}">
                <a16:creationId xmlns:a16="http://schemas.microsoft.com/office/drawing/2014/main" id="{57A0E7BB-77F1-4CC7-A83E-720A25B058B1}"/>
              </a:ext>
            </a:extLst>
          </p:cNvPr>
          <p:cNvSpPr/>
          <p:nvPr userDrawn="1"/>
        </p:nvSpPr>
        <p:spPr>
          <a:xfrm>
            <a:off x="4228638" y="4918139"/>
            <a:ext cx="686726" cy="190437"/>
          </a:xfrm>
          <a:prstGeom prst="rect">
            <a:avLst/>
          </a:prstGeom>
        </p:spPr>
        <p:txBody>
          <a:bodyPr vert="horz" lIns="68580" tIns="34290" rIns="68580" bIns="34290" rtlCol="0" anchor="ctr"/>
          <a:lstStyle/>
          <a:p>
            <a:pPr algn="ctr" fontAlgn="auto">
              <a:spcBef>
                <a:spcPts val="0"/>
              </a:spcBef>
              <a:spcAft>
                <a:spcPts val="0"/>
              </a:spcAft>
            </a:pPr>
            <a:r>
              <a:rPr lang="en-US" altLang="zh-CN" sz="750" b="1">
                <a:solidFill>
                  <a:srgbClr val="FFFFFF"/>
                </a:solidFill>
                <a:latin typeface="微软雅黑"/>
                <a:ea typeface="微软雅黑"/>
              </a:rPr>
              <a:t>Secret </a:t>
            </a:r>
            <a:r>
              <a:rPr lang="zh-CN" altLang="en-US" sz="750" b="1">
                <a:solidFill>
                  <a:srgbClr val="FFFFFF"/>
                </a:solidFill>
                <a:latin typeface="微软雅黑"/>
                <a:ea typeface="微软雅黑"/>
              </a:rPr>
              <a:t>机密</a:t>
            </a:r>
            <a:endParaRPr lang="zh-CN" altLang="en-US" sz="750" b="1" dirty="0">
              <a:solidFill>
                <a:srgbClr val="FFFFFF"/>
              </a:solidFill>
              <a:latin typeface="微软雅黑"/>
              <a:ea typeface="微软雅黑"/>
            </a:endParaRPr>
          </a:p>
        </p:txBody>
      </p:sp>
      <p:sp>
        <p:nvSpPr>
          <p:cNvPr id="21" name="矩形 20">
            <a:extLst>
              <a:ext uri="{FF2B5EF4-FFF2-40B4-BE49-F238E27FC236}">
                <a16:creationId xmlns:a16="http://schemas.microsoft.com/office/drawing/2014/main" id="{E6A252CF-023A-40DE-AA94-3B3403168AA4}"/>
              </a:ext>
            </a:extLst>
          </p:cNvPr>
          <p:cNvSpPr/>
          <p:nvPr userDrawn="1"/>
        </p:nvSpPr>
        <p:spPr>
          <a:xfrm>
            <a:off x="323851" y="4918139"/>
            <a:ext cx="686726" cy="190437"/>
          </a:xfrm>
          <a:prstGeom prst="rect">
            <a:avLst/>
          </a:prstGeom>
        </p:spPr>
        <p:txBody>
          <a:bodyPr vert="horz" lIns="68580" tIns="34290" rIns="68580" bIns="34290" rtlCol="0" anchor="ctr"/>
          <a:lstStyle/>
          <a:p>
            <a:pPr fontAlgn="auto">
              <a:spcBef>
                <a:spcPts val="0"/>
              </a:spcBef>
              <a:spcAft>
                <a:spcPts val="0"/>
              </a:spcAft>
            </a:pPr>
            <a:fld id="{0378E3ED-7521-4FA0-9EE0-D58F5A13CC03}" type="slidenum">
              <a:rPr lang="zh-CN" altLang="en-US" sz="750">
                <a:solidFill>
                  <a:srgbClr val="FFFFFF"/>
                </a:solidFill>
                <a:latin typeface="Arial"/>
                <a:ea typeface="微软雅黑"/>
              </a:rPr>
              <a:pPr fontAlgn="auto">
                <a:spcBef>
                  <a:spcPts val="0"/>
                </a:spcBef>
                <a:spcAft>
                  <a:spcPts val="0"/>
                </a:spcAft>
              </a:pPr>
              <a:t>‹#›</a:t>
            </a:fld>
            <a:endParaRPr lang="zh-CN" altLang="en-US" sz="750" b="1" dirty="0">
              <a:solidFill>
                <a:srgbClr val="FFFFFF"/>
              </a:solidFill>
              <a:latin typeface="微软雅黑"/>
              <a:ea typeface="微软雅黑"/>
            </a:endParaRPr>
          </a:p>
        </p:txBody>
      </p:sp>
      <p:pic>
        <p:nvPicPr>
          <p:cNvPr id="22" name="图片 21">
            <a:extLst>
              <a:ext uri="{FF2B5EF4-FFF2-40B4-BE49-F238E27FC236}">
                <a16:creationId xmlns:a16="http://schemas.microsoft.com/office/drawing/2014/main" id="{1AF9335E-8F88-408D-A7FC-F17D98F8F25E}"/>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7440746" y="238033"/>
            <a:ext cx="1446654" cy="241869"/>
          </a:xfrm>
          <a:prstGeom prst="rect">
            <a:avLst/>
          </a:prstGeom>
        </p:spPr>
      </p:pic>
    </p:spTree>
    <p:extLst>
      <p:ext uri="{BB962C8B-B14F-4D97-AF65-F5344CB8AC3E}">
        <p14:creationId xmlns:p14="http://schemas.microsoft.com/office/powerpoint/2010/main" val="255458617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Lst>
  <p:hf hdr="0" dt="0"/>
  <p:txStyles>
    <p:titleStyle>
      <a:lvl1pPr algn="l" rtl="0" eaLnBrk="1" fontAlgn="base" hangingPunct="1">
        <a:spcBef>
          <a:spcPct val="0"/>
        </a:spcBef>
        <a:spcAft>
          <a:spcPct val="0"/>
        </a:spcAft>
        <a:defRPr sz="195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178" algn="l" rtl="0" eaLnBrk="1" fontAlgn="base" hangingPunct="1">
        <a:spcBef>
          <a:spcPct val="0"/>
        </a:spcBef>
        <a:spcAft>
          <a:spcPct val="0"/>
        </a:spcAft>
        <a:defRPr sz="3200" b="1">
          <a:solidFill>
            <a:srgbClr val="CC0000"/>
          </a:solidFill>
          <a:latin typeface="Arial" charset="0"/>
          <a:ea typeface="华文细黑" pitchFamily="2" charset="-122"/>
        </a:defRPr>
      </a:lvl6pPr>
      <a:lvl7pPr marL="914355" algn="l" rtl="0" eaLnBrk="1" fontAlgn="base" hangingPunct="1">
        <a:spcBef>
          <a:spcPct val="0"/>
        </a:spcBef>
        <a:spcAft>
          <a:spcPct val="0"/>
        </a:spcAft>
        <a:defRPr sz="3200" b="1">
          <a:solidFill>
            <a:srgbClr val="CC0000"/>
          </a:solidFill>
          <a:latin typeface="Arial" charset="0"/>
          <a:ea typeface="华文细黑" pitchFamily="2" charset="-122"/>
        </a:defRPr>
      </a:lvl7pPr>
      <a:lvl8pPr marL="1371532" algn="l" rtl="0" eaLnBrk="1" fontAlgn="base" hangingPunct="1">
        <a:spcBef>
          <a:spcPct val="0"/>
        </a:spcBef>
        <a:spcAft>
          <a:spcPct val="0"/>
        </a:spcAft>
        <a:defRPr sz="3200" b="1">
          <a:solidFill>
            <a:srgbClr val="CC0000"/>
          </a:solidFill>
          <a:latin typeface="Arial" charset="0"/>
          <a:ea typeface="华文细黑" pitchFamily="2" charset="-122"/>
        </a:defRPr>
      </a:lvl8pPr>
      <a:lvl9pPr marL="1828709" algn="l" rtl="0" eaLnBrk="1" fontAlgn="base" hangingPunct="1">
        <a:spcBef>
          <a:spcPct val="0"/>
        </a:spcBef>
        <a:spcAft>
          <a:spcPct val="0"/>
        </a:spcAft>
        <a:defRPr sz="3200" b="1">
          <a:solidFill>
            <a:srgbClr val="CC0000"/>
          </a:solidFill>
          <a:latin typeface="Arial" charset="0"/>
          <a:ea typeface="华文细黑" pitchFamily="2" charset="-122"/>
        </a:defRPr>
      </a:lvl9pPr>
    </p:titleStyle>
    <p:bodyStyle>
      <a:lvl1pPr marL="342884" indent="-342884" algn="l" rtl="0" eaLnBrk="1" fontAlgn="base" hangingPunct="1">
        <a:lnSpc>
          <a:spcPct val="120000"/>
        </a:lnSpc>
        <a:spcBef>
          <a:spcPts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13" indent="-285736" algn="l" rtl="0" eaLnBrk="1" fontAlgn="base" hangingPunct="1">
        <a:lnSpc>
          <a:spcPct val="120000"/>
        </a:lnSpc>
        <a:spcBef>
          <a:spcPts val="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2944" indent="-228588" algn="l" rtl="0" eaLnBrk="1" fontAlgn="base" hangingPunct="1">
        <a:lnSpc>
          <a:spcPct val="120000"/>
        </a:lnSpc>
        <a:spcBef>
          <a:spcPts val="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120" indent="-228588" algn="l" rtl="0" eaLnBrk="1" fontAlgn="base" hangingPunct="1">
        <a:lnSpc>
          <a:spcPct val="120000"/>
        </a:lnSpc>
        <a:spcBef>
          <a:spcPts val="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297" indent="-228588" algn="l" rtl="0" eaLnBrk="1" fontAlgn="base" hangingPunct="1">
        <a:lnSpc>
          <a:spcPct val="120000"/>
        </a:lnSpc>
        <a:spcBef>
          <a:spcPts val="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474" indent="-228588" algn="l" rtl="0" eaLnBrk="1" fontAlgn="base" hangingPunct="1">
        <a:lnSpc>
          <a:spcPct val="120000"/>
        </a:lnSpc>
        <a:spcBef>
          <a:spcPct val="20000"/>
        </a:spcBef>
        <a:spcAft>
          <a:spcPct val="0"/>
        </a:spcAft>
        <a:defRPr sz="1200">
          <a:solidFill>
            <a:schemeClr val="tx1"/>
          </a:solidFill>
          <a:latin typeface="+mj-lt"/>
          <a:ea typeface="+mn-ea"/>
        </a:defRPr>
      </a:lvl6pPr>
      <a:lvl7pPr marL="2971652" indent="-228588" algn="l" rtl="0" eaLnBrk="1" fontAlgn="base" hangingPunct="1">
        <a:lnSpc>
          <a:spcPct val="120000"/>
        </a:lnSpc>
        <a:spcBef>
          <a:spcPct val="20000"/>
        </a:spcBef>
        <a:spcAft>
          <a:spcPct val="0"/>
        </a:spcAft>
        <a:defRPr sz="1200">
          <a:solidFill>
            <a:schemeClr val="tx1"/>
          </a:solidFill>
          <a:latin typeface="+mj-lt"/>
          <a:ea typeface="+mn-ea"/>
        </a:defRPr>
      </a:lvl7pPr>
      <a:lvl8pPr marL="3428829" indent="-228588" algn="l" rtl="0" eaLnBrk="1" fontAlgn="base" hangingPunct="1">
        <a:lnSpc>
          <a:spcPct val="120000"/>
        </a:lnSpc>
        <a:spcBef>
          <a:spcPct val="20000"/>
        </a:spcBef>
        <a:spcAft>
          <a:spcPct val="0"/>
        </a:spcAft>
        <a:defRPr sz="1200">
          <a:solidFill>
            <a:schemeClr val="tx1"/>
          </a:solidFill>
          <a:latin typeface="+mj-lt"/>
          <a:ea typeface="+mn-ea"/>
        </a:defRPr>
      </a:lvl8pPr>
      <a:lvl9pPr marL="3886006" indent="-228588"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5">
          <p15:clr>
            <a:srgbClr val="F26B43"/>
          </p15:clr>
        </p15:guide>
        <p15:guide id="2" pos="272">
          <p15:clr>
            <a:srgbClr val="F26B43"/>
          </p15:clr>
        </p15:guide>
        <p15:guide id="3" pos="7408">
          <p15:clr>
            <a:srgbClr val="F26B43"/>
          </p15:clr>
        </p15:guide>
        <p15:guide id="4" orient="horz" pos="467">
          <p15:clr>
            <a:srgbClr val="F26B43"/>
          </p15:clr>
        </p15:guide>
        <p15:guide id="5" orient="horz" pos="588">
          <p15:clr>
            <a:srgbClr val="F26B43"/>
          </p15:clr>
        </p15:guide>
        <p15:guide id="6" orient="horz" pos="4096">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338EED2-2775-1E45-A549-FF0D40DE2E77}"/>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642" y="0"/>
            <a:ext cx="9144642" cy="5143500"/>
          </a:xfrm>
          <a:prstGeom prst="rect">
            <a:avLst/>
          </a:prstGeom>
        </p:spPr>
      </p:pic>
      <p:pic>
        <p:nvPicPr>
          <p:cNvPr id="2" name="Picture 1" descr="A red circle with white text&#10;&#10;Description automatically generated">
            <a:extLst>
              <a:ext uri="{FF2B5EF4-FFF2-40B4-BE49-F238E27FC236}">
                <a16:creationId xmlns:a16="http://schemas.microsoft.com/office/drawing/2014/main" id="{E955BC45-F5AD-547B-EF61-1DE5895E942E}"/>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037825" y="348762"/>
            <a:ext cx="696648" cy="693117"/>
          </a:xfrm>
          <a:prstGeom prst="rect">
            <a:avLst/>
          </a:prstGeom>
        </p:spPr>
      </p:pic>
      <p:pic>
        <p:nvPicPr>
          <p:cNvPr id="11" name="Picture 10">
            <a:extLst>
              <a:ext uri="{FF2B5EF4-FFF2-40B4-BE49-F238E27FC236}">
                <a16:creationId xmlns:a16="http://schemas.microsoft.com/office/drawing/2014/main" id="{2A08EAC4-C163-FE5C-291A-79CF485C0D7A}"/>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6649202" y="4808074"/>
            <a:ext cx="2085271" cy="184831"/>
          </a:xfrm>
          <a:prstGeom prst="rect">
            <a:avLst/>
          </a:prstGeom>
        </p:spPr>
      </p:pic>
      <p:pic>
        <p:nvPicPr>
          <p:cNvPr id="3" name="Picture 2" descr="A number with text on a black background&#10;&#10;Description automatically generated">
            <a:extLst>
              <a:ext uri="{FF2B5EF4-FFF2-40B4-BE49-F238E27FC236}">
                <a16:creationId xmlns:a16="http://schemas.microsoft.com/office/drawing/2014/main" id="{BD9DB121-D5C2-24A4-C208-9F71E6BF127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39720" y="4425177"/>
            <a:ext cx="1035970" cy="694969"/>
          </a:xfrm>
          <a:prstGeom prst="rect">
            <a:avLst/>
          </a:prstGeom>
        </p:spPr>
      </p:pic>
    </p:spTree>
    <p:extLst>
      <p:ext uri="{BB962C8B-B14F-4D97-AF65-F5344CB8AC3E}">
        <p14:creationId xmlns:p14="http://schemas.microsoft.com/office/powerpoint/2010/main" val="238264437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Lst>
  <p:txStyles>
    <p:titleStyle>
      <a:lvl1pPr>
        <a:defRPr>
          <a:latin typeface="+mj-lt"/>
          <a:ea typeface="+mj-ea"/>
          <a:cs typeface="+mj-cs"/>
        </a:defRPr>
      </a:lvl1pPr>
    </p:titleStyle>
    <p:bodyStyle>
      <a:lvl1pPr marL="0">
        <a:defRPr>
          <a:latin typeface="+mn-lt"/>
          <a:ea typeface="+mn-ea"/>
          <a:cs typeface="+mn-cs"/>
        </a:defRPr>
      </a:lvl1pPr>
      <a:lvl2pPr marL="207935">
        <a:defRPr>
          <a:latin typeface="+mn-lt"/>
          <a:ea typeface="+mn-ea"/>
          <a:cs typeface="+mn-cs"/>
        </a:defRPr>
      </a:lvl2pPr>
      <a:lvl3pPr marL="415869">
        <a:defRPr>
          <a:latin typeface="+mn-lt"/>
          <a:ea typeface="+mn-ea"/>
          <a:cs typeface="+mn-cs"/>
        </a:defRPr>
      </a:lvl3pPr>
      <a:lvl4pPr marL="623804">
        <a:defRPr>
          <a:latin typeface="+mn-lt"/>
          <a:ea typeface="+mn-ea"/>
          <a:cs typeface="+mn-cs"/>
        </a:defRPr>
      </a:lvl4pPr>
      <a:lvl5pPr marL="831738">
        <a:defRPr>
          <a:latin typeface="+mn-lt"/>
          <a:ea typeface="+mn-ea"/>
          <a:cs typeface="+mn-cs"/>
        </a:defRPr>
      </a:lvl5pPr>
      <a:lvl6pPr marL="1039673">
        <a:defRPr>
          <a:latin typeface="+mn-lt"/>
          <a:ea typeface="+mn-ea"/>
          <a:cs typeface="+mn-cs"/>
        </a:defRPr>
      </a:lvl6pPr>
      <a:lvl7pPr marL="1247607">
        <a:defRPr>
          <a:latin typeface="+mn-lt"/>
          <a:ea typeface="+mn-ea"/>
          <a:cs typeface="+mn-cs"/>
        </a:defRPr>
      </a:lvl7pPr>
      <a:lvl8pPr marL="1455542">
        <a:defRPr>
          <a:latin typeface="+mn-lt"/>
          <a:ea typeface="+mn-ea"/>
          <a:cs typeface="+mn-cs"/>
        </a:defRPr>
      </a:lvl8pPr>
      <a:lvl9pPr marL="1663476">
        <a:defRPr>
          <a:latin typeface="+mn-lt"/>
          <a:ea typeface="+mn-ea"/>
          <a:cs typeface="+mn-cs"/>
        </a:defRPr>
      </a:lvl9pPr>
    </p:bodyStyle>
    <p:otherStyle>
      <a:lvl1pPr marL="0">
        <a:defRPr>
          <a:latin typeface="+mn-lt"/>
          <a:ea typeface="+mn-ea"/>
          <a:cs typeface="+mn-cs"/>
        </a:defRPr>
      </a:lvl1pPr>
      <a:lvl2pPr marL="207935">
        <a:defRPr>
          <a:latin typeface="+mn-lt"/>
          <a:ea typeface="+mn-ea"/>
          <a:cs typeface="+mn-cs"/>
        </a:defRPr>
      </a:lvl2pPr>
      <a:lvl3pPr marL="415869">
        <a:defRPr>
          <a:latin typeface="+mn-lt"/>
          <a:ea typeface="+mn-ea"/>
          <a:cs typeface="+mn-cs"/>
        </a:defRPr>
      </a:lvl3pPr>
      <a:lvl4pPr marL="623804">
        <a:defRPr>
          <a:latin typeface="+mn-lt"/>
          <a:ea typeface="+mn-ea"/>
          <a:cs typeface="+mn-cs"/>
        </a:defRPr>
      </a:lvl4pPr>
      <a:lvl5pPr marL="831738">
        <a:defRPr>
          <a:latin typeface="+mn-lt"/>
          <a:ea typeface="+mn-ea"/>
          <a:cs typeface="+mn-cs"/>
        </a:defRPr>
      </a:lvl5pPr>
      <a:lvl6pPr marL="1039673">
        <a:defRPr>
          <a:latin typeface="+mn-lt"/>
          <a:ea typeface="+mn-ea"/>
          <a:cs typeface="+mn-cs"/>
        </a:defRPr>
      </a:lvl6pPr>
      <a:lvl7pPr marL="1247607">
        <a:defRPr>
          <a:latin typeface="+mn-lt"/>
          <a:ea typeface="+mn-ea"/>
          <a:cs typeface="+mn-cs"/>
        </a:defRPr>
      </a:lvl7pPr>
      <a:lvl8pPr marL="1455542">
        <a:defRPr>
          <a:latin typeface="+mn-lt"/>
          <a:ea typeface="+mn-ea"/>
          <a:cs typeface="+mn-cs"/>
        </a:defRPr>
      </a:lvl8pPr>
      <a:lvl9pPr marL="1663476">
        <a:defRPr>
          <a:latin typeface="+mn-lt"/>
          <a:ea typeface="+mn-ea"/>
          <a:cs typeface="+mn-cs"/>
        </a:defRPr>
      </a:lvl9pPr>
    </p:otherStyle>
  </p:txStyles>
  <p:extLst>
    <p:ext uri="{27BBF7A9-308A-43DC-89C8-2F10F3537804}">
      <p15:sldGuideLst xmlns:p15="http://schemas.microsoft.com/office/powerpoint/2012/main">
        <p15:guide id="1" orient="horz" pos="3562">
          <p15:clr>
            <a:srgbClr val="F26B43"/>
          </p15:clr>
        </p15:guide>
        <p15:guide id="2" pos="6332">
          <p15:clr>
            <a:srgbClr val="F26B43"/>
          </p15:clr>
        </p15:guide>
        <p15:guide id="3" orient="horz" pos="692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0366C37-B314-411F-A5BF-238B333062A2}" type="datetimeFigureOut">
              <a:rPr lang="zh-CN" altLang="en-US" smtClean="0"/>
              <a:t>2023/10/23</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DA71F74-63DB-4D4B-934A-D2DDD927D861}" type="slidenum">
              <a:rPr lang="zh-CN" altLang="en-US" smtClean="0"/>
              <a:t>‹#›</a:t>
            </a:fld>
            <a:endParaRPr lang="zh-CN" altLang="en-US"/>
          </a:p>
        </p:txBody>
      </p:sp>
    </p:spTree>
    <p:extLst>
      <p:ext uri="{BB962C8B-B14F-4D97-AF65-F5344CB8AC3E}">
        <p14:creationId xmlns:p14="http://schemas.microsoft.com/office/powerpoint/2010/main" val="3918737749"/>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8"/>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1"/>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pPr algn="r">
                <a:spcBef>
                  <a:spcPct val="50000"/>
                </a:spcBef>
                <a:defRPr/>
              </a:p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8"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9"/>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sz="1800"/>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sz="1800"/>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sz="1800"/>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sz="1800"/>
            </a:p>
          </p:txBody>
        </p:sp>
      </p:grpSp>
      <p:sp>
        <p:nvSpPr>
          <p:cNvPr id="12" name="矩形 11"/>
          <p:cNvSpPr/>
          <p:nvPr/>
        </p:nvSpPr>
        <p:spPr>
          <a:xfrm>
            <a:off x="7783456" y="4905946"/>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8244409" y="424075"/>
            <a:ext cx="669179" cy="288032"/>
          </a:xfrm>
          <a:prstGeom prst="rect">
            <a:avLst/>
          </a:prstGeom>
        </p:spPr>
      </p:pic>
      <p:sp>
        <p:nvSpPr>
          <p:cNvPr id="13" name="矩形 12"/>
          <p:cNvSpPr/>
          <p:nvPr userDrawn="1"/>
        </p:nvSpPr>
        <p:spPr>
          <a:xfrm>
            <a:off x="4041403" y="4924272"/>
            <a:ext cx="1051891"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6" name="灯片编号占位符 1"/>
          <p:cNvSpPr txBox="1"/>
          <p:nvPr userDrawn="1"/>
        </p:nvSpPr>
        <p:spPr>
          <a:xfrm>
            <a:off x="8746889" y="4916652"/>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z="900" smtClean="0">
                <a:solidFill>
                  <a:schemeClr val="tx1">
                    <a:lumMod val="65000"/>
                    <a:lumOff val="35000"/>
                  </a:schemeClr>
                </a:solidFill>
              </a:rPr>
              <a:pPr/>
              <a:t>‹#›</a:t>
            </a:fld>
            <a:endParaRPr lang="zh-CN" altLang="en-US" sz="900" dirty="0">
              <a:solidFill>
                <a:schemeClr val="tx1">
                  <a:lumMod val="65000"/>
                  <a:lumOff val="35000"/>
                </a:schemeClr>
              </a:solidFill>
            </a:endParaRPr>
          </a:p>
        </p:txBody>
      </p:sp>
      <p:cxnSp>
        <p:nvCxnSpPr>
          <p:cNvPr id="17" name="直接连接符 16"/>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 23"/>
          <p:cNvGrpSpPr/>
          <p:nvPr userDrawn="1"/>
        </p:nvGrpSpPr>
        <p:grpSpPr>
          <a:xfrm>
            <a:off x="-8089" y="339502"/>
            <a:ext cx="9152089" cy="4808660"/>
            <a:chOff x="-8089" y="339502"/>
            <a:chExt cx="9152089" cy="4808660"/>
          </a:xfrm>
        </p:grpSpPr>
        <p:sp>
          <p:nvSpPr>
            <p:cNvPr id="23" name="矩形 22"/>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378"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4" name="图片 23" descr="1.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5" name="矩形 24"/>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378"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7" name="文本框 26"/>
          <p:cNvSpPr txBox="1"/>
          <p:nvPr userDrawn="1"/>
        </p:nvSpPr>
        <p:spPr>
          <a:xfrm>
            <a:off x="8805576" y="4875441"/>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7"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195486"/>
            <a:ext cx="918103" cy="432048"/>
          </a:xfrm>
          <a:prstGeom prst="rect">
            <a:avLst/>
          </a:prstGeom>
        </p:spPr>
      </p:pic>
    </p:spTree>
    <p:extLst>
      <p:ext uri="{BB962C8B-B14F-4D97-AF65-F5344CB8AC3E}">
        <p14:creationId xmlns:p14="http://schemas.microsoft.com/office/powerpoint/2010/main" val="157990636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189"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378"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566"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754"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892" indent="-342892"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31" indent="-285743"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2972" indent="-228594"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160" indent="-228594"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348" indent="-228594"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537" indent="-228594" algn="l" rtl="0" eaLnBrk="1" fontAlgn="base" hangingPunct="1">
        <a:lnSpc>
          <a:spcPct val="120000"/>
        </a:lnSpc>
        <a:spcBef>
          <a:spcPct val="20000"/>
        </a:spcBef>
        <a:spcAft>
          <a:spcPct val="0"/>
        </a:spcAft>
        <a:defRPr sz="1200">
          <a:solidFill>
            <a:schemeClr val="tx1"/>
          </a:solidFill>
          <a:latin typeface="+mj-lt"/>
          <a:ea typeface="+mn-ea"/>
        </a:defRPr>
      </a:lvl6pPr>
      <a:lvl7pPr marL="2971726" indent="-228594" algn="l" rtl="0" eaLnBrk="1" fontAlgn="base" hangingPunct="1">
        <a:lnSpc>
          <a:spcPct val="120000"/>
        </a:lnSpc>
        <a:spcBef>
          <a:spcPct val="20000"/>
        </a:spcBef>
        <a:spcAft>
          <a:spcPct val="0"/>
        </a:spcAft>
        <a:defRPr sz="1200">
          <a:solidFill>
            <a:schemeClr val="tx1"/>
          </a:solidFill>
          <a:latin typeface="+mj-lt"/>
          <a:ea typeface="+mn-ea"/>
        </a:defRPr>
      </a:lvl7pPr>
      <a:lvl8pPr marL="3428915" indent="-228594" algn="l" rtl="0" eaLnBrk="1" fontAlgn="base" hangingPunct="1">
        <a:lnSpc>
          <a:spcPct val="120000"/>
        </a:lnSpc>
        <a:spcBef>
          <a:spcPct val="20000"/>
        </a:spcBef>
        <a:spcAft>
          <a:spcPct val="0"/>
        </a:spcAft>
        <a:defRPr sz="1200">
          <a:solidFill>
            <a:schemeClr val="tx1"/>
          </a:solidFill>
          <a:latin typeface="+mj-lt"/>
          <a:ea typeface="+mn-ea"/>
        </a:defRPr>
      </a:lvl8pPr>
      <a:lvl9pPr marL="3886103" indent="-228594"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pPr algn="r">
                <a:spcBef>
                  <a:spcPct val="50000"/>
                </a:spcBef>
                <a:defRPr/>
              </a:p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8244408" y="424075"/>
            <a:ext cx="669179" cy="288032"/>
          </a:xfrm>
          <a:prstGeom prst="rect">
            <a:avLst/>
          </a:prstGeom>
        </p:spPr>
      </p:pic>
      <p:sp>
        <p:nvSpPr>
          <p:cNvPr id="15" name="矩形 14"/>
          <p:cNvSpPr/>
          <p:nvPr userDrawn="1"/>
        </p:nvSpPr>
        <p:spPr>
          <a:xfrm>
            <a:off x="3822222" y="4924271"/>
            <a:ext cx="1502680" cy="215444"/>
          </a:xfrm>
          <a:prstGeom prst="rect">
            <a:avLst/>
          </a:prstGeom>
        </p:spPr>
        <p:txBody>
          <a:bodyPr wrap="squar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Secret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机密</a:t>
            </a:r>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灯片编号占位符 1"/>
          <p:cNvSpPr txBox="1"/>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mtClean="0">
                <a:solidFill>
                  <a:schemeClr val="tx1">
                    <a:lumMod val="65000"/>
                    <a:lumOff val="35000"/>
                  </a:schemeClr>
                </a:solidFill>
              </a:rPr>
              <a:pPr/>
              <a:t>‹#›</a:t>
            </a:fld>
            <a:endParaRPr lang="zh-CN" altLang="en-US" dirty="0">
              <a:solidFill>
                <a:schemeClr val="tx1">
                  <a:lumMod val="65000"/>
                  <a:lumOff val="35000"/>
                </a:schemeClr>
              </a:solidFill>
            </a:endParaRPr>
          </a:p>
        </p:txBody>
      </p:sp>
      <p:cxnSp>
        <p:nvCxnSpPr>
          <p:cNvPr id="17" name="直接连接符 16"/>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3"/>
          <p:cNvGrpSpPr/>
          <p:nvPr userDrawn="1"/>
        </p:nvGrpSpPr>
        <p:grpSpPr>
          <a:xfrm>
            <a:off x="-8089" y="339502"/>
            <a:ext cx="9152089" cy="4808660"/>
            <a:chOff x="-8089" y="339502"/>
            <a:chExt cx="9152089" cy="4808660"/>
          </a:xfrm>
        </p:grpSpPr>
        <p:sp>
          <p:nvSpPr>
            <p:cNvPr id="24" name="矩形 23"/>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5" name="图片 24" descr="1.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6" name="矩形 25"/>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8" name="文本框 27"/>
          <p:cNvSpPr txBox="1"/>
          <p:nvPr userDrawn="1"/>
        </p:nvSpPr>
        <p:spPr>
          <a:xfrm>
            <a:off x="8805576" y="4875440"/>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5">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2" y="195486"/>
            <a:ext cx="918103" cy="432048"/>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256DDE2-BBCC-4708-995A-6D130FADFE03}"/>
              </a:ext>
            </a:extLst>
          </p:cNvPr>
          <p:cNvGrpSpPr>
            <a:grpSpLocks noChangeAspect="1"/>
          </p:cNvGrpSpPr>
          <p:nvPr userDrawn="1"/>
        </p:nvGrpSpPr>
        <p:grpSpPr>
          <a:xfrm>
            <a:off x="8325399" y="193012"/>
            <a:ext cx="616768" cy="261360"/>
            <a:chOff x="10472738" y="387351"/>
            <a:chExt cx="1184276" cy="501651"/>
          </a:xfrm>
        </p:grpSpPr>
        <p:sp>
          <p:nvSpPr>
            <p:cNvPr id="6" name="Freeform 51">
              <a:extLst>
                <a:ext uri="{FF2B5EF4-FFF2-40B4-BE49-F238E27FC236}">
                  <a16:creationId xmlns:a16="http://schemas.microsoft.com/office/drawing/2014/main" id="{D9D4454F-5D29-403F-80FB-2BE01735975D}"/>
                </a:ext>
              </a:extLst>
            </p:cNvPr>
            <p:cNvSpPr>
              <a:spLocks noEditPoints="1"/>
            </p:cNvSpPr>
            <p:nvPr userDrawn="1"/>
          </p:nvSpPr>
          <p:spPr bwMode="auto">
            <a:xfrm>
              <a:off x="10472738" y="387351"/>
              <a:ext cx="1184275" cy="298450"/>
            </a:xfrm>
            <a:custGeom>
              <a:avLst/>
              <a:gdLst>
                <a:gd name="T0" fmla="*/ 339 w 1452"/>
                <a:gd name="T1" fmla="*/ 0 h 366"/>
                <a:gd name="T2" fmla="*/ 339 w 1452"/>
                <a:gd name="T3" fmla="*/ 152 h 366"/>
                <a:gd name="T4" fmla="*/ 125 w 1452"/>
                <a:gd name="T5" fmla="*/ 152 h 366"/>
                <a:gd name="T6" fmla="*/ 125 w 1452"/>
                <a:gd name="T7" fmla="*/ 0 h 366"/>
                <a:gd name="T8" fmla="*/ 0 w 1452"/>
                <a:gd name="T9" fmla="*/ 0 h 366"/>
                <a:gd name="T10" fmla="*/ 0 w 1452"/>
                <a:gd name="T11" fmla="*/ 366 h 366"/>
                <a:gd name="T12" fmla="*/ 125 w 1452"/>
                <a:gd name="T13" fmla="*/ 366 h 366"/>
                <a:gd name="T14" fmla="*/ 125 w 1452"/>
                <a:gd name="T15" fmla="*/ 196 h 366"/>
                <a:gd name="T16" fmla="*/ 339 w 1452"/>
                <a:gd name="T17" fmla="*/ 196 h 366"/>
                <a:gd name="T18" fmla="*/ 339 w 1452"/>
                <a:gd name="T19" fmla="*/ 366 h 366"/>
                <a:gd name="T20" fmla="*/ 464 w 1452"/>
                <a:gd name="T21" fmla="*/ 366 h 366"/>
                <a:gd name="T22" fmla="*/ 464 w 1452"/>
                <a:gd name="T23" fmla="*/ 0 h 366"/>
                <a:gd name="T24" fmla="*/ 339 w 1452"/>
                <a:gd name="T25" fmla="*/ 0 h 366"/>
                <a:gd name="T26" fmla="*/ 513 w 1452"/>
                <a:gd name="T27" fmla="*/ 6 h 366"/>
                <a:gd name="T28" fmla="*/ 513 w 1452"/>
                <a:gd name="T29" fmla="*/ 56 h 366"/>
                <a:gd name="T30" fmla="*/ 676 w 1452"/>
                <a:gd name="T31" fmla="*/ 43 h 366"/>
                <a:gd name="T32" fmla="*/ 775 w 1452"/>
                <a:gd name="T33" fmla="*/ 56 h 366"/>
                <a:gd name="T34" fmla="*/ 797 w 1452"/>
                <a:gd name="T35" fmla="*/ 90 h 366"/>
                <a:gd name="T36" fmla="*/ 782 w 1452"/>
                <a:gd name="T37" fmla="*/ 127 h 366"/>
                <a:gd name="T38" fmla="*/ 731 w 1452"/>
                <a:gd name="T39" fmla="*/ 147 h 366"/>
                <a:gd name="T40" fmla="*/ 632 w 1452"/>
                <a:gd name="T41" fmla="*/ 151 h 366"/>
                <a:gd name="T42" fmla="*/ 556 w 1452"/>
                <a:gd name="T43" fmla="*/ 152 h 366"/>
                <a:gd name="T44" fmla="*/ 556 w 1452"/>
                <a:gd name="T45" fmla="*/ 194 h 366"/>
                <a:gd name="T46" fmla="*/ 638 w 1452"/>
                <a:gd name="T47" fmla="*/ 194 h 366"/>
                <a:gd name="T48" fmla="*/ 747 w 1452"/>
                <a:gd name="T49" fmla="*/ 201 h 366"/>
                <a:gd name="T50" fmla="*/ 799 w 1452"/>
                <a:gd name="T51" fmla="*/ 225 h 366"/>
                <a:gd name="T52" fmla="*/ 814 w 1452"/>
                <a:gd name="T53" fmla="*/ 263 h 366"/>
                <a:gd name="T54" fmla="*/ 780 w 1452"/>
                <a:gd name="T55" fmla="*/ 308 h 366"/>
                <a:gd name="T56" fmla="*/ 675 w 1452"/>
                <a:gd name="T57" fmla="*/ 322 h 366"/>
                <a:gd name="T58" fmla="*/ 507 w 1452"/>
                <a:gd name="T59" fmla="*/ 309 h 366"/>
                <a:gd name="T60" fmla="*/ 507 w 1452"/>
                <a:gd name="T61" fmla="*/ 358 h 366"/>
                <a:gd name="T62" fmla="*/ 679 w 1452"/>
                <a:gd name="T63" fmla="*/ 366 h 366"/>
                <a:gd name="T64" fmla="*/ 899 w 1452"/>
                <a:gd name="T65" fmla="*/ 338 h 366"/>
                <a:gd name="T66" fmla="*/ 948 w 1452"/>
                <a:gd name="T67" fmla="*/ 263 h 366"/>
                <a:gd name="T68" fmla="*/ 937 w 1452"/>
                <a:gd name="T69" fmla="*/ 218 h 366"/>
                <a:gd name="T70" fmla="*/ 894 w 1452"/>
                <a:gd name="T71" fmla="*/ 188 h 366"/>
                <a:gd name="T72" fmla="*/ 820 w 1452"/>
                <a:gd name="T73" fmla="*/ 169 h 366"/>
                <a:gd name="T74" fmla="*/ 900 w 1452"/>
                <a:gd name="T75" fmla="*/ 139 h 366"/>
                <a:gd name="T76" fmla="*/ 933 w 1452"/>
                <a:gd name="T77" fmla="*/ 83 h 366"/>
                <a:gd name="T78" fmla="*/ 886 w 1452"/>
                <a:gd name="T79" fmla="*/ 21 h 366"/>
                <a:gd name="T80" fmla="*/ 692 w 1452"/>
                <a:gd name="T81" fmla="*/ 0 h 366"/>
                <a:gd name="T82" fmla="*/ 513 w 1452"/>
                <a:gd name="T83" fmla="*/ 6 h 366"/>
                <a:gd name="T84" fmla="*/ 1044 w 1452"/>
                <a:gd name="T85" fmla="*/ 46 h 366"/>
                <a:gd name="T86" fmla="*/ 978 w 1452"/>
                <a:gd name="T87" fmla="*/ 183 h 366"/>
                <a:gd name="T88" fmla="*/ 1047 w 1452"/>
                <a:gd name="T89" fmla="*/ 319 h 366"/>
                <a:gd name="T90" fmla="*/ 1305 w 1452"/>
                <a:gd name="T91" fmla="*/ 366 h 366"/>
                <a:gd name="T92" fmla="*/ 1452 w 1452"/>
                <a:gd name="T93" fmla="*/ 359 h 366"/>
                <a:gd name="T94" fmla="*/ 1452 w 1452"/>
                <a:gd name="T95" fmla="*/ 304 h 366"/>
                <a:gd name="T96" fmla="*/ 1327 w 1452"/>
                <a:gd name="T97" fmla="*/ 315 h 366"/>
                <a:gd name="T98" fmla="*/ 1177 w 1452"/>
                <a:gd name="T99" fmla="*/ 285 h 366"/>
                <a:gd name="T100" fmla="*/ 1125 w 1452"/>
                <a:gd name="T101" fmla="*/ 182 h 366"/>
                <a:gd name="T102" fmla="*/ 1163 w 1452"/>
                <a:gd name="T103" fmla="*/ 86 h 366"/>
                <a:gd name="T104" fmla="*/ 1321 w 1452"/>
                <a:gd name="T105" fmla="*/ 47 h 366"/>
                <a:gd name="T106" fmla="*/ 1452 w 1452"/>
                <a:gd name="T107" fmla="*/ 61 h 366"/>
                <a:gd name="T108" fmla="*/ 1452 w 1452"/>
                <a:gd name="T109" fmla="*/ 5 h 366"/>
                <a:gd name="T110" fmla="*/ 1298 w 1452"/>
                <a:gd name="T111" fmla="*/ 0 h 366"/>
                <a:gd name="T112" fmla="*/ 1044 w 1452"/>
                <a:gd name="T113" fmla="*/ 4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2" h="366">
                  <a:moveTo>
                    <a:pt x="339" y="0"/>
                  </a:moveTo>
                  <a:cubicBezTo>
                    <a:pt x="339" y="152"/>
                    <a:pt x="339" y="152"/>
                    <a:pt x="339" y="152"/>
                  </a:cubicBezTo>
                  <a:cubicBezTo>
                    <a:pt x="125" y="152"/>
                    <a:pt x="125" y="152"/>
                    <a:pt x="125" y="152"/>
                  </a:cubicBezTo>
                  <a:cubicBezTo>
                    <a:pt x="125" y="0"/>
                    <a:pt x="125" y="0"/>
                    <a:pt x="125" y="0"/>
                  </a:cubicBezTo>
                  <a:cubicBezTo>
                    <a:pt x="0" y="0"/>
                    <a:pt x="0" y="0"/>
                    <a:pt x="0" y="0"/>
                  </a:cubicBezTo>
                  <a:cubicBezTo>
                    <a:pt x="0" y="366"/>
                    <a:pt x="0" y="366"/>
                    <a:pt x="0" y="366"/>
                  </a:cubicBezTo>
                  <a:cubicBezTo>
                    <a:pt x="125" y="366"/>
                    <a:pt x="125" y="366"/>
                    <a:pt x="125" y="366"/>
                  </a:cubicBezTo>
                  <a:cubicBezTo>
                    <a:pt x="125" y="196"/>
                    <a:pt x="125" y="196"/>
                    <a:pt x="125" y="196"/>
                  </a:cubicBezTo>
                  <a:cubicBezTo>
                    <a:pt x="339" y="196"/>
                    <a:pt x="339" y="196"/>
                    <a:pt x="339" y="196"/>
                  </a:cubicBezTo>
                  <a:cubicBezTo>
                    <a:pt x="339" y="366"/>
                    <a:pt x="339" y="366"/>
                    <a:pt x="339" y="366"/>
                  </a:cubicBezTo>
                  <a:cubicBezTo>
                    <a:pt x="464" y="366"/>
                    <a:pt x="464" y="366"/>
                    <a:pt x="464" y="366"/>
                  </a:cubicBezTo>
                  <a:cubicBezTo>
                    <a:pt x="464" y="0"/>
                    <a:pt x="464" y="0"/>
                    <a:pt x="464" y="0"/>
                  </a:cubicBezTo>
                  <a:lnTo>
                    <a:pt x="339" y="0"/>
                  </a:lnTo>
                  <a:close/>
                  <a:moveTo>
                    <a:pt x="513" y="6"/>
                  </a:moveTo>
                  <a:cubicBezTo>
                    <a:pt x="513" y="56"/>
                    <a:pt x="513" y="56"/>
                    <a:pt x="513" y="56"/>
                  </a:cubicBezTo>
                  <a:cubicBezTo>
                    <a:pt x="564" y="47"/>
                    <a:pt x="631" y="43"/>
                    <a:pt x="676" y="43"/>
                  </a:cubicBezTo>
                  <a:cubicBezTo>
                    <a:pt x="711" y="43"/>
                    <a:pt x="759" y="47"/>
                    <a:pt x="775" y="56"/>
                  </a:cubicBezTo>
                  <a:cubicBezTo>
                    <a:pt x="792" y="64"/>
                    <a:pt x="797" y="77"/>
                    <a:pt x="797" y="90"/>
                  </a:cubicBezTo>
                  <a:cubicBezTo>
                    <a:pt x="797" y="102"/>
                    <a:pt x="794" y="117"/>
                    <a:pt x="782" y="127"/>
                  </a:cubicBezTo>
                  <a:cubicBezTo>
                    <a:pt x="771" y="137"/>
                    <a:pt x="754" y="144"/>
                    <a:pt x="731" y="147"/>
                  </a:cubicBezTo>
                  <a:cubicBezTo>
                    <a:pt x="711" y="150"/>
                    <a:pt x="678" y="151"/>
                    <a:pt x="632" y="151"/>
                  </a:cubicBezTo>
                  <a:cubicBezTo>
                    <a:pt x="556" y="152"/>
                    <a:pt x="556" y="152"/>
                    <a:pt x="556" y="152"/>
                  </a:cubicBezTo>
                  <a:cubicBezTo>
                    <a:pt x="556" y="194"/>
                    <a:pt x="556" y="194"/>
                    <a:pt x="556" y="194"/>
                  </a:cubicBezTo>
                  <a:cubicBezTo>
                    <a:pt x="638" y="194"/>
                    <a:pt x="638" y="194"/>
                    <a:pt x="638" y="194"/>
                  </a:cubicBezTo>
                  <a:cubicBezTo>
                    <a:pt x="686" y="194"/>
                    <a:pt x="725" y="196"/>
                    <a:pt x="747" y="201"/>
                  </a:cubicBezTo>
                  <a:cubicBezTo>
                    <a:pt x="773" y="207"/>
                    <a:pt x="787" y="214"/>
                    <a:pt x="799" y="225"/>
                  </a:cubicBezTo>
                  <a:cubicBezTo>
                    <a:pt x="811" y="235"/>
                    <a:pt x="814" y="250"/>
                    <a:pt x="814" y="263"/>
                  </a:cubicBezTo>
                  <a:cubicBezTo>
                    <a:pt x="814" y="281"/>
                    <a:pt x="802" y="297"/>
                    <a:pt x="780" y="308"/>
                  </a:cubicBezTo>
                  <a:cubicBezTo>
                    <a:pt x="757" y="319"/>
                    <a:pt x="711" y="323"/>
                    <a:pt x="675" y="322"/>
                  </a:cubicBezTo>
                  <a:cubicBezTo>
                    <a:pt x="619" y="320"/>
                    <a:pt x="563" y="314"/>
                    <a:pt x="507" y="309"/>
                  </a:cubicBezTo>
                  <a:cubicBezTo>
                    <a:pt x="507" y="358"/>
                    <a:pt x="507" y="358"/>
                    <a:pt x="507" y="358"/>
                  </a:cubicBezTo>
                  <a:cubicBezTo>
                    <a:pt x="565" y="362"/>
                    <a:pt x="658" y="366"/>
                    <a:pt x="679" y="366"/>
                  </a:cubicBezTo>
                  <a:cubicBezTo>
                    <a:pt x="761" y="366"/>
                    <a:pt x="853" y="361"/>
                    <a:pt x="899" y="338"/>
                  </a:cubicBezTo>
                  <a:cubicBezTo>
                    <a:pt x="939" y="318"/>
                    <a:pt x="948" y="276"/>
                    <a:pt x="948" y="263"/>
                  </a:cubicBezTo>
                  <a:cubicBezTo>
                    <a:pt x="948" y="249"/>
                    <a:pt x="946" y="231"/>
                    <a:pt x="937" y="218"/>
                  </a:cubicBezTo>
                  <a:cubicBezTo>
                    <a:pt x="927" y="204"/>
                    <a:pt x="916" y="196"/>
                    <a:pt x="894" y="188"/>
                  </a:cubicBezTo>
                  <a:cubicBezTo>
                    <a:pt x="873" y="180"/>
                    <a:pt x="860" y="176"/>
                    <a:pt x="820" y="169"/>
                  </a:cubicBezTo>
                  <a:cubicBezTo>
                    <a:pt x="865" y="159"/>
                    <a:pt x="877" y="153"/>
                    <a:pt x="900" y="139"/>
                  </a:cubicBezTo>
                  <a:cubicBezTo>
                    <a:pt x="922" y="125"/>
                    <a:pt x="933" y="104"/>
                    <a:pt x="933" y="83"/>
                  </a:cubicBezTo>
                  <a:cubicBezTo>
                    <a:pt x="933" y="58"/>
                    <a:pt x="921" y="36"/>
                    <a:pt x="886" y="21"/>
                  </a:cubicBezTo>
                  <a:cubicBezTo>
                    <a:pt x="851" y="6"/>
                    <a:pt x="756" y="0"/>
                    <a:pt x="692" y="0"/>
                  </a:cubicBezTo>
                  <a:cubicBezTo>
                    <a:pt x="655" y="0"/>
                    <a:pt x="576" y="2"/>
                    <a:pt x="513" y="6"/>
                  </a:cubicBezTo>
                  <a:moveTo>
                    <a:pt x="1044" y="46"/>
                  </a:moveTo>
                  <a:cubicBezTo>
                    <a:pt x="996" y="81"/>
                    <a:pt x="978" y="130"/>
                    <a:pt x="978" y="183"/>
                  </a:cubicBezTo>
                  <a:cubicBezTo>
                    <a:pt x="978" y="236"/>
                    <a:pt x="999" y="285"/>
                    <a:pt x="1047" y="319"/>
                  </a:cubicBezTo>
                  <a:cubicBezTo>
                    <a:pt x="1094" y="354"/>
                    <a:pt x="1205" y="366"/>
                    <a:pt x="1305" y="366"/>
                  </a:cubicBezTo>
                  <a:cubicBezTo>
                    <a:pt x="1352" y="366"/>
                    <a:pt x="1404" y="362"/>
                    <a:pt x="1452" y="359"/>
                  </a:cubicBezTo>
                  <a:cubicBezTo>
                    <a:pt x="1452" y="304"/>
                    <a:pt x="1452" y="304"/>
                    <a:pt x="1452" y="304"/>
                  </a:cubicBezTo>
                  <a:cubicBezTo>
                    <a:pt x="1400" y="311"/>
                    <a:pt x="1381" y="313"/>
                    <a:pt x="1327" y="315"/>
                  </a:cubicBezTo>
                  <a:cubicBezTo>
                    <a:pt x="1267" y="317"/>
                    <a:pt x="1215" y="309"/>
                    <a:pt x="1177" y="285"/>
                  </a:cubicBezTo>
                  <a:cubicBezTo>
                    <a:pt x="1142" y="263"/>
                    <a:pt x="1125" y="236"/>
                    <a:pt x="1125" y="182"/>
                  </a:cubicBezTo>
                  <a:cubicBezTo>
                    <a:pt x="1125" y="144"/>
                    <a:pt x="1132" y="109"/>
                    <a:pt x="1163" y="86"/>
                  </a:cubicBezTo>
                  <a:cubicBezTo>
                    <a:pt x="1203" y="55"/>
                    <a:pt x="1257" y="47"/>
                    <a:pt x="1321" y="47"/>
                  </a:cubicBezTo>
                  <a:cubicBezTo>
                    <a:pt x="1361" y="47"/>
                    <a:pt x="1396" y="51"/>
                    <a:pt x="1452" y="61"/>
                  </a:cubicBezTo>
                  <a:cubicBezTo>
                    <a:pt x="1452" y="5"/>
                    <a:pt x="1452" y="5"/>
                    <a:pt x="1452" y="5"/>
                  </a:cubicBezTo>
                  <a:cubicBezTo>
                    <a:pt x="1399" y="1"/>
                    <a:pt x="1368" y="0"/>
                    <a:pt x="1298" y="0"/>
                  </a:cubicBezTo>
                  <a:cubicBezTo>
                    <a:pt x="1196" y="0"/>
                    <a:pt x="1091" y="12"/>
                    <a:pt x="1044" y="46"/>
                  </a:cubicBezTo>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2">
              <a:extLst>
                <a:ext uri="{FF2B5EF4-FFF2-40B4-BE49-F238E27FC236}">
                  <a16:creationId xmlns:a16="http://schemas.microsoft.com/office/drawing/2014/main" id="{90C939AA-5DA0-4E21-855C-5FD12A0BC9F6}"/>
                </a:ext>
              </a:extLst>
            </p:cNvPr>
            <p:cNvSpPr>
              <a:spLocks noEditPoints="1"/>
            </p:cNvSpPr>
            <p:nvPr userDrawn="1"/>
          </p:nvSpPr>
          <p:spPr bwMode="auto">
            <a:xfrm>
              <a:off x="10472738" y="787401"/>
              <a:ext cx="104775" cy="101600"/>
            </a:xfrm>
            <a:custGeom>
              <a:avLst/>
              <a:gdLst>
                <a:gd name="T0" fmla="*/ 21 w 128"/>
                <a:gd name="T1" fmla="*/ 72 h 125"/>
                <a:gd name="T2" fmla="*/ 27 w 128"/>
                <a:gd name="T3" fmla="*/ 63 h 125"/>
                <a:gd name="T4" fmla="*/ 32 w 128"/>
                <a:gd name="T5" fmla="*/ 72 h 125"/>
                <a:gd name="T6" fmla="*/ 49 w 128"/>
                <a:gd name="T7" fmla="*/ 103 h 125"/>
                <a:gd name="T8" fmla="*/ 63 w 128"/>
                <a:gd name="T9" fmla="*/ 108 h 125"/>
                <a:gd name="T10" fmla="*/ 49 w 128"/>
                <a:gd name="T11" fmla="*/ 112 h 125"/>
                <a:gd name="T12" fmla="*/ 5 w 128"/>
                <a:gd name="T13" fmla="*/ 123 h 125"/>
                <a:gd name="T14" fmla="*/ 0 w 128"/>
                <a:gd name="T15" fmla="*/ 115 h 125"/>
                <a:gd name="T16" fmla="*/ 11 w 128"/>
                <a:gd name="T17" fmla="*/ 95 h 125"/>
                <a:gd name="T18" fmla="*/ 17 w 128"/>
                <a:gd name="T19" fmla="*/ 81 h 125"/>
                <a:gd name="T20" fmla="*/ 2 w 128"/>
                <a:gd name="T21" fmla="*/ 72 h 125"/>
                <a:gd name="T22" fmla="*/ 42 w 128"/>
                <a:gd name="T23" fmla="*/ 1 h 125"/>
                <a:gd name="T24" fmla="*/ 69 w 128"/>
                <a:gd name="T25" fmla="*/ 29 h 125"/>
                <a:gd name="T26" fmla="*/ 42 w 128"/>
                <a:gd name="T27" fmla="*/ 37 h 125"/>
                <a:gd name="T28" fmla="*/ 47 w 128"/>
                <a:gd name="T29" fmla="*/ 43 h 125"/>
                <a:gd name="T30" fmla="*/ 60 w 128"/>
                <a:gd name="T31" fmla="*/ 63 h 125"/>
                <a:gd name="T32" fmla="*/ 42 w 128"/>
                <a:gd name="T33" fmla="*/ 49 h 125"/>
                <a:gd name="T34" fmla="*/ 34 w 128"/>
                <a:gd name="T35" fmla="*/ 62 h 125"/>
                <a:gd name="T36" fmla="*/ 6 w 128"/>
                <a:gd name="T37" fmla="*/ 66 h 125"/>
                <a:gd name="T38" fmla="*/ 30 w 128"/>
                <a:gd name="T39" fmla="*/ 37 h 125"/>
                <a:gd name="T40" fmla="*/ 4 w 128"/>
                <a:gd name="T41" fmla="*/ 29 h 125"/>
                <a:gd name="T42" fmla="*/ 34 w 128"/>
                <a:gd name="T43" fmla="*/ 1 h 125"/>
                <a:gd name="T44" fmla="*/ 13 w 128"/>
                <a:gd name="T45" fmla="*/ 5 h 125"/>
                <a:gd name="T46" fmla="*/ 20 w 128"/>
                <a:gd name="T47" fmla="*/ 25 h 125"/>
                <a:gd name="T48" fmla="*/ 20 w 128"/>
                <a:gd name="T49" fmla="*/ 91 h 125"/>
                <a:gd name="T50" fmla="*/ 53 w 128"/>
                <a:gd name="T51" fmla="*/ 81 h 125"/>
                <a:gd name="T52" fmla="*/ 24 w 128"/>
                <a:gd name="T53" fmla="*/ 85 h 125"/>
                <a:gd name="T54" fmla="*/ 63 w 128"/>
                <a:gd name="T55" fmla="*/ 5 h 125"/>
                <a:gd name="T56" fmla="*/ 53 w 128"/>
                <a:gd name="T57" fmla="*/ 26 h 125"/>
                <a:gd name="T58" fmla="*/ 63 w 128"/>
                <a:gd name="T59" fmla="*/ 5 h 125"/>
                <a:gd name="T60" fmla="*/ 94 w 128"/>
                <a:gd name="T61" fmla="*/ 1 h 125"/>
                <a:gd name="T62" fmla="*/ 126 w 128"/>
                <a:gd name="T63" fmla="*/ 24 h 125"/>
                <a:gd name="T64" fmla="*/ 118 w 128"/>
                <a:gd name="T65" fmla="*/ 33 h 125"/>
                <a:gd name="T66" fmla="*/ 128 w 128"/>
                <a:gd name="T67" fmla="*/ 114 h 125"/>
                <a:gd name="T68" fmla="*/ 95 w 128"/>
                <a:gd name="T69" fmla="*/ 100 h 125"/>
                <a:gd name="T70" fmla="*/ 66 w 128"/>
                <a:gd name="T71" fmla="*/ 122 h 125"/>
                <a:gd name="T72" fmla="*/ 89 w 128"/>
                <a:gd name="T73" fmla="*/ 91 h 125"/>
                <a:gd name="T74" fmla="*/ 71 w 128"/>
                <a:gd name="T75" fmla="*/ 60 h 125"/>
                <a:gd name="T76" fmla="*/ 64 w 128"/>
                <a:gd name="T77" fmla="*/ 52 h 125"/>
                <a:gd name="T78" fmla="*/ 95 w 128"/>
                <a:gd name="T79" fmla="*/ 82 h 125"/>
                <a:gd name="T80" fmla="*/ 85 w 128"/>
                <a:gd name="T81" fmla="*/ 33 h 125"/>
                <a:gd name="T82" fmla="*/ 95 w 128"/>
                <a:gd name="T83" fmla="*/ 8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5">
                  <a:moveTo>
                    <a:pt x="2" y="72"/>
                  </a:moveTo>
                  <a:cubicBezTo>
                    <a:pt x="21" y="72"/>
                    <a:pt x="21" y="72"/>
                    <a:pt x="21" y="72"/>
                  </a:cubicBezTo>
                  <a:cubicBezTo>
                    <a:pt x="23" y="71"/>
                    <a:pt x="24" y="69"/>
                    <a:pt x="25" y="67"/>
                  </a:cubicBezTo>
                  <a:cubicBezTo>
                    <a:pt x="26" y="65"/>
                    <a:pt x="26" y="64"/>
                    <a:pt x="27" y="63"/>
                  </a:cubicBezTo>
                  <a:cubicBezTo>
                    <a:pt x="36" y="65"/>
                    <a:pt x="36" y="65"/>
                    <a:pt x="36" y="65"/>
                  </a:cubicBezTo>
                  <a:cubicBezTo>
                    <a:pt x="32" y="72"/>
                    <a:pt x="32" y="72"/>
                    <a:pt x="32" y="72"/>
                  </a:cubicBezTo>
                  <a:cubicBezTo>
                    <a:pt x="64" y="72"/>
                    <a:pt x="64" y="72"/>
                    <a:pt x="64" y="72"/>
                  </a:cubicBezTo>
                  <a:cubicBezTo>
                    <a:pt x="63" y="86"/>
                    <a:pt x="58" y="96"/>
                    <a:pt x="49" y="103"/>
                  </a:cubicBezTo>
                  <a:cubicBezTo>
                    <a:pt x="50" y="103"/>
                    <a:pt x="51" y="104"/>
                    <a:pt x="53" y="105"/>
                  </a:cubicBezTo>
                  <a:cubicBezTo>
                    <a:pt x="58" y="107"/>
                    <a:pt x="61" y="108"/>
                    <a:pt x="63" y="108"/>
                  </a:cubicBezTo>
                  <a:cubicBezTo>
                    <a:pt x="57" y="116"/>
                    <a:pt x="57" y="116"/>
                    <a:pt x="57" y="116"/>
                  </a:cubicBezTo>
                  <a:cubicBezTo>
                    <a:pt x="55" y="115"/>
                    <a:pt x="53" y="114"/>
                    <a:pt x="49" y="112"/>
                  </a:cubicBezTo>
                  <a:cubicBezTo>
                    <a:pt x="45" y="110"/>
                    <a:pt x="42" y="109"/>
                    <a:pt x="40" y="108"/>
                  </a:cubicBezTo>
                  <a:cubicBezTo>
                    <a:pt x="31" y="115"/>
                    <a:pt x="19" y="119"/>
                    <a:pt x="5" y="123"/>
                  </a:cubicBezTo>
                  <a:cubicBezTo>
                    <a:pt x="4" y="122"/>
                    <a:pt x="3" y="120"/>
                    <a:pt x="2" y="118"/>
                  </a:cubicBezTo>
                  <a:cubicBezTo>
                    <a:pt x="1" y="116"/>
                    <a:pt x="0" y="115"/>
                    <a:pt x="0" y="115"/>
                  </a:cubicBezTo>
                  <a:cubicBezTo>
                    <a:pt x="12" y="112"/>
                    <a:pt x="22" y="108"/>
                    <a:pt x="31" y="104"/>
                  </a:cubicBezTo>
                  <a:cubicBezTo>
                    <a:pt x="27" y="102"/>
                    <a:pt x="20" y="99"/>
                    <a:pt x="11" y="95"/>
                  </a:cubicBezTo>
                  <a:cubicBezTo>
                    <a:pt x="18" y="98"/>
                    <a:pt x="17" y="97"/>
                    <a:pt x="8" y="94"/>
                  </a:cubicBezTo>
                  <a:cubicBezTo>
                    <a:pt x="11" y="90"/>
                    <a:pt x="14" y="86"/>
                    <a:pt x="17" y="81"/>
                  </a:cubicBezTo>
                  <a:cubicBezTo>
                    <a:pt x="2" y="81"/>
                    <a:pt x="2" y="81"/>
                    <a:pt x="2" y="81"/>
                  </a:cubicBezTo>
                  <a:lnTo>
                    <a:pt x="2" y="72"/>
                  </a:lnTo>
                  <a:close/>
                  <a:moveTo>
                    <a:pt x="34" y="1"/>
                  </a:moveTo>
                  <a:cubicBezTo>
                    <a:pt x="42" y="1"/>
                    <a:pt x="42" y="1"/>
                    <a:pt x="42" y="1"/>
                  </a:cubicBezTo>
                  <a:cubicBezTo>
                    <a:pt x="42" y="29"/>
                    <a:pt x="42" y="29"/>
                    <a:pt x="42" y="29"/>
                  </a:cubicBezTo>
                  <a:cubicBezTo>
                    <a:pt x="69" y="29"/>
                    <a:pt x="69" y="29"/>
                    <a:pt x="69" y="29"/>
                  </a:cubicBezTo>
                  <a:cubicBezTo>
                    <a:pt x="69" y="37"/>
                    <a:pt x="69" y="37"/>
                    <a:pt x="69" y="37"/>
                  </a:cubicBezTo>
                  <a:cubicBezTo>
                    <a:pt x="42" y="37"/>
                    <a:pt x="42" y="37"/>
                    <a:pt x="42" y="37"/>
                  </a:cubicBezTo>
                  <a:cubicBezTo>
                    <a:pt x="42" y="49"/>
                    <a:pt x="42" y="49"/>
                    <a:pt x="42" y="49"/>
                  </a:cubicBezTo>
                  <a:cubicBezTo>
                    <a:pt x="47" y="43"/>
                    <a:pt x="47" y="43"/>
                    <a:pt x="47" y="43"/>
                  </a:cubicBezTo>
                  <a:cubicBezTo>
                    <a:pt x="52" y="47"/>
                    <a:pt x="59" y="51"/>
                    <a:pt x="66" y="57"/>
                  </a:cubicBezTo>
                  <a:cubicBezTo>
                    <a:pt x="60" y="63"/>
                    <a:pt x="60" y="63"/>
                    <a:pt x="60" y="63"/>
                  </a:cubicBezTo>
                  <a:cubicBezTo>
                    <a:pt x="59" y="63"/>
                    <a:pt x="58" y="62"/>
                    <a:pt x="56" y="60"/>
                  </a:cubicBezTo>
                  <a:cubicBezTo>
                    <a:pt x="51" y="56"/>
                    <a:pt x="46" y="52"/>
                    <a:pt x="42" y="49"/>
                  </a:cubicBezTo>
                  <a:cubicBezTo>
                    <a:pt x="42" y="62"/>
                    <a:pt x="42" y="62"/>
                    <a:pt x="42" y="62"/>
                  </a:cubicBezTo>
                  <a:cubicBezTo>
                    <a:pt x="34" y="62"/>
                    <a:pt x="34" y="62"/>
                    <a:pt x="34" y="62"/>
                  </a:cubicBezTo>
                  <a:cubicBezTo>
                    <a:pt x="34" y="44"/>
                    <a:pt x="34" y="44"/>
                    <a:pt x="34" y="44"/>
                  </a:cubicBezTo>
                  <a:cubicBezTo>
                    <a:pt x="27" y="52"/>
                    <a:pt x="18" y="59"/>
                    <a:pt x="6" y="66"/>
                  </a:cubicBezTo>
                  <a:cubicBezTo>
                    <a:pt x="5" y="64"/>
                    <a:pt x="4" y="61"/>
                    <a:pt x="1" y="59"/>
                  </a:cubicBezTo>
                  <a:cubicBezTo>
                    <a:pt x="13" y="53"/>
                    <a:pt x="23" y="46"/>
                    <a:pt x="30" y="37"/>
                  </a:cubicBezTo>
                  <a:cubicBezTo>
                    <a:pt x="4" y="37"/>
                    <a:pt x="4" y="37"/>
                    <a:pt x="4" y="37"/>
                  </a:cubicBezTo>
                  <a:cubicBezTo>
                    <a:pt x="4" y="29"/>
                    <a:pt x="4" y="29"/>
                    <a:pt x="4" y="29"/>
                  </a:cubicBezTo>
                  <a:cubicBezTo>
                    <a:pt x="34" y="29"/>
                    <a:pt x="34" y="29"/>
                    <a:pt x="34" y="29"/>
                  </a:cubicBezTo>
                  <a:lnTo>
                    <a:pt x="34" y="1"/>
                  </a:lnTo>
                  <a:close/>
                  <a:moveTo>
                    <a:pt x="6" y="11"/>
                  </a:moveTo>
                  <a:cubicBezTo>
                    <a:pt x="13" y="5"/>
                    <a:pt x="13" y="5"/>
                    <a:pt x="13" y="5"/>
                  </a:cubicBezTo>
                  <a:cubicBezTo>
                    <a:pt x="17" y="9"/>
                    <a:pt x="22" y="14"/>
                    <a:pt x="27" y="19"/>
                  </a:cubicBezTo>
                  <a:cubicBezTo>
                    <a:pt x="20" y="25"/>
                    <a:pt x="20" y="25"/>
                    <a:pt x="20" y="25"/>
                  </a:cubicBezTo>
                  <a:cubicBezTo>
                    <a:pt x="17" y="22"/>
                    <a:pt x="13" y="17"/>
                    <a:pt x="6" y="11"/>
                  </a:cubicBezTo>
                  <a:close/>
                  <a:moveTo>
                    <a:pt x="20" y="91"/>
                  </a:moveTo>
                  <a:cubicBezTo>
                    <a:pt x="27" y="93"/>
                    <a:pt x="33" y="96"/>
                    <a:pt x="40" y="99"/>
                  </a:cubicBezTo>
                  <a:cubicBezTo>
                    <a:pt x="48" y="93"/>
                    <a:pt x="52" y="87"/>
                    <a:pt x="53" y="81"/>
                  </a:cubicBezTo>
                  <a:cubicBezTo>
                    <a:pt x="27" y="81"/>
                    <a:pt x="27" y="81"/>
                    <a:pt x="27" y="81"/>
                  </a:cubicBezTo>
                  <a:cubicBezTo>
                    <a:pt x="26" y="82"/>
                    <a:pt x="25" y="84"/>
                    <a:pt x="24" y="85"/>
                  </a:cubicBezTo>
                  <a:cubicBezTo>
                    <a:pt x="22" y="88"/>
                    <a:pt x="21" y="90"/>
                    <a:pt x="20" y="91"/>
                  </a:cubicBezTo>
                  <a:close/>
                  <a:moveTo>
                    <a:pt x="63" y="5"/>
                  </a:moveTo>
                  <a:cubicBezTo>
                    <a:pt x="69" y="12"/>
                    <a:pt x="69" y="12"/>
                    <a:pt x="69" y="12"/>
                  </a:cubicBezTo>
                  <a:cubicBezTo>
                    <a:pt x="65" y="16"/>
                    <a:pt x="60" y="20"/>
                    <a:pt x="53" y="26"/>
                  </a:cubicBezTo>
                  <a:cubicBezTo>
                    <a:pt x="47" y="19"/>
                    <a:pt x="47" y="19"/>
                    <a:pt x="47" y="19"/>
                  </a:cubicBezTo>
                  <a:cubicBezTo>
                    <a:pt x="52" y="15"/>
                    <a:pt x="58" y="11"/>
                    <a:pt x="63" y="5"/>
                  </a:cubicBezTo>
                  <a:close/>
                  <a:moveTo>
                    <a:pt x="85" y="0"/>
                  </a:moveTo>
                  <a:cubicBezTo>
                    <a:pt x="94" y="1"/>
                    <a:pt x="94" y="1"/>
                    <a:pt x="94" y="1"/>
                  </a:cubicBezTo>
                  <a:cubicBezTo>
                    <a:pt x="93" y="9"/>
                    <a:pt x="91" y="16"/>
                    <a:pt x="88" y="24"/>
                  </a:cubicBezTo>
                  <a:cubicBezTo>
                    <a:pt x="126" y="24"/>
                    <a:pt x="126" y="24"/>
                    <a:pt x="126" y="24"/>
                  </a:cubicBezTo>
                  <a:cubicBezTo>
                    <a:pt x="126" y="33"/>
                    <a:pt x="126" y="33"/>
                    <a:pt x="126" y="33"/>
                  </a:cubicBezTo>
                  <a:cubicBezTo>
                    <a:pt x="118" y="33"/>
                    <a:pt x="118" y="33"/>
                    <a:pt x="118" y="33"/>
                  </a:cubicBezTo>
                  <a:cubicBezTo>
                    <a:pt x="116" y="58"/>
                    <a:pt x="110" y="77"/>
                    <a:pt x="101" y="92"/>
                  </a:cubicBezTo>
                  <a:cubicBezTo>
                    <a:pt x="107" y="100"/>
                    <a:pt x="116" y="107"/>
                    <a:pt x="128" y="114"/>
                  </a:cubicBezTo>
                  <a:cubicBezTo>
                    <a:pt x="125" y="117"/>
                    <a:pt x="123" y="120"/>
                    <a:pt x="121" y="122"/>
                  </a:cubicBezTo>
                  <a:cubicBezTo>
                    <a:pt x="111" y="115"/>
                    <a:pt x="102" y="108"/>
                    <a:pt x="95" y="100"/>
                  </a:cubicBezTo>
                  <a:cubicBezTo>
                    <a:pt x="90" y="107"/>
                    <a:pt x="80" y="115"/>
                    <a:pt x="67" y="125"/>
                  </a:cubicBezTo>
                  <a:cubicBezTo>
                    <a:pt x="66" y="122"/>
                    <a:pt x="65" y="122"/>
                    <a:pt x="66" y="122"/>
                  </a:cubicBezTo>
                  <a:cubicBezTo>
                    <a:pt x="63" y="119"/>
                    <a:pt x="61" y="117"/>
                    <a:pt x="61" y="116"/>
                  </a:cubicBezTo>
                  <a:cubicBezTo>
                    <a:pt x="74" y="108"/>
                    <a:pt x="84" y="99"/>
                    <a:pt x="89" y="91"/>
                  </a:cubicBezTo>
                  <a:cubicBezTo>
                    <a:pt x="84" y="82"/>
                    <a:pt x="79" y="68"/>
                    <a:pt x="76" y="51"/>
                  </a:cubicBezTo>
                  <a:cubicBezTo>
                    <a:pt x="75" y="54"/>
                    <a:pt x="73" y="57"/>
                    <a:pt x="71" y="60"/>
                  </a:cubicBezTo>
                  <a:cubicBezTo>
                    <a:pt x="70" y="60"/>
                    <a:pt x="69" y="58"/>
                    <a:pt x="66" y="54"/>
                  </a:cubicBezTo>
                  <a:cubicBezTo>
                    <a:pt x="65" y="53"/>
                    <a:pt x="65" y="52"/>
                    <a:pt x="64" y="52"/>
                  </a:cubicBezTo>
                  <a:cubicBezTo>
                    <a:pt x="74" y="38"/>
                    <a:pt x="81" y="20"/>
                    <a:pt x="85" y="0"/>
                  </a:cubicBezTo>
                  <a:close/>
                  <a:moveTo>
                    <a:pt x="95" y="82"/>
                  </a:moveTo>
                  <a:cubicBezTo>
                    <a:pt x="102" y="71"/>
                    <a:pt x="106" y="55"/>
                    <a:pt x="108" y="33"/>
                  </a:cubicBezTo>
                  <a:cubicBezTo>
                    <a:pt x="85" y="33"/>
                    <a:pt x="85" y="33"/>
                    <a:pt x="85" y="33"/>
                  </a:cubicBezTo>
                  <a:cubicBezTo>
                    <a:pt x="84" y="34"/>
                    <a:pt x="84" y="35"/>
                    <a:pt x="83" y="37"/>
                  </a:cubicBezTo>
                  <a:cubicBezTo>
                    <a:pt x="86" y="56"/>
                    <a:pt x="90" y="71"/>
                    <a:pt x="95" y="82"/>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53">
              <a:extLst>
                <a:ext uri="{FF2B5EF4-FFF2-40B4-BE49-F238E27FC236}">
                  <a16:creationId xmlns:a16="http://schemas.microsoft.com/office/drawing/2014/main" id="{5D149030-5F41-4467-86B3-1ECBB7A4EB1D}"/>
                </a:ext>
              </a:extLst>
            </p:cNvPr>
            <p:cNvSpPr>
              <a:spLocks noEditPoints="1"/>
            </p:cNvSpPr>
            <p:nvPr userDrawn="1"/>
          </p:nvSpPr>
          <p:spPr bwMode="auto">
            <a:xfrm>
              <a:off x="10594976" y="785814"/>
              <a:ext cx="101600" cy="101600"/>
            </a:xfrm>
            <a:custGeom>
              <a:avLst/>
              <a:gdLst>
                <a:gd name="T0" fmla="*/ 58 w 125"/>
                <a:gd name="T1" fmla="*/ 69 h 125"/>
                <a:gd name="T2" fmla="*/ 84 w 125"/>
                <a:gd name="T3" fmla="*/ 53 h 125"/>
                <a:gd name="T4" fmla="*/ 23 w 125"/>
                <a:gd name="T5" fmla="*/ 53 h 125"/>
                <a:gd name="T6" fmla="*/ 23 w 125"/>
                <a:gd name="T7" fmla="*/ 43 h 125"/>
                <a:gd name="T8" fmla="*/ 100 w 125"/>
                <a:gd name="T9" fmla="*/ 43 h 125"/>
                <a:gd name="T10" fmla="*/ 100 w 125"/>
                <a:gd name="T11" fmla="*/ 53 h 125"/>
                <a:gd name="T12" fmla="*/ 69 w 125"/>
                <a:gd name="T13" fmla="*/ 73 h 125"/>
                <a:gd name="T14" fmla="*/ 69 w 125"/>
                <a:gd name="T15" fmla="*/ 76 h 125"/>
                <a:gd name="T16" fmla="*/ 125 w 125"/>
                <a:gd name="T17" fmla="*/ 76 h 125"/>
                <a:gd name="T18" fmla="*/ 125 w 125"/>
                <a:gd name="T19" fmla="*/ 86 h 125"/>
                <a:gd name="T20" fmla="*/ 69 w 125"/>
                <a:gd name="T21" fmla="*/ 86 h 125"/>
                <a:gd name="T22" fmla="*/ 69 w 125"/>
                <a:gd name="T23" fmla="*/ 108 h 125"/>
                <a:gd name="T24" fmla="*/ 52 w 125"/>
                <a:gd name="T25" fmla="*/ 124 h 125"/>
                <a:gd name="T26" fmla="*/ 45 w 125"/>
                <a:gd name="T27" fmla="*/ 124 h 125"/>
                <a:gd name="T28" fmla="*/ 34 w 125"/>
                <a:gd name="T29" fmla="*/ 124 h 125"/>
                <a:gd name="T30" fmla="*/ 32 w 125"/>
                <a:gd name="T31" fmla="*/ 113 h 125"/>
                <a:gd name="T32" fmla="*/ 50 w 125"/>
                <a:gd name="T33" fmla="*/ 115 h 125"/>
                <a:gd name="T34" fmla="*/ 58 w 125"/>
                <a:gd name="T35" fmla="*/ 106 h 125"/>
                <a:gd name="T36" fmla="*/ 58 w 125"/>
                <a:gd name="T37" fmla="*/ 86 h 125"/>
                <a:gd name="T38" fmla="*/ 0 w 125"/>
                <a:gd name="T39" fmla="*/ 86 h 125"/>
                <a:gd name="T40" fmla="*/ 0 w 125"/>
                <a:gd name="T41" fmla="*/ 76 h 125"/>
                <a:gd name="T42" fmla="*/ 58 w 125"/>
                <a:gd name="T43" fmla="*/ 76 h 125"/>
                <a:gd name="T44" fmla="*/ 58 w 125"/>
                <a:gd name="T45" fmla="*/ 69 h 125"/>
                <a:gd name="T46" fmla="*/ 52 w 125"/>
                <a:gd name="T47" fmla="*/ 5 h 125"/>
                <a:gd name="T48" fmla="*/ 62 w 125"/>
                <a:gd name="T49" fmla="*/ 0 h 125"/>
                <a:gd name="T50" fmla="*/ 73 w 125"/>
                <a:gd name="T51" fmla="*/ 18 h 125"/>
                <a:gd name="T52" fmla="*/ 67 w 125"/>
                <a:gd name="T53" fmla="*/ 20 h 125"/>
                <a:gd name="T54" fmla="*/ 121 w 125"/>
                <a:gd name="T55" fmla="*/ 20 h 125"/>
                <a:gd name="T56" fmla="*/ 121 w 125"/>
                <a:gd name="T57" fmla="*/ 46 h 125"/>
                <a:gd name="T58" fmla="*/ 110 w 125"/>
                <a:gd name="T59" fmla="*/ 46 h 125"/>
                <a:gd name="T60" fmla="*/ 110 w 125"/>
                <a:gd name="T61" fmla="*/ 30 h 125"/>
                <a:gd name="T62" fmla="*/ 15 w 125"/>
                <a:gd name="T63" fmla="*/ 30 h 125"/>
                <a:gd name="T64" fmla="*/ 15 w 125"/>
                <a:gd name="T65" fmla="*/ 46 h 125"/>
                <a:gd name="T66" fmla="*/ 5 w 125"/>
                <a:gd name="T67" fmla="*/ 46 h 125"/>
                <a:gd name="T68" fmla="*/ 5 w 125"/>
                <a:gd name="T69" fmla="*/ 20 h 125"/>
                <a:gd name="T70" fmla="*/ 62 w 125"/>
                <a:gd name="T71" fmla="*/ 20 h 125"/>
                <a:gd name="T72" fmla="*/ 55 w 125"/>
                <a:gd name="T73" fmla="*/ 10 h 125"/>
                <a:gd name="T74" fmla="*/ 52 w 125"/>
                <a:gd name="T75"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 h="125">
                  <a:moveTo>
                    <a:pt x="58" y="69"/>
                  </a:moveTo>
                  <a:cubicBezTo>
                    <a:pt x="84" y="53"/>
                    <a:pt x="84" y="53"/>
                    <a:pt x="84" y="53"/>
                  </a:cubicBezTo>
                  <a:cubicBezTo>
                    <a:pt x="23" y="53"/>
                    <a:pt x="23" y="53"/>
                    <a:pt x="23" y="53"/>
                  </a:cubicBezTo>
                  <a:cubicBezTo>
                    <a:pt x="23" y="43"/>
                    <a:pt x="23" y="43"/>
                    <a:pt x="23" y="43"/>
                  </a:cubicBezTo>
                  <a:cubicBezTo>
                    <a:pt x="100" y="43"/>
                    <a:pt x="100" y="43"/>
                    <a:pt x="100" y="43"/>
                  </a:cubicBezTo>
                  <a:cubicBezTo>
                    <a:pt x="100" y="53"/>
                    <a:pt x="100" y="53"/>
                    <a:pt x="100" y="53"/>
                  </a:cubicBezTo>
                  <a:cubicBezTo>
                    <a:pt x="69" y="73"/>
                    <a:pt x="69" y="73"/>
                    <a:pt x="69" y="73"/>
                  </a:cubicBezTo>
                  <a:cubicBezTo>
                    <a:pt x="69" y="76"/>
                    <a:pt x="69" y="76"/>
                    <a:pt x="69" y="76"/>
                  </a:cubicBezTo>
                  <a:cubicBezTo>
                    <a:pt x="125" y="76"/>
                    <a:pt x="125" y="76"/>
                    <a:pt x="125" y="76"/>
                  </a:cubicBezTo>
                  <a:cubicBezTo>
                    <a:pt x="125" y="86"/>
                    <a:pt x="125" y="86"/>
                    <a:pt x="125" y="86"/>
                  </a:cubicBezTo>
                  <a:cubicBezTo>
                    <a:pt x="69" y="86"/>
                    <a:pt x="69" y="86"/>
                    <a:pt x="69" y="86"/>
                  </a:cubicBezTo>
                  <a:cubicBezTo>
                    <a:pt x="69" y="108"/>
                    <a:pt x="69" y="108"/>
                    <a:pt x="69" y="108"/>
                  </a:cubicBezTo>
                  <a:cubicBezTo>
                    <a:pt x="69" y="119"/>
                    <a:pt x="64" y="124"/>
                    <a:pt x="52" y="124"/>
                  </a:cubicBezTo>
                  <a:cubicBezTo>
                    <a:pt x="50" y="124"/>
                    <a:pt x="48" y="124"/>
                    <a:pt x="45" y="124"/>
                  </a:cubicBezTo>
                  <a:cubicBezTo>
                    <a:pt x="40" y="125"/>
                    <a:pt x="36" y="125"/>
                    <a:pt x="34" y="124"/>
                  </a:cubicBezTo>
                  <a:cubicBezTo>
                    <a:pt x="34" y="121"/>
                    <a:pt x="33" y="118"/>
                    <a:pt x="32" y="113"/>
                  </a:cubicBezTo>
                  <a:cubicBezTo>
                    <a:pt x="39" y="114"/>
                    <a:pt x="45" y="115"/>
                    <a:pt x="50" y="115"/>
                  </a:cubicBezTo>
                  <a:cubicBezTo>
                    <a:pt x="56" y="115"/>
                    <a:pt x="58" y="112"/>
                    <a:pt x="58" y="106"/>
                  </a:cubicBezTo>
                  <a:cubicBezTo>
                    <a:pt x="58" y="86"/>
                    <a:pt x="58" y="86"/>
                    <a:pt x="58" y="86"/>
                  </a:cubicBezTo>
                  <a:cubicBezTo>
                    <a:pt x="0" y="86"/>
                    <a:pt x="0" y="86"/>
                    <a:pt x="0" y="86"/>
                  </a:cubicBezTo>
                  <a:cubicBezTo>
                    <a:pt x="0" y="76"/>
                    <a:pt x="0" y="76"/>
                    <a:pt x="0" y="76"/>
                  </a:cubicBezTo>
                  <a:cubicBezTo>
                    <a:pt x="58" y="76"/>
                    <a:pt x="58" y="76"/>
                    <a:pt x="58" y="76"/>
                  </a:cubicBezTo>
                  <a:lnTo>
                    <a:pt x="58" y="69"/>
                  </a:lnTo>
                  <a:close/>
                  <a:moveTo>
                    <a:pt x="52" y="5"/>
                  </a:moveTo>
                  <a:cubicBezTo>
                    <a:pt x="62" y="0"/>
                    <a:pt x="62" y="0"/>
                    <a:pt x="62" y="0"/>
                  </a:cubicBezTo>
                  <a:cubicBezTo>
                    <a:pt x="65" y="6"/>
                    <a:pt x="69" y="12"/>
                    <a:pt x="73" y="18"/>
                  </a:cubicBezTo>
                  <a:cubicBezTo>
                    <a:pt x="67" y="20"/>
                    <a:pt x="67" y="20"/>
                    <a:pt x="67" y="20"/>
                  </a:cubicBezTo>
                  <a:cubicBezTo>
                    <a:pt x="121" y="20"/>
                    <a:pt x="121" y="20"/>
                    <a:pt x="121" y="20"/>
                  </a:cubicBezTo>
                  <a:cubicBezTo>
                    <a:pt x="121" y="46"/>
                    <a:pt x="121" y="46"/>
                    <a:pt x="121" y="46"/>
                  </a:cubicBezTo>
                  <a:cubicBezTo>
                    <a:pt x="110" y="46"/>
                    <a:pt x="110" y="46"/>
                    <a:pt x="110" y="46"/>
                  </a:cubicBezTo>
                  <a:cubicBezTo>
                    <a:pt x="110" y="30"/>
                    <a:pt x="110" y="30"/>
                    <a:pt x="110" y="30"/>
                  </a:cubicBezTo>
                  <a:cubicBezTo>
                    <a:pt x="15" y="30"/>
                    <a:pt x="15" y="30"/>
                    <a:pt x="15" y="30"/>
                  </a:cubicBezTo>
                  <a:cubicBezTo>
                    <a:pt x="15" y="46"/>
                    <a:pt x="15" y="46"/>
                    <a:pt x="15" y="46"/>
                  </a:cubicBezTo>
                  <a:cubicBezTo>
                    <a:pt x="5" y="46"/>
                    <a:pt x="5" y="46"/>
                    <a:pt x="5" y="46"/>
                  </a:cubicBezTo>
                  <a:cubicBezTo>
                    <a:pt x="5" y="20"/>
                    <a:pt x="5" y="20"/>
                    <a:pt x="5" y="20"/>
                  </a:cubicBezTo>
                  <a:cubicBezTo>
                    <a:pt x="62" y="20"/>
                    <a:pt x="62" y="20"/>
                    <a:pt x="62" y="20"/>
                  </a:cubicBezTo>
                  <a:cubicBezTo>
                    <a:pt x="61" y="18"/>
                    <a:pt x="58" y="14"/>
                    <a:pt x="55" y="10"/>
                  </a:cubicBezTo>
                  <a:cubicBezTo>
                    <a:pt x="54" y="7"/>
                    <a:pt x="53" y="6"/>
                    <a:pt x="52" y="5"/>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54">
              <a:extLst>
                <a:ext uri="{FF2B5EF4-FFF2-40B4-BE49-F238E27FC236}">
                  <a16:creationId xmlns:a16="http://schemas.microsoft.com/office/drawing/2014/main" id="{F4B75A90-E185-4AEF-AE49-71479B0FD80C}"/>
                </a:ext>
              </a:extLst>
            </p:cNvPr>
            <p:cNvSpPr>
              <a:spLocks noEditPoints="1"/>
            </p:cNvSpPr>
            <p:nvPr userDrawn="1"/>
          </p:nvSpPr>
          <p:spPr bwMode="auto">
            <a:xfrm>
              <a:off x="10714038" y="787401"/>
              <a:ext cx="103188" cy="100013"/>
            </a:xfrm>
            <a:custGeom>
              <a:avLst/>
              <a:gdLst>
                <a:gd name="T0" fmla="*/ 0 w 127"/>
                <a:gd name="T1" fmla="*/ 62 h 122"/>
                <a:gd name="T2" fmla="*/ 33 w 127"/>
                <a:gd name="T3" fmla="*/ 0 h 122"/>
                <a:gd name="T4" fmla="*/ 44 w 127"/>
                <a:gd name="T5" fmla="*/ 3 h 122"/>
                <a:gd name="T6" fmla="*/ 31 w 127"/>
                <a:gd name="T7" fmla="*/ 32 h 122"/>
                <a:gd name="T8" fmla="*/ 31 w 127"/>
                <a:gd name="T9" fmla="*/ 122 h 122"/>
                <a:gd name="T10" fmla="*/ 21 w 127"/>
                <a:gd name="T11" fmla="*/ 122 h 122"/>
                <a:gd name="T12" fmla="*/ 21 w 127"/>
                <a:gd name="T13" fmla="*/ 51 h 122"/>
                <a:gd name="T14" fmla="*/ 5 w 127"/>
                <a:gd name="T15" fmla="*/ 73 h 122"/>
                <a:gd name="T16" fmla="*/ 1 w 127"/>
                <a:gd name="T17" fmla="*/ 65 h 122"/>
                <a:gd name="T18" fmla="*/ 0 w 127"/>
                <a:gd name="T19" fmla="*/ 62 h 122"/>
                <a:gd name="T20" fmla="*/ 36 w 127"/>
                <a:gd name="T21" fmla="*/ 77 h 122"/>
                <a:gd name="T22" fmla="*/ 67 w 127"/>
                <a:gd name="T23" fmla="*/ 60 h 122"/>
                <a:gd name="T24" fmla="*/ 67 w 127"/>
                <a:gd name="T25" fmla="*/ 2 h 122"/>
                <a:gd name="T26" fmla="*/ 78 w 127"/>
                <a:gd name="T27" fmla="*/ 2 h 122"/>
                <a:gd name="T28" fmla="*/ 78 w 127"/>
                <a:gd name="T29" fmla="*/ 52 h 122"/>
                <a:gd name="T30" fmla="*/ 112 w 127"/>
                <a:gd name="T31" fmla="*/ 16 h 122"/>
                <a:gd name="T32" fmla="*/ 121 w 127"/>
                <a:gd name="T33" fmla="*/ 22 h 122"/>
                <a:gd name="T34" fmla="*/ 78 w 127"/>
                <a:gd name="T35" fmla="*/ 65 h 122"/>
                <a:gd name="T36" fmla="*/ 78 w 127"/>
                <a:gd name="T37" fmla="*/ 99 h 122"/>
                <a:gd name="T38" fmla="*/ 88 w 127"/>
                <a:gd name="T39" fmla="*/ 109 h 122"/>
                <a:gd name="T40" fmla="*/ 102 w 127"/>
                <a:gd name="T41" fmla="*/ 109 h 122"/>
                <a:gd name="T42" fmla="*/ 113 w 127"/>
                <a:gd name="T43" fmla="*/ 102 h 122"/>
                <a:gd name="T44" fmla="*/ 115 w 127"/>
                <a:gd name="T45" fmla="*/ 79 h 122"/>
                <a:gd name="T46" fmla="*/ 127 w 127"/>
                <a:gd name="T47" fmla="*/ 82 h 122"/>
                <a:gd name="T48" fmla="*/ 124 w 127"/>
                <a:gd name="T49" fmla="*/ 105 h 122"/>
                <a:gd name="T50" fmla="*/ 103 w 127"/>
                <a:gd name="T51" fmla="*/ 119 h 122"/>
                <a:gd name="T52" fmla="*/ 86 w 127"/>
                <a:gd name="T53" fmla="*/ 119 h 122"/>
                <a:gd name="T54" fmla="*/ 67 w 127"/>
                <a:gd name="T55" fmla="*/ 100 h 122"/>
                <a:gd name="T56" fmla="*/ 67 w 127"/>
                <a:gd name="T57" fmla="*/ 72 h 122"/>
                <a:gd name="T58" fmla="*/ 42 w 127"/>
                <a:gd name="T59" fmla="*/ 87 h 122"/>
                <a:gd name="T60" fmla="*/ 36 w 127"/>
                <a:gd name="T61"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122">
                  <a:moveTo>
                    <a:pt x="0" y="62"/>
                  </a:moveTo>
                  <a:cubicBezTo>
                    <a:pt x="14" y="44"/>
                    <a:pt x="25" y="23"/>
                    <a:pt x="33" y="0"/>
                  </a:cubicBezTo>
                  <a:cubicBezTo>
                    <a:pt x="44" y="3"/>
                    <a:pt x="44" y="3"/>
                    <a:pt x="44" y="3"/>
                  </a:cubicBezTo>
                  <a:cubicBezTo>
                    <a:pt x="41" y="13"/>
                    <a:pt x="36" y="22"/>
                    <a:pt x="31" y="32"/>
                  </a:cubicBezTo>
                  <a:cubicBezTo>
                    <a:pt x="31" y="122"/>
                    <a:pt x="31" y="122"/>
                    <a:pt x="31" y="122"/>
                  </a:cubicBezTo>
                  <a:cubicBezTo>
                    <a:pt x="21" y="122"/>
                    <a:pt x="21" y="122"/>
                    <a:pt x="21" y="122"/>
                  </a:cubicBezTo>
                  <a:cubicBezTo>
                    <a:pt x="21" y="51"/>
                    <a:pt x="21" y="51"/>
                    <a:pt x="21" y="51"/>
                  </a:cubicBezTo>
                  <a:cubicBezTo>
                    <a:pt x="15" y="60"/>
                    <a:pt x="10" y="67"/>
                    <a:pt x="5" y="73"/>
                  </a:cubicBezTo>
                  <a:cubicBezTo>
                    <a:pt x="4" y="71"/>
                    <a:pt x="3" y="69"/>
                    <a:pt x="1" y="65"/>
                  </a:cubicBezTo>
                  <a:cubicBezTo>
                    <a:pt x="0" y="64"/>
                    <a:pt x="0" y="63"/>
                    <a:pt x="0" y="62"/>
                  </a:cubicBezTo>
                  <a:close/>
                  <a:moveTo>
                    <a:pt x="36" y="77"/>
                  </a:moveTo>
                  <a:cubicBezTo>
                    <a:pt x="47" y="73"/>
                    <a:pt x="57" y="67"/>
                    <a:pt x="67" y="60"/>
                  </a:cubicBezTo>
                  <a:cubicBezTo>
                    <a:pt x="67" y="2"/>
                    <a:pt x="67" y="2"/>
                    <a:pt x="67" y="2"/>
                  </a:cubicBezTo>
                  <a:cubicBezTo>
                    <a:pt x="78" y="2"/>
                    <a:pt x="78" y="2"/>
                    <a:pt x="78" y="2"/>
                  </a:cubicBezTo>
                  <a:cubicBezTo>
                    <a:pt x="78" y="52"/>
                    <a:pt x="78" y="52"/>
                    <a:pt x="78" y="52"/>
                  </a:cubicBezTo>
                  <a:cubicBezTo>
                    <a:pt x="91" y="41"/>
                    <a:pt x="103" y="29"/>
                    <a:pt x="112" y="16"/>
                  </a:cubicBezTo>
                  <a:cubicBezTo>
                    <a:pt x="121" y="22"/>
                    <a:pt x="121" y="22"/>
                    <a:pt x="121" y="22"/>
                  </a:cubicBezTo>
                  <a:cubicBezTo>
                    <a:pt x="110" y="38"/>
                    <a:pt x="95" y="52"/>
                    <a:pt x="78" y="65"/>
                  </a:cubicBezTo>
                  <a:cubicBezTo>
                    <a:pt x="78" y="99"/>
                    <a:pt x="78" y="99"/>
                    <a:pt x="78" y="99"/>
                  </a:cubicBezTo>
                  <a:cubicBezTo>
                    <a:pt x="77" y="106"/>
                    <a:pt x="81" y="110"/>
                    <a:pt x="88" y="109"/>
                  </a:cubicBezTo>
                  <a:cubicBezTo>
                    <a:pt x="102" y="109"/>
                    <a:pt x="102" y="109"/>
                    <a:pt x="102" y="109"/>
                  </a:cubicBezTo>
                  <a:cubicBezTo>
                    <a:pt x="109" y="109"/>
                    <a:pt x="112" y="107"/>
                    <a:pt x="113" y="102"/>
                  </a:cubicBezTo>
                  <a:cubicBezTo>
                    <a:pt x="114" y="94"/>
                    <a:pt x="115" y="87"/>
                    <a:pt x="115" y="79"/>
                  </a:cubicBezTo>
                  <a:cubicBezTo>
                    <a:pt x="119" y="80"/>
                    <a:pt x="123" y="81"/>
                    <a:pt x="127" y="82"/>
                  </a:cubicBezTo>
                  <a:cubicBezTo>
                    <a:pt x="126" y="91"/>
                    <a:pt x="125" y="99"/>
                    <a:pt x="124" y="105"/>
                  </a:cubicBezTo>
                  <a:cubicBezTo>
                    <a:pt x="122" y="115"/>
                    <a:pt x="115" y="119"/>
                    <a:pt x="103" y="119"/>
                  </a:cubicBezTo>
                  <a:cubicBezTo>
                    <a:pt x="86" y="119"/>
                    <a:pt x="86" y="119"/>
                    <a:pt x="86" y="119"/>
                  </a:cubicBezTo>
                  <a:cubicBezTo>
                    <a:pt x="73" y="119"/>
                    <a:pt x="67" y="113"/>
                    <a:pt x="67" y="100"/>
                  </a:cubicBezTo>
                  <a:cubicBezTo>
                    <a:pt x="67" y="72"/>
                    <a:pt x="67" y="72"/>
                    <a:pt x="67" y="72"/>
                  </a:cubicBezTo>
                  <a:cubicBezTo>
                    <a:pt x="61" y="77"/>
                    <a:pt x="53" y="82"/>
                    <a:pt x="42" y="87"/>
                  </a:cubicBezTo>
                  <a:cubicBezTo>
                    <a:pt x="40" y="82"/>
                    <a:pt x="38" y="79"/>
                    <a:pt x="36" y="77"/>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55">
              <a:extLst>
                <a:ext uri="{FF2B5EF4-FFF2-40B4-BE49-F238E27FC236}">
                  <a16:creationId xmlns:a16="http://schemas.microsoft.com/office/drawing/2014/main" id="{17C0C5E5-F634-4204-81D7-5F64367A1644}"/>
                </a:ext>
              </a:extLst>
            </p:cNvPr>
            <p:cNvSpPr>
              <a:spLocks noEditPoints="1"/>
            </p:cNvSpPr>
            <p:nvPr userDrawn="1"/>
          </p:nvSpPr>
          <p:spPr bwMode="auto">
            <a:xfrm>
              <a:off x="10834688" y="787401"/>
              <a:ext cx="101600" cy="101600"/>
            </a:xfrm>
            <a:custGeom>
              <a:avLst/>
              <a:gdLst>
                <a:gd name="T0" fmla="*/ 22 w 125"/>
                <a:gd name="T1" fmla="*/ 0 h 124"/>
                <a:gd name="T2" fmla="*/ 28 w 125"/>
                <a:gd name="T3" fmla="*/ 8 h 124"/>
                <a:gd name="T4" fmla="*/ 50 w 125"/>
                <a:gd name="T5" fmla="*/ 12 h 124"/>
                <a:gd name="T6" fmla="*/ 40 w 125"/>
                <a:gd name="T7" fmla="*/ 34 h 124"/>
                <a:gd name="T8" fmla="*/ 56 w 125"/>
                <a:gd name="T9" fmla="*/ 108 h 124"/>
                <a:gd name="T10" fmla="*/ 32 w 125"/>
                <a:gd name="T11" fmla="*/ 122 h 124"/>
                <a:gd name="T12" fmla="*/ 31 w 125"/>
                <a:gd name="T13" fmla="*/ 113 h 124"/>
                <a:gd name="T14" fmla="*/ 48 w 125"/>
                <a:gd name="T15" fmla="*/ 107 h 124"/>
                <a:gd name="T16" fmla="*/ 37 w 125"/>
                <a:gd name="T17" fmla="*/ 88 h 124"/>
                <a:gd name="T18" fmla="*/ 28 w 125"/>
                <a:gd name="T19" fmla="*/ 108 h 124"/>
                <a:gd name="T20" fmla="*/ 17 w 125"/>
                <a:gd name="T21" fmla="*/ 88 h 124"/>
                <a:gd name="T22" fmla="*/ 0 w 125"/>
                <a:gd name="T23" fmla="*/ 118 h 124"/>
                <a:gd name="T24" fmla="*/ 9 w 125"/>
                <a:gd name="T25" fmla="*/ 38 h 124"/>
                <a:gd name="T26" fmla="*/ 1 w 125"/>
                <a:gd name="T27" fmla="*/ 36 h 124"/>
                <a:gd name="T28" fmla="*/ 21 w 125"/>
                <a:gd name="T29" fmla="*/ 20 h 124"/>
                <a:gd name="T30" fmla="*/ 30 w 125"/>
                <a:gd name="T31" fmla="*/ 34 h 124"/>
                <a:gd name="T32" fmla="*/ 21 w 125"/>
                <a:gd name="T33" fmla="*/ 20 h 124"/>
                <a:gd name="T34" fmla="*/ 17 w 125"/>
                <a:gd name="T35" fmla="*/ 57 h 124"/>
                <a:gd name="T36" fmla="*/ 28 w 125"/>
                <a:gd name="T37" fmla="*/ 41 h 124"/>
                <a:gd name="T38" fmla="*/ 17 w 125"/>
                <a:gd name="T39" fmla="*/ 64 h 124"/>
                <a:gd name="T40" fmla="*/ 28 w 125"/>
                <a:gd name="T41" fmla="*/ 81 h 124"/>
                <a:gd name="T42" fmla="*/ 17 w 125"/>
                <a:gd name="T43" fmla="*/ 64 h 124"/>
                <a:gd name="T44" fmla="*/ 37 w 125"/>
                <a:gd name="T45" fmla="*/ 41 h 124"/>
                <a:gd name="T46" fmla="*/ 48 w 125"/>
                <a:gd name="T47" fmla="*/ 57 h 124"/>
                <a:gd name="T48" fmla="*/ 37 w 125"/>
                <a:gd name="T49" fmla="*/ 64 h 124"/>
                <a:gd name="T50" fmla="*/ 48 w 125"/>
                <a:gd name="T51" fmla="*/ 81 h 124"/>
                <a:gd name="T52" fmla="*/ 37 w 125"/>
                <a:gd name="T53" fmla="*/ 64 h 124"/>
                <a:gd name="T54" fmla="*/ 118 w 125"/>
                <a:gd name="T55" fmla="*/ 6 h 124"/>
                <a:gd name="T56" fmla="*/ 101 w 125"/>
                <a:gd name="T57" fmla="*/ 45 h 124"/>
                <a:gd name="T58" fmla="*/ 86 w 125"/>
                <a:gd name="T59" fmla="*/ 35 h 124"/>
                <a:gd name="T60" fmla="*/ 100 w 125"/>
                <a:gd name="T61" fmla="*/ 36 h 124"/>
                <a:gd name="T62" fmla="*/ 109 w 125"/>
                <a:gd name="T63" fmla="*/ 21 h 124"/>
                <a:gd name="T64" fmla="*/ 85 w 125"/>
                <a:gd name="T65" fmla="*/ 15 h 124"/>
                <a:gd name="T66" fmla="*/ 61 w 125"/>
                <a:gd name="T67" fmla="*/ 48 h 124"/>
                <a:gd name="T68" fmla="*/ 75 w 125"/>
                <a:gd name="T69" fmla="*/ 15 h 124"/>
                <a:gd name="T70" fmla="*/ 61 w 125"/>
                <a:gd name="T71" fmla="*/ 6 h 124"/>
                <a:gd name="T72" fmla="*/ 99 w 125"/>
                <a:gd name="T73" fmla="*/ 49 h 124"/>
                <a:gd name="T74" fmla="*/ 122 w 125"/>
                <a:gd name="T75" fmla="*/ 62 h 124"/>
                <a:gd name="T76" fmla="*/ 99 w 125"/>
                <a:gd name="T77" fmla="*/ 71 h 124"/>
                <a:gd name="T78" fmla="*/ 125 w 125"/>
                <a:gd name="T79" fmla="*/ 89 h 124"/>
                <a:gd name="T80" fmla="*/ 99 w 125"/>
                <a:gd name="T81" fmla="*/ 98 h 124"/>
                <a:gd name="T82" fmla="*/ 90 w 125"/>
                <a:gd name="T83" fmla="*/ 124 h 124"/>
                <a:gd name="T84" fmla="*/ 60 w 125"/>
                <a:gd name="T85" fmla="*/ 98 h 124"/>
                <a:gd name="T86" fmla="*/ 90 w 125"/>
                <a:gd name="T87" fmla="*/ 89 h 124"/>
                <a:gd name="T88" fmla="*/ 75 w 125"/>
                <a:gd name="T89" fmla="*/ 71 h 124"/>
                <a:gd name="T90" fmla="*/ 69 w 125"/>
                <a:gd name="T91" fmla="*/ 85 h 124"/>
                <a:gd name="T92" fmla="*/ 72 w 125"/>
                <a:gd name="T93" fmla="*/ 50 h 124"/>
                <a:gd name="T94" fmla="*/ 78 w 125"/>
                <a:gd name="T95" fmla="*/ 62 h 124"/>
                <a:gd name="T96" fmla="*/ 90 w 125"/>
                <a:gd name="T97" fmla="*/ 4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 h="124">
                  <a:moveTo>
                    <a:pt x="0" y="35"/>
                  </a:moveTo>
                  <a:cubicBezTo>
                    <a:pt x="9" y="25"/>
                    <a:pt x="17" y="13"/>
                    <a:pt x="22" y="0"/>
                  </a:cubicBezTo>
                  <a:cubicBezTo>
                    <a:pt x="31" y="2"/>
                    <a:pt x="31" y="2"/>
                    <a:pt x="31" y="2"/>
                  </a:cubicBezTo>
                  <a:cubicBezTo>
                    <a:pt x="31" y="4"/>
                    <a:pt x="30" y="6"/>
                    <a:pt x="28" y="8"/>
                  </a:cubicBezTo>
                  <a:cubicBezTo>
                    <a:pt x="27" y="10"/>
                    <a:pt x="26" y="11"/>
                    <a:pt x="26" y="12"/>
                  </a:cubicBezTo>
                  <a:cubicBezTo>
                    <a:pt x="50" y="12"/>
                    <a:pt x="50" y="12"/>
                    <a:pt x="50" y="12"/>
                  </a:cubicBezTo>
                  <a:cubicBezTo>
                    <a:pt x="50" y="20"/>
                    <a:pt x="50" y="20"/>
                    <a:pt x="50" y="20"/>
                  </a:cubicBezTo>
                  <a:cubicBezTo>
                    <a:pt x="40" y="34"/>
                    <a:pt x="40" y="34"/>
                    <a:pt x="40" y="34"/>
                  </a:cubicBezTo>
                  <a:cubicBezTo>
                    <a:pt x="56" y="34"/>
                    <a:pt x="56" y="34"/>
                    <a:pt x="56" y="34"/>
                  </a:cubicBezTo>
                  <a:cubicBezTo>
                    <a:pt x="56" y="108"/>
                    <a:pt x="56" y="108"/>
                    <a:pt x="56" y="108"/>
                  </a:cubicBezTo>
                  <a:cubicBezTo>
                    <a:pt x="57" y="117"/>
                    <a:pt x="52" y="122"/>
                    <a:pt x="43" y="122"/>
                  </a:cubicBezTo>
                  <a:cubicBezTo>
                    <a:pt x="40" y="122"/>
                    <a:pt x="37" y="122"/>
                    <a:pt x="32" y="122"/>
                  </a:cubicBezTo>
                  <a:cubicBezTo>
                    <a:pt x="32" y="121"/>
                    <a:pt x="32" y="119"/>
                    <a:pt x="32" y="116"/>
                  </a:cubicBezTo>
                  <a:cubicBezTo>
                    <a:pt x="31" y="114"/>
                    <a:pt x="31" y="113"/>
                    <a:pt x="31" y="113"/>
                  </a:cubicBezTo>
                  <a:cubicBezTo>
                    <a:pt x="33" y="113"/>
                    <a:pt x="36" y="114"/>
                    <a:pt x="42" y="114"/>
                  </a:cubicBezTo>
                  <a:cubicBezTo>
                    <a:pt x="46" y="114"/>
                    <a:pt x="48" y="112"/>
                    <a:pt x="48" y="107"/>
                  </a:cubicBezTo>
                  <a:cubicBezTo>
                    <a:pt x="48" y="88"/>
                    <a:pt x="48" y="88"/>
                    <a:pt x="48" y="88"/>
                  </a:cubicBezTo>
                  <a:cubicBezTo>
                    <a:pt x="37" y="88"/>
                    <a:pt x="37" y="88"/>
                    <a:pt x="37" y="88"/>
                  </a:cubicBezTo>
                  <a:cubicBezTo>
                    <a:pt x="37" y="108"/>
                    <a:pt x="37" y="108"/>
                    <a:pt x="37" y="108"/>
                  </a:cubicBezTo>
                  <a:cubicBezTo>
                    <a:pt x="28" y="108"/>
                    <a:pt x="28" y="108"/>
                    <a:pt x="28" y="108"/>
                  </a:cubicBezTo>
                  <a:cubicBezTo>
                    <a:pt x="28" y="88"/>
                    <a:pt x="28" y="88"/>
                    <a:pt x="28" y="88"/>
                  </a:cubicBezTo>
                  <a:cubicBezTo>
                    <a:pt x="17" y="88"/>
                    <a:pt x="17" y="88"/>
                    <a:pt x="17" y="88"/>
                  </a:cubicBezTo>
                  <a:cubicBezTo>
                    <a:pt x="17" y="102"/>
                    <a:pt x="14" y="113"/>
                    <a:pt x="7" y="124"/>
                  </a:cubicBezTo>
                  <a:cubicBezTo>
                    <a:pt x="3" y="121"/>
                    <a:pt x="1" y="119"/>
                    <a:pt x="0" y="118"/>
                  </a:cubicBezTo>
                  <a:cubicBezTo>
                    <a:pt x="7" y="110"/>
                    <a:pt x="9" y="97"/>
                    <a:pt x="9" y="80"/>
                  </a:cubicBezTo>
                  <a:cubicBezTo>
                    <a:pt x="9" y="38"/>
                    <a:pt x="9" y="38"/>
                    <a:pt x="9" y="38"/>
                  </a:cubicBezTo>
                  <a:cubicBezTo>
                    <a:pt x="8" y="39"/>
                    <a:pt x="6" y="41"/>
                    <a:pt x="5" y="42"/>
                  </a:cubicBezTo>
                  <a:cubicBezTo>
                    <a:pt x="4" y="41"/>
                    <a:pt x="3" y="39"/>
                    <a:pt x="1" y="36"/>
                  </a:cubicBezTo>
                  <a:cubicBezTo>
                    <a:pt x="0" y="36"/>
                    <a:pt x="0" y="35"/>
                    <a:pt x="0" y="35"/>
                  </a:cubicBezTo>
                  <a:close/>
                  <a:moveTo>
                    <a:pt x="21" y="20"/>
                  </a:moveTo>
                  <a:cubicBezTo>
                    <a:pt x="19" y="25"/>
                    <a:pt x="16" y="29"/>
                    <a:pt x="12" y="34"/>
                  </a:cubicBezTo>
                  <a:cubicBezTo>
                    <a:pt x="30" y="34"/>
                    <a:pt x="30" y="34"/>
                    <a:pt x="30" y="34"/>
                  </a:cubicBezTo>
                  <a:cubicBezTo>
                    <a:pt x="39" y="20"/>
                    <a:pt x="39" y="20"/>
                    <a:pt x="39" y="20"/>
                  </a:cubicBezTo>
                  <a:lnTo>
                    <a:pt x="21" y="20"/>
                  </a:lnTo>
                  <a:close/>
                  <a:moveTo>
                    <a:pt x="17" y="41"/>
                  </a:moveTo>
                  <a:cubicBezTo>
                    <a:pt x="17" y="57"/>
                    <a:pt x="17" y="57"/>
                    <a:pt x="17" y="57"/>
                  </a:cubicBezTo>
                  <a:cubicBezTo>
                    <a:pt x="28" y="57"/>
                    <a:pt x="28" y="57"/>
                    <a:pt x="28" y="57"/>
                  </a:cubicBezTo>
                  <a:cubicBezTo>
                    <a:pt x="28" y="41"/>
                    <a:pt x="28" y="41"/>
                    <a:pt x="28" y="41"/>
                  </a:cubicBezTo>
                  <a:lnTo>
                    <a:pt x="17" y="41"/>
                  </a:lnTo>
                  <a:close/>
                  <a:moveTo>
                    <a:pt x="17" y="64"/>
                  </a:moveTo>
                  <a:cubicBezTo>
                    <a:pt x="17" y="81"/>
                    <a:pt x="17" y="81"/>
                    <a:pt x="17" y="81"/>
                  </a:cubicBezTo>
                  <a:cubicBezTo>
                    <a:pt x="28" y="81"/>
                    <a:pt x="28" y="81"/>
                    <a:pt x="28" y="81"/>
                  </a:cubicBezTo>
                  <a:cubicBezTo>
                    <a:pt x="28" y="64"/>
                    <a:pt x="28" y="64"/>
                    <a:pt x="28" y="64"/>
                  </a:cubicBezTo>
                  <a:lnTo>
                    <a:pt x="17" y="64"/>
                  </a:lnTo>
                  <a:close/>
                  <a:moveTo>
                    <a:pt x="48" y="41"/>
                  </a:moveTo>
                  <a:cubicBezTo>
                    <a:pt x="37" y="41"/>
                    <a:pt x="37" y="41"/>
                    <a:pt x="37" y="41"/>
                  </a:cubicBezTo>
                  <a:cubicBezTo>
                    <a:pt x="37" y="57"/>
                    <a:pt x="37" y="57"/>
                    <a:pt x="37" y="57"/>
                  </a:cubicBezTo>
                  <a:cubicBezTo>
                    <a:pt x="48" y="57"/>
                    <a:pt x="48" y="57"/>
                    <a:pt x="48" y="57"/>
                  </a:cubicBezTo>
                  <a:lnTo>
                    <a:pt x="48" y="41"/>
                  </a:lnTo>
                  <a:close/>
                  <a:moveTo>
                    <a:pt x="37" y="64"/>
                  </a:moveTo>
                  <a:cubicBezTo>
                    <a:pt x="37" y="81"/>
                    <a:pt x="37" y="81"/>
                    <a:pt x="37" y="81"/>
                  </a:cubicBezTo>
                  <a:cubicBezTo>
                    <a:pt x="48" y="81"/>
                    <a:pt x="48" y="81"/>
                    <a:pt x="48" y="81"/>
                  </a:cubicBezTo>
                  <a:cubicBezTo>
                    <a:pt x="48" y="64"/>
                    <a:pt x="48" y="64"/>
                    <a:pt x="48" y="64"/>
                  </a:cubicBezTo>
                  <a:lnTo>
                    <a:pt x="37" y="64"/>
                  </a:lnTo>
                  <a:close/>
                  <a:moveTo>
                    <a:pt x="61" y="6"/>
                  </a:moveTo>
                  <a:cubicBezTo>
                    <a:pt x="118" y="6"/>
                    <a:pt x="118" y="6"/>
                    <a:pt x="118" y="6"/>
                  </a:cubicBezTo>
                  <a:cubicBezTo>
                    <a:pt x="118" y="14"/>
                    <a:pt x="118" y="21"/>
                    <a:pt x="117" y="29"/>
                  </a:cubicBezTo>
                  <a:cubicBezTo>
                    <a:pt x="117" y="39"/>
                    <a:pt x="111" y="45"/>
                    <a:pt x="101" y="45"/>
                  </a:cubicBezTo>
                  <a:cubicBezTo>
                    <a:pt x="96" y="45"/>
                    <a:pt x="91" y="45"/>
                    <a:pt x="88" y="45"/>
                  </a:cubicBezTo>
                  <a:cubicBezTo>
                    <a:pt x="88" y="43"/>
                    <a:pt x="87" y="40"/>
                    <a:pt x="86" y="35"/>
                  </a:cubicBezTo>
                  <a:cubicBezTo>
                    <a:pt x="87" y="35"/>
                    <a:pt x="89" y="35"/>
                    <a:pt x="92" y="35"/>
                  </a:cubicBezTo>
                  <a:cubicBezTo>
                    <a:pt x="96" y="35"/>
                    <a:pt x="98" y="36"/>
                    <a:pt x="100" y="36"/>
                  </a:cubicBezTo>
                  <a:cubicBezTo>
                    <a:pt x="105" y="36"/>
                    <a:pt x="108" y="33"/>
                    <a:pt x="108" y="28"/>
                  </a:cubicBezTo>
                  <a:cubicBezTo>
                    <a:pt x="108" y="27"/>
                    <a:pt x="108" y="24"/>
                    <a:pt x="109" y="21"/>
                  </a:cubicBezTo>
                  <a:cubicBezTo>
                    <a:pt x="109" y="18"/>
                    <a:pt x="109" y="16"/>
                    <a:pt x="109" y="15"/>
                  </a:cubicBezTo>
                  <a:cubicBezTo>
                    <a:pt x="85" y="15"/>
                    <a:pt x="85" y="15"/>
                    <a:pt x="85" y="15"/>
                  </a:cubicBezTo>
                  <a:cubicBezTo>
                    <a:pt x="85" y="31"/>
                    <a:pt x="78" y="43"/>
                    <a:pt x="63" y="51"/>
                  </a:cubicBezTo>
                  <a:cubicBezTo>
                    <a:pt x="63" y="51"/>
                    <a:pt x="62" y="50"/>
                    <a:pt x="61" y="48"/>
                  </a:cubicBezTo>
                  <a:cubicBezTo>
                    <a:pt x="59" y="46"/>
                    <a:pt x="58" y="45"/>
                    <a:pt x="57" y="44"/>
                  </a:cubicBezTo>
                  <a:cubicBezTo>
                    <a:pt x="70" y="38"/>
                    <a:pt x="76" y="28"/>
                    <a:pt x="75" y="15"/>
                  </a:cubicBezTo>
                  <a:cubicBezTo>
                    <a:pt x="61" y="15"/>
                    <a:pt x="61" y="15"/>
                    <a:pt x="61" y="15"/>
                  </a:cubicBezTo>
                  <a:lnTo>
                    <a:pt x="61" y="6"/>
                  </a:lnTo>
                  <a:close/>
                  <a:moveTo>
                    <a:pt x="90" y="49"/>
                  </a:moveTo>
                  <a:cubicBezTo>
                    <a:pt x="99" y="49"/>
                    <a:pt x="99" y="49"/>
                    <a:pt x="99" y="49"/>
                  </a:cubicBezTo>
                  <a:cubicBezTo>
                    <a:pt x="99" y="62"/>
                    <a:pt x="99" y="62"/>
                    <a:pt x="99" y="62"/>
                  </a:cubicBezTo>
                  <a:cubicBezTo>
                    <a:pt x="122" y="62"/>
                    <a:pt x="122" y="62"/>
                    <a:pt x="122" y="62"/>
                  </a:cubicBezTo>
                  <a:cubicBezTo>
                    <a:pt x="122" y="71"/>
                    <a:pt x="122" y="71"/>
                    <a:pt x="122" y="71"/>
                  </a:cubicBezTo>
                  <a:cubicBezTo>
                    <a:pt x="99" y="71"/>
                    <a:pt x="99" y="71"/>
                    <a:pt x="99" y="71"/>
                  </a:cubicBezTo>
                  <a:cubicBezTo>
                    <a:pt x="99" y="89"/>
                    <a:pt x="99" y="89"/>
                    <a:pt x="99" y="89"/>
                  </a:cubicBezTo>
                  <a:cubicBezTo>
                    <a:pt x="125" y="89"/>
                    <a:pt x="125" y="89"/>
                    <a:pt x="125" y="89"/>
                  </a:cubicBezTo>
                  <a:cubicBezTo>
                    <a:pt x="125" y="98"/>
                    <a:pt x="125" y="98"/>
                    <a:pt x="125" y="98"/>
                  </a:cubicBezTo>
                  <a:cubicBezTo>
                    <a:pt x="99" y="98"/>
                    <a:pt x="99" y="98"/>
                    <a:pt x="99" y="98"/>
                  </a:cubicBezTo>
                  <a:cubicBezTo>
                    <a:pt x="99" y="124"/>
                    <a:pt x="99" y="124"/>
                    <a:pt x="99" y="124"/>
                  </a:cubicBezTo>
                  <a:cubicBezTo>
                    <a:pt x="90" y="124"/>
                    <a:pt x="90" y="124"/>
                    <a:pt x="90" y="124"/>
                  </a:cubicBezTo>
                  <a:cubicBezTo>
                    <a:pt x="90" y="98"/>
                    <a:pt x="90" y="98"/>
                    <a:pt x="90" y="98"/>
                  </a:cubicBezTo>
                  <a:cubicBezTo>
                    <a:pt x="60" y="98"/>
                    <a:pt x="60" y="98"/>
                    <a:pt x="60" y="98"/>
                  </a:cubicBezTo>
                  <a:cubicBezTo>
                    <a:pt x="60" y="89"/>
                    <a:pt x="60" y="89"/>
                    <a:pt x="60" y="89"/>
                  </a:cubicBezTo>
                  <a:cubicBezTo>
                    <a:pt x="90" y="89"/>
                    <a:pt x="90" y="89"/>
                    <a:pt x="90" y="89"/>
                  </a:cubicBezTo>
                  <a:cubicBezTo>
                    <a:pt x="90" y="71"/>
                    <a:pt x="90" y="71"/>
                    <a:pt x="90" y="71"/>
                  </a:cubicBezTo>
                  <a:cubicBezTo>
                    <a:pt x="75" y="71"/>
                    <a:pt x="75" y="71"/>
                    <a:pt x="75" y="71"/>
                  </a:cubicBezTo>
                  <a:cubicBezTo>
                    <a:pt x="74" y="74"/>
                    <a:pt x="73" y="77"/>
                    <a:pt x="71" y="82"/>
                  </a:cubicBezTo>
                  <a:cubicBezTo>
                    <a:pt x="70" y="83"/>
                    <a:pt x="69" y="84"/>
                    <a:pt x="69" y="85"/>
                  </a:cubicBezTo>
                  <a:cubicBezTo>
                    <a:pt x="66" y="83"/>
                    <a:pt x="63" y="82"/>
                    <a:pt x="61" y="81"/>
                  </a:cubicBezTo>
                  <a:cubicBezTo>
                    <a:pt x="65" y="73"/>
                    <a:pt x="69" y="62"/>
                    <a:pt x="72" y="50"/>
                  </a:cubicBezTo>
                  <a:cubicBezTo>
                    <a:pt x="81" y="52"/>
                    <a:pt x="81" y="52"/>
                    <a:pt x="81" y="52"/>
                  </a:cubicBezTo>
                  <a:cubicBezTo>
                    <a:pt x="80" y="56"/>
                    <a:pt x="79" y="59"/>
                    <a:pt x="78" y="62"/>
                  </a:cubicBezTo>
                  <a:cubicBezTo>
                    <a:pt x="90" y="62"/>
                    <a:pt x="90" y="62"/>
                    <a:pt x="90" y="62"/>
                  </a:cubicBezTo>
                  <a:lnTo>
                    <a:pt x="90" y="49"/>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56">
              <a:extLst>
                <a:ext uri="{FF2B5EF4-FFF2-40B4-BE49-F238E27FC236}">
                  <a16:creationId xmlns:a16="http://schemas.microsoft.com/office/drawing/2014/main" id="{6BE29989-7AE7-4B54-906D-A82A914CEA59}"/>
                </a:ext>
              </a:extLst>
            </p:cNvPr>
            <p:cNvSpPr>
              <a:spLocks noEditPoints="1"/>
            </p:cNvSpPr>
            <p:nvPr userDrawn="1"/>
          </p:nvSpPr>
          <p:spPr bwMode="auto">
            <a:xfrm>
              <a:off x="10955338" y="787401"/>
              <a:ext cx="101600" cy="101600"/>
            </a:xfrm>
            <a:custGeom>
              <a:avLst/>
              <a:gdLst>
                <a:gd name="T0" fmla="*/ 18 w 126"/>
                <a:gd name="T1" fmla="*/ 56 h 124"/>
                <a:gd name="T2" fmla="*/ 20 w 126"/>
                <a:gd name="T3" fmla="*/ 56 h 124"/>
                <a:gd name="T4" fmla="*/ 28 w 126"/>
                <a:gd name="T5" fmla="*/ 61 h 124"/>
                <a:gd name="T6" fmla="*/ 11 w 126"/>
                <a:gd name="T7" fmla="*/ 113 h 124"/>
                <a:gd name="T8" fmla="*/ 0 w 126"/>
                <a:gd name="T9" fmla="*/ 108 h 124"/>
                <a:gd name="T10" fmla="*/ 18 w 126"/>
                <a:gd name="T11" fmla="*/ 56 h 124"/>
                <a:gd name="T12" fmla="*/ 11 w 126"/>
                <a:gd name="T13" fmla="*/ 8 h 124"/>
                <a:gd name="T14" fmla="*/ 17 w 126"/>
                <a:gd name="T15" fmla="*/ 15 h 124"/>
                <a:gd name="T16" fmla="*/ 33 w 126"/>
                <a:gd name="T17" fmla="*/ 31 h 124"/>
                <a:gd name="T18" fmla="*/ 24 w 126"/>
                <a:gd name="T19" fmla="*/ 38 h 124"/>
                <a:gd name="T20" fmla="*/ 23 w 126"/>
                <a:gd name="T21" fmla="*/ 36 h 124"/>
                <a:gd name="T22" fmla="*/ 3 w 126"/>
                <a:gd name="T23" fmla="*/ 14 h 124"/>
                <a:gd name="T24" fmla="*/ 11 w 126"/>
                <a:gd name="T25" fmla="*/ 8 h 124"/>
                <a:gd name="T26" fmla="*/ 68 w 126"/>
                <a:gd name="T27" fmla="*/ 0 h 124"/>
                <a:gd name="T28" fmla="*/ 78 w 126"/>
                <a:gd name="T29" fmla="*/ 0 h 124"/>
                <a:gd name="T30" fmla="*/ 78 w 126"/>
                <a:gd name="T31" fmla="*/ 23 h 124"/>
                <a:gd name="T32" fmla="*/ 111 w 126"/>
                <a:gd name="T33" fmla="*/ 23 h 124"/>
                <a:gd name="T34" fmla="*/ 111 w 126"/>
                <a:gd name="T35" fmla="*/ 63 h 124"/>
                <a:gd name="T36" fmla="*/ 126 w 126"/>
                <a:gd name="T37" fmla="*/ 63 h 124"/>
                <a:gd name="T38" fmla="*/ 126 w 126"/>
                <a:gd name="T39" fmla="*/ 72 h 124"/>
                <a:gd name="T40" fmla="*/ 80 w 126"/>
                <a:gd name="T41" fmla="*/ 72 h 124"/>
                <a:gd name="T42" fmla="*/ 124 w 126"/>
                <a:gd name="T43" fmla="*/ 111 h 124"/>
                <a:gd name="T44" fmla="*/ 123 w 126"/>
                <a:gd name="T45" fmla="*/ 113 h 124"/>
                <a:gd name="T46" fmla="*/ 116 w 126"/>
                <a:gd name="T47" fmla="*/ 121 h 124"/>
                <a:gd name="T48" fmla="*/ 73 w 126"/>
                <a:gd name="T49" fmla="*/ 79 h 124"/>
                <a:gd name="T50" fmla="*/ 30 w 126"/>
                <a:gd name="T51" fmla="*/ 124 h 124"/>
                <a:gd name="T52" fmla="*/ 23 w 126"/>
                <a:gd name="T53" fmla="*/ 114 h 124"/>
                <a:gd name="T54" fmla="*/ 65 w 126"/>
                <a:gd name="T55" fmla="*/ 72 h 124"/>
                <a:gd name="T56" fmla="*/ 33 w 126"/>
                <a:gd name="T57" fmla="*/ 72 h 124"/>
                <a:gd name="T58" fmla="*/ 33 w 126"/>
                <a:gd name="T59" fmla="*/ 63 h 124"/>
                <a:gd name="T60" fmla="*/ 67 w 126"/>
                <a:gd name="T61" fmla="*/ 63 h 124"/>
                <a:gd name="T62" fmla="*/ 68 w 126"/>
                <a:gd name="T63" fmla="*/ 32 h 124"/>
                <a:gd name="T64" fmla="*/ 39 w 126"/>
                <a:gd name="T65" fmla="*/ 32 h 124"/>
                <a:gd name="T66" fmla="*/ 39 w 126"/>
                <a:gd name="T67" fmla="*/ 23 h 124"/>
                <a:gd name="T68" fmla="*/ 68 w 126"/>
                <a:gd name="T69" fmla="*/ 23 h 124"/>
                <a:gd name="T70" fmla="*/ 68 w 126"/>
                <a:gd name="T71" fmla="*/ 0 h 124"/>
                <a:gd name="T72" fmla="*/ 101 w 126"/>
                <a:gd name="T73" fmla="*/ 32 h 124"/>
                <a:gd name="T74" fmla="*/ 78 w 126"/>
                <a:gd name="T75" fmla="*/ 32 h 124"/>
                <a:gd name="T76" fmla="*/ 78 w 126"/>
                <a:gd name="T77" fmla="*/ 48 h 124"/>
                <a:gd name="T78" fmla="*/ 77 w 126"/>
                <a:gd name="T79" fmla="*/ 63 h 124"/>
                <a:gd name="T80" fmla="*/ 101 w 126"/>
                <a:gd name="T81" fmla="*/ 63 h 124"/>
                <a:gd name="T82" fmla="*/ 101 w 126"/>
                <a:gd name="T83" fmla="*/ 3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 h="124">
                  <a:moveTo>
                    <a:pt x="18" y="56"/>
                  </a:moveTo>
                  <a:cubicBezTo>
                    <a:pt x="19" y="56"/>
                    <a:pt x="19" y="56"/>
                    <a:pt x="20" y="56"/>
                  </a:cubicBezTo>
                  <a:cubicBezTo>
                    <a:pt x="23" y="58"/>
                    <a:pt x="26" y="60"/>
                    <a:pt x="28" y="61"/>
                  </a:cubicBezTo>
                  <a:cubicBezTo>
                    <a:pt x="20" y="84"/>
                    <a:pt x="14" y="102"/>
                    <a:pt x="11" y="113"/>
                  </a:cubicBezTo>
                  <a:cubicBezTo>
                    <a:pt x="0" y="108"/>
                    <a:pt x="0" y="108"/>
                    <a:pt x="0" y="108"/>
                  </a:cubicBezTo>
                  <a:cubicBezTo>
                    <a:pt x="7" y="93"/>
                    <a:pt x="13" y="75"/>
                    <a:pt x="18" y="56"/>
                  </a:cubicBezTo>
                  <a:close/>
                  <a:moveTo>
                    <a:pt x="11" y="8"/>
                  </a:moveTo>
                  <a:cubicBezTo>
                    <a:pt x="12" y="10"/>
                    <a:pt x="15" y="12"/>
                    <a:pt x="17" y="15"/>
                  </a:cubicBezTo>
                  <a:cubicBezTo>
                    <a:pt x="24" y="22"/>
                    <a:pt x="29" y="27"/>
                    <a:pt x="33" y="31"/>
                  </a:cubicBezTo>
                  <a:cubicBezTo>
                    <a:pt x="24" y="38"/>
                    <a:pt x="24" y="38"/>
                    <a:pt x="24" y="38"/>
                  </a:cubicBezTo>
                  <a:cubicBezTo>
                    <a:pt x="24" y="38"/>
                    <a:pt x="23" y="37"/>
                    <a:pt x="23" y="36"/>
                  </a:cubicBezTo>
                  <a:cubicBezTo>
                    <a:pt x="14" y="26"/>
                    <a:pt x="8" y="19"/>
                    <a:pt x="3" y="14"/>
                  </a:cubicBezTo>
                  <a:lnTo>
                    <a:pt x="11" y="8"/>
                  </a:lnTo>
                  <a:close/>
                  <a:moveTo>
                    <a:pt x="68" y="0"/>
                  </a:moveTo>
                  <a:cubicBezTo>
                    <a:pt x="78" y="0"/>
                    <a:pt x="78" y="0"/>
                    <a:pt x="78" y="0"/>
                  </a:cubicBezTo>
                  <a:cubicBezTo>
                    <a:pt x="78" y="7"/>
                    <a:pt x="78" y="14"/>
                    <a:pt x="78" y="23"/>
                  </a:cubicBezTo>
                  <a:cubicBezTo>
                    <a:pt x="111" y="23"/>
                    <a:pt x="111" y="23"/>
                    <a:pt x="111" y="23"/>
                  </a:cubicBezTo>
                  <a:cubicBezTo>
                    <a:pt x="111" y="63"/>
                    <a:pt x="111" y="63"/>
                    <a:pt x="111" y="63"/>
                  </a:cubicBezTo>
                  <a:cubicBezTo>
                    <a:pt x="126" y="63"/>
                    <a:pt x="126" y="63"/>
                    <a:pt x="126" y="63"/>
                  </a:cubicBezTo>
                  <a:cubicBezTo>
                    <a:pt x="126" y="72"/>
                    <a:pt x="126" y="72"/>
                    <a:pt x="126" y="72"/>
                  </a:cubicBezTo>
                  <a:cubicBezTo>
                    <a:pt x="80" y="72"/>
                    <a:pt x="80" y="72"/>
                    <a:pt x="80" y="72"/>
                  </a:cubicBezTo>
                  <a:cubicBezTo>
                    <a:pt x="87" y="91"/>
                    <a:pt x="102" y="104"/>
                    <a:pt x="124" y="111"/>
                  </a:cubicBezTo>
                  <a:cubicBezTo>
                    <a:pt x="123" y="112"/>
                    <a:pt x="123" y="112"/>
                    <a:pt x="123" y="113"/>
                  </a:cubicBezTo>
                  <a:cubicBezTo>
                    <a:pt x="119" y="117"/>
                    <a:pt x="117" y="120"/>
                    <a:pt x="116" y="121"/>
                  </a:cubicBezTo>
                  <a:cubicBezTo>
                    <a:pt x="93" y="110"/>
                    <a:pt x="78" y="95"/>
                    <a:pt x="73" y="79"/>
                  </a:cubicBezTo>
                  <a:cubicBezTo>
                    <a:pt x="69" y="96"/>
                    <a:pt x="54" y="111"/>
                    <a:pt x="30" y="124"/>
                  </a:cubicBezTo>
                  <a:cubicBezTo>
                    <a:pt x="26" y="119"/>
                    <a:pt x="24" y="115"/>
                    <a:pt x="23" y="114"/>
                  </a:cubicBezTo>
                  <a:cubicBezTo>
                    <a:pt x="47" y="103"/>
                    <a:pt x="62" y="89"/>
                    <a:pt x="65" y="72"/>
                  </a:cubicBezTo>
                  <a:cubicBezTo>
                    <a:pt x="33" y="72"/>
                    <a:pt x="33" y="72"/>
                    <a:pt x="33" y="72"/>
                  </a:cubicBezTo>
                  <a:cubicBezTo>
                    <a:pt x="33" y="63"/>
                    <a:pt x="33" y="63"/>
                    <a:pt x="33" y="63"/>
                  </a:cubicBezTo>
                  <a:cubicBezTo>
                    <a:pt x="67" y="63"/>
                    <a:pt x="67" y="63"/>
                    <a:pt x="67" y="63"/>
                  </a:cubicBezTo>
                  <a:cubicBezTo>
                    <a:pt x="68" y="59"/>
                    <a:pt x="68" y="34"/>
                    <a:pt x="68" y="32"/>
                  </a:cubicBezTo>
                  <a:cubicBezTo>
                    <a:pt x="39" y="32"/>
                    <a:pt x="39" y="32"/>
                    <a:pt x="39" y="32"/>
                  </a:cubicBezTo>
                  <a:cubicBezTo>
                    <a:pt x="39" y="23"/>
                    <a:pt x="39" y="23"/>
                    <a:pt x="39" y="23"/>
                  </a:cubicBezTo>
                  <a:cubicBezTo>
                    <a:pt x="68" y="23"/>
                    <a:pt x="68" y="23"/>
                    <a:pt x="68" y="23"/>
                  </a:cubicBezTo>
                  <a:cubicBezTo>
                    <a:pt x="68" y="15"/>
                    <a:pt x="68" y="7"/>
                    <a:pt x="68" y="0"/>
                  </a:cubicBezTo>
                  <a:close/>
                  <a:moveTo>
                    <a:pt x="101" y="32"/>
                  </a:moveTo>
                  <a:cubicBezTo>
                    <a:pt x="78" y="32"/>
                    <a:pt x="78" y="32"/>
                    <a:pt x="78" y="32"/>
                  </a:cubicBezTo>
                  <a:cubicBezTo>
                    <a:pt x="78" y="34"/>
                    <a:pt x="78" y="47"/>
                    <a:pt x="78" y="48"/>
                  </a:cubicBezTo>
                  <a:cubicBezTo>
                    <a:pt x="78" y="54"/>
                    <a:pt x="77" y="59"/>
                    <a:pt x="77" y="63"/>
                  </a:cubicBezTo>
                  <a:cubicBezTo>
                    <a:pt x="101" y="63"/>
                    <a:pt x="101" y="63"/>
                    <a:pt x="101" y="63"/>
                  </a:cubicBezTo>
                  <a:lnTo>
                    <a:pt x="101" y="32"/>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57">
              <a:extLst>
                <a:ext uri="{FF2B5EF4-FFF2-40B4-BE49-F238E27FC236}">
                  <a16:creationId xmlns:a16="http://schemas.microsoft.com/office/drawing/2014/main" id="{0FE94788-A631-47F5-8761-E560205D641F}"/>
                </a:ext>
              </a:extLst>
            </p:cNvPr>
            <p:cNvSpPr>
              <a:spLocks/>
            </p:cNvSpPr>
            <p:nvPr userDrawn="1"/>
          </p:nvSpPr>
          <p:spPr bwMode="auto">
            <a:xfrm>
              <a:off x="11074401" y="787401"/>
              <a:ext cx="101600" cy="101600"/>
            </a:xfrm>
            <a:custGeom>
              <a:avLst/>
              <a:gdLst>
                <a:gd name="T0" fmla="*/ 3 w 124"/>
                <a:gd name="T1" fmla="*/ 23 h 125"/>
                <a:gd name="T2" fmla="*/ 62 w 124"/>
                <a:gd name="T3" fmla="*/ 23 h 125"/>
                <a:gd name="T4" fmla="*/ 54 w 124"/>
                <a:gd name="T5" fmla="*/ 4 h 125"/>
                <a:gd name="T6" fmla="*/ 64 w 124"/>
                <a:gd name="T7" fmla="*/ 0 h 125"/>
                <a:gd name="T8" fmla="*/ 73 w 124"/>
                <a:gd name="T9" fmla="*/ 19 h 125"/>
                <a:gd name="T10" fmla="*/ 63 w 124"/>
                <a:gd name="T11" fmla="*/ 23 h 125"/>
                <a:gd name="T12" fmla="*/ 124 w 124"/>
                <a:gd name="T13" fmla="*/ 23 h 125"/>
                <a:gd name="T14" fmla="*/ 124 w 124"/>
                <a:gd name="T15" fmla="*/ 32 h 125"/>
                <a:gd name="T16" fmla="*/ 48 w 124"/>
                <a:gd name="T17" fmla="*/ 32 h 125"/>
                <a:gd name="T18" fmla="*/ 47 w 124"/>
                <a:gd name="T19" fmla="*/ 42 h 125"/>
                <a:gd name="T20" fmla="*/ 46 w 124"/>
                <a:gd name="T21" fmla="*/ 52 h 125"/>
                <a:gd name="T22" fmla="*/ 108 w 124"/>
                <a:gd name="T23" fmla="*/ 52 h 125"/>
                <a:gd name="T24" fmla="*/ 107 w 124"/>
                <a:gd name="T25" fmla="*/ 73 h 125"/>
                <a:gd name="T26" fmla="*/ 105 w 124"/>
                <a:gd name="T27" fmla="*/ 95 h 125"/>
                <a:gd name="T28" fmla="*/ 79 w 124"/>
                <a:gd name="T29" fmla="*/ 120 h 125"/>
                <a:gd name="T30" fmla="*/ 56 w 124"/>
                <a:gd name="T31" fmla="*/ 121 h 125"/>
                <a:gd name="T32" fmla="*/ 55 w 124"/>
                <a:gd name="T33" fmla="*/ 109 h 125"/>
                <a:gd name="T34" fmla="*/ 78 w 124"/>
                <a:gd name="T35" fmla="*/ 110 h 125"/>
                <a:gd name="T36" fmla="*/ 95 w 124"/>
                <a:gd name="T37" fmla="*/ 94 h 125"/>
                <a:gd name="T38" fmla="*/ 96 w 124"/>
                <a:gd name="T39" fmla="*/ 72 h 125"/>
                <a:gd name="T40" fmla="*/ 96 w 124"/>
                <a:gd name="T41" fmla="*/ 61 h 125"/>
                <a:gd name="T42" fmla="*/ 46 w 124"/>
                <a:gd name="T43" fmla="*/ 61 h 125"/>
                <a:gd name="T44" fmla="*/ 8 w 124"/>
                <a:gd name="T45" fmla="*/ 125 h 125"/>
                <a:gd name="T46" fmla="*/ 0 w 124"/>
                <a:gd name="T47" fmla="*/ 116 h 125"/>
                <a:gd name="T48" fmla="*/ 35 w 124"/>
                <a:gd name="T49" fmla="*/ 58 h 125"/>
                <a:gd name="T50" fmla="*/ 37 w 124"/>
                <a:gd name="T51" fmla="*/ 40 h 125"/>
                <a:gd name="T52" fmla="*/ 37 w 124"/>
                <a:gd name="T53" fmla="*/ 32 h 125"/>
                <a:gd name="T54" fmla="*/ 3 w 124"/>
                <a:gd name="T55" fmla="*/ 32 h 125"/>
                <a:gd name="T56" fmla="*/ 3 w 124"/>
                <a:gd name="T57" fmla="*/ 2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 h="125">
                  <a:moveTo>
                    <a:pt x="3" y="23"/>
                  </a:moveTo>
                  <a:cubicBezTo>
                    <a:pt x="62" y="23"/>
                    <a:pt x="62" y="23"/>
                    <a:pt x="62" y="23"/>
                  </a:cubicBezTo>
                  <a:cubicBezTo>
                    <a:pt x="60" y="17"/>
                    <a:pt x="57" y="11"/>
                    <a:pt x="54" y="4"/>
                  </a:cubicBezTo>
                  <a:cubicBezTo>
                    <a:pt x="64" y="0"/>
                    <a:pt x="64" y="0"/>
                    <a:pt x="64" y="0"/>
                  </a:cubicBezTo>
                  <a:cubicBezTo>
                    <a:pt x="68" y="8"/>
                    <a:pt x="71" y="14"/>
                    <a:pt x="73" y="19"/>
                  </a:cubicBezTo>
                  <a:cubicBezTo>
                    <a:pt x="63" y="23"/>
                    <a:pt x="63" y="23"/>
                    <a:pt x="63" y="23"/>
                  </a:cubicBezTo>
                  <a:cubicBezTo>
                    <a:pt x="124" y="23"/>
                    <a:pt x="124" y="23"/>
                    <a:pt x="124" y="23"/>
                  </a:cubicBezTo>
                  <a:cubicBezTo>
                    <a:pt x="124" y="32"/>
                    <a:pt x="124" y="32"/>
                    <a:pt x="124" y="32"/>
                  </a:cubicBezTo>
                  <a:cubicBezTo>
                    <a:pt x="48" y="32"/>
                    <a:pt x="48" y="32"/>
                    <a:pt x="48" y="32"/>
                  </a:cubicBezTo>
                  <a:cubicBezTo>
                    <a:pt x="48" y="34"/>
                    <a:pt x="47" y="37"/>
                    <a:pt x="47" y="42"/>
                  </a:cubicBezTo>
                  <a:cubicBezTo>
                    <a:pt x="47" y="46"/>
                    <a:pt x="47" y="49"/>
                    <a:pt x="46" y="52"/>
                  </a:cubicBezTo>
                  <a:cubicBezTo>
                    <a:pt x="108" y="52"/>
                    <a:pt x="108" y="52"/>
                    <a:pt x="108" y="52"/>
                  </a:cubicBezTo>
                  <a:cubicBezTo>
                    <a:pt x="107" y="57"/>
                    <a:pt x="107" y="64"/>
                    <a:pt x="107" y="73"/>
                  </a:cubicBezTo>
                  <a:cubicBezTo>
                    <a:pt x="106" y="82"/>
                    <a:pt x="105" y="90"/>
                    <a:pt x="105" y="95"/>
                  </a:cubicBezTo>
                  <a:cubicBezTo>
                    <a:pt x="105" y="113"/>
                    <a:pt x="96" y="121"/>
                    <a:pt x="79" y="120"/>
                  </a:cubicBezTo>
                  <a:cubicBezTo>
                    <a:pt x="73" y="121"/>
                    <a:pt x="65" y="121"/>
                    <a:pt x="56" y="121"/>
                  </a:cubicBezTo>
                  <a:cubicBezTo>
                    <a:pt x="56" y="117"/>
                    <a:pt x="56" y="113"/>
                    <a:pt x="55" y="109"/>
                  </a:cubicBezTo>
                  <a:cubicBezTo>
                    <a:pt x="63" y="110"/>
                    <a:pt x="71" y="110"/>
                    <a:pt x="78" y="110"/>
                  </a:cubicBezTo>
                  <a:cubicBezTo>
                    <a:pt x="88" y="111"/>
                    <a:pt x="94" y="106"/>
                    <a:pt x="95" y="94"/>
                  </a:cubicBezTo>
                  <a:cubicBezTo>
                    <a:pt x="95" y="89"/>
                    <a:pt x="95" y="81"/>
                    <a:pt x="96" y="72"/>
                  </a:cubicBezTo>
                  <a:cubicBezTo>
                    <a:pt x="96" y="67"/>
                    <a:pt x="96" y="64"/>
                    <a:pt x="96" y="61"/>
                  </a:cubicBezTo>
                  <a:cubicBezTo>
                    <a:pt x="46" y="61"/>
                    <a:pt x="46" y="61"/>
                    <a:pt x="46" y="61"/>
                  </a:cubicBezTo>
                  <a:cubicBezTo>
                    <a:pt x="45" y="88"/>
                    <a:pt x="32" y="109"/>
                    <a:pt x="8" y="125"/>
                  </a:cubicBezTo>
                  <a:cubicBezTo>
                    <a:pt x="6" y="123"/>
                    <a:pt x="3" y="120"/>
                    <a:pt x="0" y="116"/>
                  </a:cubicBezTo>
                  <a:cubicBezTo>
                    <a:pt x="23" y="102"/>
                    <a:pt x="35" y="83"/>
                    <a:pt x="35" y="58"/>
                  </a:cubicBezTo>
                  <a:cubicBezTo>
                    <a:pt x="36" y="54"/>
                    <a:pt x="36" y="48"/>
                    <a:pt x="37" y="40"/>
                  </a:cubicBezTo>
                  <a:cubicBezTo>
                    <a:pt x="37" y="37"/>
                    <a:pt x="37" y="34"/>
                    <a:pt x="37" y="32"/>
                  </a:cubicBezTo>
                  <a:cubicBezTo>
                    <a:pt x="3" y="32"/>
                    <a:pt x="3" y="32"/>
                    <a:pt x="3" y="32"/>
                  </a:cubicBezTo>
                  <a:lnTo>
                    <a:pt x="3" y="23"/>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58">
              <a:extLst>
                <a:ext uri="{FF2B5EF4-FFF2-40B4-BE49-F238E27FC236}">
                  <a16:creationId xmlns:a16="http://schemas.microsoft.com/office/drawing/2014/main" id="{D0A5DA25-A55B-4467-BBAC-4DD8E1CE85DC}"/>
                </a:ext>
              </a:extLst>
            </p:cNvPr>
            <p:cNvSpPr>
              <a:spLocks noEditPoints="1"/>
            </p:cNvSpPr>
            <p:nvPr userDrawn="1"/>
          </p:nvSpPr>
          <p:spPr bwMode="auto">
            <a:xfrm>
              <a:off x="11195051" y="785814"/>
              <a:ext cx="101600" cy="103188"/>
            </a:xfrm>
            <a:custGeom>
              <a:avLst/>
              <a:gdLst>
                <a:gd name="T0" fmla="*/ 0 w 125"/>
                <a:gd name="T1" fmla="*/ 113 h 126"/>
                <a:gd name="T2" fmla="*/ 52 w 125"/>
                <a:gd name="T3" fmla="*/ 94 h 126"/>
                <a:gd name="T4" fmla="*/ 2 w 125"/>
                <a:gd name="T5" fmla="*/ 94 h 126"/>
                <a:gd name="T6" fmla="*/ 2 w 125"/>
                <a:gd name="T7" fmla="*/ 86 h 126"/>
                <a:gd name="T8" fmla="*/ 58 w 125"/>
                <a:gd name="T9" fmla="*/ 86 h 126"/>
                <a:gd name="T10" fmla="*/ 58 w 125"/>
                <a:gd name="T11" fmla="*/ 75 h 126"/>
                <a:gd name="T12" fmla="*/ 67 w 125"/>
                <a:gd name="T13" fmla="*/ 75 h 126"/>
                <a:gd name="T14" fmla="*/ 67 w 125"/>
                <a:gd name="T15" fmla="*/ 86 h 126"/>
                <a:gd name="T16" fmla="*/ 123 w 125"/>
                <a:gd name="T17" fmla="*/ 86 h 126"/>
                <a:gd name="T18" fmla="*/ 123 w 125"/>
                <a:gd name="T19" fmla="*/ 94 h 126"/>
                <a:gd name="T20" fmla="*/ 74 w 125"/>
                <a:gd name="T21" fmla="*/ 94 h 126"/>
                <a:gd name="T22" fmla="*/ 125 w 125"/>
                <a:gd name="T23" fmla="*/ 113 h 126"/>
                <a:gd name="T24" fmla="*/ 122 w 125"/>
                <a:gd name="T25" fmla="*/ 118 h 126"/>
                <a:gd name="T26" fmla="*/ 119 w 125"/>
                <a:gd name="T27" fmla="*/ 122 h 126"/>
                <a:gd name="T28" fmla="*/ 67 w 125"/>
                <a:gd name="T29" fmla="*/ 98 h 126"/>
                <a:gd name="T30" fmla="*/ 67 w 125"/>
                <a:gd name="T31" fmla="*/ 126 h 126"/>
                <a:gd name="T32" fmla="*/ 58 w 125"/>
                <a:gd name="T33" fmla="*/ 126 h 126"/>
                <a:gd name="T34" fmla="*/ 58 w 125"/>
                <a:gd name="T35" fmla="*/ 99 h 126"/>
                <a:gd name="T36" fmla="*/ 5 w 125"/>
                <a:gd name="T37" fmla="*/ 122 h 126"/>
                <a:gd name="T38" fmla="*/ 0 w 125"/>
                <a:gd name="T39" fmla="*/ 113 h 126"/>
                <a:gd name="T40" fmla="*/ 23 w 125"/>
                <a:gd name="T41" fmla="*/ 56 h 126"/>
                <a:gd name="T42" fmla="*/ 33 w 125"/>
                <a:gd name="T43" fmla="*/ 45 h 126"/>
                <a:gd name="T44" fmla="*/ 3 w 125"/>
                <a:gd name="T45" fmla="*/ 45 h 126"/>
                <a:gd name="T46" fmla="*/ 3 w 125"/>
                <a:gd name="T47" fmla="*/ 37 h 126"/>
                <a:gd name="T48" fmla="*/ 40 w 125"/>
                <a:gd name="T49" fmla="*/ 37 h 126"/>
                <a:gd name="T50" fmla="*/ 48 w 125"/>
                <a:gd name="T51" fmla="*/ 25 h 126"/>
                <a:gd name="T52" fmla="*/ 59 w 125"/>
                <a:gd name="T53" fmla="*/ 28 h 126"/>
                <a:gd name="T54" fmla="*/ 51 w 125"/>
                <a:gd name="T55" fmla="*/ 37 h 126"/>
                <a:gd name="T56" fmla="*/ 122 w 125"/>
                <a:gd name="T57" fmla="*/ 37 h 126"/>
                <a:gd name="T58" fmla="*/ 122 w 125"/>
                <a:gd name="T59" fmla="*/ 45 h 126"/>
                <a:gd name="T60" fmla="*/ 95 w 125"/>
                <a:gd name="T61" fmla="*/ 45 h 126"/>
                <a:gd name="T62" fmla="*/ 79 w 125"/>
                <a:gd name="T63" fmla="*/ 63 h 126"/>
                <a:gd name="T64" fmla="*/ 93 w 125"/>
                <a:gd name="T65" fmla="*/ 67 h 126"/>
                <a:gd name="T66" fmla="*/ 113 w 125"/>
                <a:gd name="T67" fmla="*/ 72 h 126"/>
                <a:gd name="T68" fmla="*/ 109 w 125"/>
                <a:gd name="T69" fmla="*/ 81 h 126"/>
                <a:gd name="T70" fmla="*/ 77 w 125"/>
                <a:gd name="T71" fmla="*/ 71 h 126"/>
                <a:gd name="T72" fmla="*/ 68 w 125"/>
                <a:gd name="T73" fmla="*/ 69 h 126"/>
                <a:gd name="T74" fmla="*/ 10 w 125"/>
                <a:gd name="T75" fmla="*/ 81 h 126"/>
                <a:gd name="T76" fmla="*/ 6 w 125"/>
                <a:gd name="T77" fmla="*/ 72 h 126"/>
                <a:gd name="T78" fmla="*/ 53 w 125"/>
                <a:gd name="T79" fmla="*/ 64 h 126"/>
                <a:gd name="T80" fmla="*/ 23 w 125"/>
                <a:gd name="T81" fmla="*/ 56 h 126"/>
                <a:gd name="T82" fmla="*/ 55 w 125"/>
                <a:gd name="T83" fmla="*/ 3 h 126"/>
                <a:gd name="T84" fmla="*/ 65 w 125"/>
                <a:gd name="T85" fmla="*/ 0 h 126"/>
                <a:gd name="T86" fmla="*/ 69 w 125"/>
                <a:gd name="T87" fmla="*/ 14 h 126"/>
                <a:gd name="T88" fmla="*/ 118 w 125"/>
                <a:gd name="T89" fmla="*/ 14 h 126"/>
                <a:gd name="T90" fmla="*/ 118 w 125"/>
                <a:gd name="T91" fmla="*/ 33 h 126"/>
                <a:gd name="T92" fmla="*/ 109 w 125"/>
                <a:gd name="T93" fmla="*/ 33 h 126"/>
                <a:gd name="T94" fmla="*/ 109 w 125"/>
                <a:gd name="T95" fmla="*/ 22 h 126"/>
                <a:gd name="T96" fmla="*/ 16 w 125"/>
                <a:gd name="T97" fmla="*/ 22 h 126"/>
                <a:gd name="T98" fmla="*/ 16 w 125"/>
                <a:gd name="T99" fmla="*/ 33 h 126"/>
                <a:gd name="T100" fmla="*/ 6 w 125"/>
                <a:gd name="T101" fmla="*/ 33 h 126"/>
                <a:gd name="T102" fmla="*/ 6 w 125"/>
                <a:gd name="T103" fmla="*/ 14 h 126"/>
                <a:gd name="T104" fmla="*/ 59 w 125"/>
                <a:gd name="T105" fmla="*/ 14 h 126"/>
                <a:gd name="T106" fmla="*/ 55 w 125"/>
                <a:gd name="T107" fmla="*/ 3 h 126"/>
                <a:gd name="T108" fmla="*/ 37 w 125"/>
                <a:gd name="T109" fmla="*/ 52 h 126"/>
                <a:gd name="T110" fmla="*/ 56 w 125"/>
                <a:gd name="T111" fmla="*/ 57 h 126"/>
                <a:gd name="T112" fmla="*/ 67 w 125"/>
                <a:gd name="T113" fmla="*/ 60 h 126"/>
                <a:gd name="T114" fmla="*/ 84 w 125"/>
                <a:gd name="T115" fmla="*/ 45 h 126"/>
                <a:gd name="T116" fmla="*/ 44 w 125"/>
                <a:gd name="T117" fmla="*/ 45 h 126"/>
                <a:gd name="T118" fmla="*/ 37 w 125"/>
                <a:gd name="T11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 h="126">
                  <a:moveTo>
                    <a:pt x="0" y="113"/>
                  </a:moveTo>
                  <a:cubicBezTo>
                    <a:pt x="21" y="110"/>
                    <a:pt x="38" y="104"/>
                    <a:pt x="52" y="94"/>
                  </a:cubicBezTo>
                  <a:cubicBezTo>
                    <a:pt x="2" y="94"/>
                    <a:pt x="2" y="94"/>
                    <a:pt x="2" y="94"/>
                  </a:cubicBezTo>
                  <a:cubicBezTo>
                    <a:pt x="2" y="86"/>
                    <a:pt x="2" y="86"/>
                    <a:pt x="2" y="86"/>
                  </a:cubicBezTo>
                  <a:cubicBezTo>
                    <a:pt x="58" y="86"/>
                    <a:pt x="58" y="86"/>
                    <a:pt x="58" y="86"/>
                  </a:cubicBezTo>
                  <a:cubicBezTo>
                    <a:pt x="58" y="75"/>
                    <a:pt x="58" y="75"/>
                    <a:pt x="58" y="75"/>
                  </a:cubicBezTo>
                  <a:cubicBezTo>
                    <a:pt x="67" y="75"/>
                    <a:pt x="67" y="75"/>
                    <a:pt x="67" y="75"/>
                  </a:cubicBezTo>
                  <a:cubicBezTo>
                    <a:pt x="67" y="86"/>
                    <a:pt x="67" y="86"/>
                    <a:pt x="67" y="86"/>
                  </a:cubicBezTo>
                  <a:cubicBezTo>
                    <a:pt x="123" y="86"/>
                    <a:pt x="123" y="86"/>
                    <a:pt x="123" y="86"/>
                  </a:cubicBezTo>
                  <a:cubicBezTo>
                    <a:pt x="123" y="94"/>
                    <a:pt x="123" y="94"/>
                    <a:pt x="123" y="94"/>
                  </a:cubicBezTo>
                  <a:cubicBezTo>
                    <a:pt x="74" y="94"/>
                    <a:pt x="74" y="94"/>
                    <a:pt x="74" y="94"/>
                  </a:cubicBezTo>
                  <a:cubicBezTo>
                    <a:pt x="88" y="104"/>
                    <a:pt x="104" y="110"/>
                    <a:pt x="125" y="113"/>
                  </a:cubicBezTo>
                  <a:cubicBezTo>
                    <a:pt x="124" y="114"/>
                    <a:pt x="123" y="116"/>
                    <a:pt x="122" y="118"/>
                  </a:cubicBezTo>
                  <a:cubicBezTo>
                    <a:pt x="121" y="120"/>
                    <a:pt x="120" y="121"/>
                    <a:pt x="119" y="122"/>
                  </a:cubicBezTo>
                  <a:cubicBezTo>
                    <a:pt x="96" y="116"/>
                    <a:pt x="78" y="108"/>
                    <a:pt x="67" y="98"/>
                  </a:cubicBezTo>
                  <a:cubicBezTo>
                    <a:pt x="67" y="126"/>
                    <a:pt x="67" y="126"/>
                    <a:pt x="67" y="126"/>
                  </a:cubicBezTo>
                  <a:cubicBezTo>
                    <a:pt x="58" y="126"/>
                    <a:pt x="58" y="126"/>
                    <a:pt x="58" y="126"/>
                  </a:cubicBezTo>
                  <a:cubicBezTo>
                    <a:pt x="58" y="99"/>
                    <a:pt x="58" y="99"/>
                    <a:pt x="58" y="99"/>
                  </a:cubicBezTo>
                  <a:cubicBezTo>
                    <a:pt x="45" y="109"/>
                    <a:pt x="27" y="116"/>
                    <a:pt x="5" y="122"/>
                  </a:cubicBezTo>
                  <a:cubicBezTo>
                    <a:pt x="4" y="119"/>
                    <a:pt x="2" y="116"/>
                    <a:pt x="0" y="113"/>
                  </a:cubicBezTo>
                  <a:close/>
                  <a:moveTo>
                    <a:pt x="23" y="56"/>
                  </a:moveTo>
                  <a:cubicBezTo>
                    <a:pt x="26" y="53"/>
                    <a:pt x="30" y="49"/>
                    <a:pt x="33" y="45"/>
                  </a:cubicBezTo>
                  <a:cubicBezTo>
                    <a:pt x="3" y="45"/>
                    <a:pt x="3" y="45"/>
                    <a:pt x="3" y="45"/>
                  </a:cubicBezTo>
                  <a:cubicBezTo>
                    <a:pt x="3" y="37"/>
                    <a:pt x="3" y="37"/>
                    <a:pt x="3" y="37"/>
                  </a:cubicBezTo>
                  <a:cubicBezTo>
                    <a:pt x="40" y="37"/>
                    <a:pt x="40" y="37"/>
                    <a:pt x="40" y="37"/>
                  </a:cubicBezTo>
                  <a:cubicBezTo>
                    <a:pt x="43" y="33"/>
                    <a:pt x="46" y="29"/>
                    <a:pt x="48" y="25"/>
                  </a:cubicBezTo>
                  <a:cubicBezTo>
                    <a:pt x="59" y="28"/>
                    <a:pt x="59" y="28"/>
                    <a:pt x="59" y="28"/>
                  </a:cubicBezTo>
                  <a:cubicBezTo>
                    <a:pt x="56" y="31"/>
                    <a:pt x="54" y="34"/>
                    <a:pt x="51" y="37"/>
                  </a:cubicBezTo>
                  <a:cubicBezTo>
                    <a:pt x="122" y="37"/>
                    <a:pt x="122" y="37"/>
                    <a:pt x="122" y="37"/>
                  </a:cubicBezTo>
                  <a:cubicBezTo>
                    <a:pt x="122" y="45"/>
                    <a:pt x="122" y="45"/>
                    <a:pt x="122" y="45"/>
                  </a:cubicBezTo>
                  <a:cubicBezTo>
                    <a:pt x="95" y="45"/>
                    <a:pt x="95" y="45"/>
                    <a:pt x="95" y="45"/>
                  </a:cubicBezTo>
                  <a:cubicBezTo>
                    <a:pt x="92" y="52"/>
                    <a:pt x="86" y="58"/>
                    <a:pt x="79" y="63"/>
                  </a:cubicBezTo>
                  <a:cubicBezTo>
                    <a:pt x="82" y="64"/>
                    <a:pt x="87" y="65"/>
                    <a:pt x="93" y="67"/>
                  </a:cubicBezTo>
                  <a:cubicBezTo>
                    <a:pt x="103" y="69"/>
                    <a:pt x="109" y="71"/>
                    <a:pt x="113" y="72"/>
                  </a:cubicBezTo>
                  <a:cubicBezTo>
                    <a:pt x="109" y="81"/>
                    <a:pt x="109" y="81"/>
                    <a:pt x="109" y="81"/>
                  </a:cubicBezTo>
                  <a:cubicBezTo>
                    <a:pt x="102" y="78"/>
                    <a:pt x="91" y="75"/>
                    <a:pt x="77" y="71"/>
                  </a:cubicBezTo>
                  <a:cubicBezTo>
                    <a:pt x="73" y="70"/>
                    <a:pt x="70" y="69"/>
                    <a:pt x="68" y="69"/>
                  </a:cubicBezTo>
                  <a:cubicBezTo>
                    <a:pt x="57" y="73"/>
                    <a:pt x="38" y="78"/>
                    <a:pt x="10" y="81"/>
                  </a:cubicBezTo>
                  <a:cubicBezTo>
                    <a:pt x="9" y="78"/>
                    <a:pt x="7" y="75"/>
                    <a:pt x="6" y="72"/>
                  </a:cubicBezTo>
                  <a:cubicBezTo>
                    <a:pt x="26" y="70"/>
                    <a:pt x="42" y="67"/>
                    <a:pt x="53" y="64"/>
                  </a:cubicBezTo>
                  <a:cubicBezTo>
                    <a:pt x="44" y="62"/>
                    <a:pt x="34" y="59"/>
                    <a:pt x="23" y="56"/>
                  </a:cubicBezTo>
                  <a:close/>
                  <a:moveTo>
                    <a:pt x="55" y="3"/>
                  </a:moveTo>
                  <a:cubicBezTo>
                    <a:pt x="65" y="0"/>
                    <a:pt x="65" y="0"/>
                    <a:pt x="65" y="0"/>
                  </a:cubicBezTo>
                  <a:cubicBezTo>
                    <a:pt x="66" y="5"/>
                    <a:pt x="68" y="9"/>
                    <a:pt x="69" y="14"/>
                  </a:cubicBezTo>
                  <a:cubicBezTo>
                    <a:pt x="118" y="14"/>
                    <a:pt x="118" y="14"/>
                    <a:pt x="118" y="14"/>
                  </a:cubicBezTo>
                  <a:cubicBezTo>
                    <a:pt x="118" y="33"/>
                    <a:pt x="118" y="33"/>
                    <a:pt x="118" y="33"/>
                  </a:cubicBezTo>
                  <a:cubicBezTo>
                    <a:pt x="109" y="33"/>
                    <a:pt x="109" y="33"/>
                    <a:pt x="109" y="33"/>
                  </a:cubicBezTo>
                  <a:cubicBezTo>
                    <a:pt x="109" y="22"/>
                    <a:pt x="109" y="22"/>
                    <a:pt x="109" y="22"/>
                  </a:cubicBezTo>
                  <a:cubicBezTo>
                    <a:pt x="16" y="22"/>
                    <a:pt x="16" y="22"/>
                    <a:pt x="16" y="22"/>
                  </a:cubicBezTo>
                  <a:cubicBezTo>
                    <a:pt x="16" y="33"/>
                    <a:pt x="16" y="33"/>
                    <a:pt x="16" y="33"/>
                  </a:cubicBezTo>
                  <a:cubicBezTo>
                    <a:pt x="6" y="33"/>
                    <a:pt x="6" y="33"/>
                    <a:pt x="6" y="33"/>
                  </a:cubicBezTo>
                  <a:cubicBezTo>
                    <a:pt x="6" y="14"/>
                    <a:pt x="6" y="14"/>
                    <a:pt x="6" y="14"/>
                  </a:cubicBezTo>
                  <a:cubicBezTo>
                    <a:pt x="59" y="14"/>
                    <a:pt x="59" y="14"/>
                    <a:pt x="59" y="14"/>
                  </a:cubicBezTo>
                  <a:cubicBezTo>
                    <a:pt x="58" y="10"/>
                    <a:pt x="57" y="6"/>
                    <a:pt x="55" y="3"/>
                  </a:cubicBezTo>
                  <a:close/>
                  <a:moveTo>
                    <a:pt x="37" y="52"/>
                  </a:moveTo>
                  <a:cubicBezTo>
                    <a:pt x="41" y="53"/>
                    <a:pt x="47" y="55"/>
                    <a:pt x="56" y="57"/>
                  </a:cubicBezTo>
                  <a:cubicBezTo>
                    <a:pt x="61" y="58"/>
                    <a:pt x="64" y="59"/>
                    <a:pt x="67" y="60"/>
                  </a:cubicBezTo>
                  <a:cubicBezTo>
                    <a:pt x="75" y="56"/>
                    <a:pt x="81" y="52"/>
                    <a:pt x="84" y="45"/>
                  </a:cubicBezTo>
                  <a:cubicBezTo>
                    <a:pt x="44" y="45"/>
                    <a:pt x="44" y="45"/>
                    <a:pt x="44" y="45"/>
                  </a:cubicBezTo>
                  <a:cubicBezTo>
                    <a:pt x="42" y="48"/>
                    <a:pt x="39" y="50"/>
                    <a:pt x="37" y="52"/>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59">
              <a:extLst>
                <a:ext uri="{FF2B5EF4-FFF2-40B4-BE49-F238E27FC236}">
                  <a16:creationId xmlns:a16="http://schemas.microsoft.com/office/drawing/2014/main" id="{8E1F07C3-0036-40A2-BCBE-D80A765D675E}"/>
                </a:ext>
              </a:extLst>
            </p:cNvPr>
            <p:cNvSpPr>
              <a:spLocks noEditPoints="1"/>
            </p:cNvSpPr>
            <p:nvPr userDrawn="1"/>
          </p:nvSpPr>
          <p:spPr bwMode="auto">
            <a:xfrm>
              <a:off x="11314113" y="787401"/>
              <a:ext cx="103188" cy="101600"/>
            </a:xfrm>
            <a:custGeom>
              <a:avLst/>
              <a:gdLst>
                <a:gd name="T0" fmla="*/ 37 w 127"/>
                <a:gd name="T1" fmla="*/ 1 h 124"/>
                <a:gd name="T2" fmla="*/ 35 w 127"/>
                <a:gd name="T3" fmla="*/ 6 h 124"/>
                <a:gd name="T4" fmla="*/ 47 w 127"/>
                <a:gd name="T5" fmla="*/ 20 h 124"/>
                <a:gd name="T6" fmla="*/ 57 w 127"/>
                <a:gd name="T7" fmla="*/ 34 h 124"/>
                <a:gd name="T8" fmla="*/ 50 w 127"/>
                <a:gd name="T9" fmla="*/ 40 h 124"/>
                <a:gd name="T10" fmla="*/ 31 w 127"/>
                <a:gd name="T11" fmla="*/ 15 h 124"/>
                <a:gd name="T12" fmla="*/ 6 w 127"/>
                <a:gd name="T13" fmla="*/ 55 h 124"/>
                <a:gd name="T14" fmla="*/ 4 w 127"/>
                <a:gd name="T15" fmla="*/ 50 h 124"/>
                <a:gd name="T16" fmla="*/ 0 w 127"/>
                <a:gd name="T17" fmla="*/ 46 h 124"/>
                <a:gd name="T18" fmla="*/ 27 w 127"/>
                <a:gd name="T19" fmla="*/ 0 h 124"/>
                <a:gd name="T20" fmla="*/ 37 w 127"/>
                <a:gd name="T21" fmla="*/ 1 h 124"/>
                <a:gd name="T22" fmla="*/ 8 w 127"/>
                <a:gd name="T23" fmla="*/ 86 h 124"/>
                <a:gd name="T24" fmla="*/ 15 w 127"/>
                <a:gd name="T25" fmla="*/ 80 h 124"/>
                <a:gd name="T26" fmla="*/ 29 w 127"/>
                <a:gd name="T27" fmla="*/ 97 h 124"/>
                <a:gd name="T28" fmla="*/ 42 w 127"/>
                <a:gd name="T29" fmla="*/ 69 h 124"/>
                <a:gd name="T30" fmla="*/ 5 w 127"/>
                <a:gd name="T31" fmla="*/ 69 h 124"/>
                <a:gd name="T32" fmla="*/ 5 w 127"/>
                <a:gd name="T33" fmla="*/ 60 h 124"/>
                <a:gd name="T34" fmla="*/ 52 w 127"/>
                <a:gd name="T35" fmla="*/ 60 h 124"/>
                <a:gd name="T36" fmla="*/ 52 w 127"/>
                <a:gd name="T37" fmla="*/ 69 h 124"/>
                <a:gd name="T38" fmla="*/ 34 w 127"/>
                <a:gd name="T39" fmla="*/ 105 h 124"/>
                <a:gd name="T40" fmla="*/ 44 w 127"/>
                <a:gd name="T41" fmla="*/ 116 h 124"/>
                <a:gd name="T42" fmla="*/ 36 w 127"/>
                <a:gd name="T43" fmla="*/ 122 h 124"/>
                <a:gd name="T44" fmla="*/ 8 w 127"/>
                <a:gd name="T45" fmla="*/ 86 h 124"/>
                <a:gd name="T46" fmla="*/ 22 w 127"/>
                <a:gd name="T47" fmla="*/ 36 h 124"/>
                <a:gd name="T48" fmla="*/ 30 w 127"/>
                <a:gd name="T49" fmla="*/ 32 h 124"/>
                <a:gd name="T50" fmla="*/ 40 w 127"/>
                <a:gd name="T51" fmla="*/ 51 h 124"/>
                <a:gd name="T52" fmla="*/ 32 w 127"/>
                <a:gd name="T53" fmla="*/ 56 h 124"/>
                <a:gd name="T54" fmla="*/ 22 w 127"/>
                <a:gd name="T55" fmla="*/ 36 h 124"/>
                <a:gd name="T56" fmla="*/ 94 w 127"/>
                <a:gd name="T57" fmla="*/ 90 h 124"/>
                <a:gd name="T58" fmla="*/ 127 w 127"/>
                <a:gd name="T59" fmla="*/ 116 h 124"/>
                <a:gd name="T60" fmla="*/ 119 w 127"/>
                <a:gd name="T61" fmla="*/ 123 h 124"/>
                <a:gd name="T62" fmla="*/ 88 w 127"/>
                <a:gd name="T63" fmla="*/ 97 h 124"/>
                <a:gd name="T64" fmla="*/ 56 w 127"/>
                <a:gd name="T65" fmla="*/ 124 h 124"/>
                <a:gd name="T66" fmla="*/ 53 w 127"/>
                <a:gd name="T67" fmla="*/ 120 h 124"/>
                <a:gd name="T68" fmla="*/ 49 w 127"/>
                <a:gd name="T69" fmla="*/ 116 h 124"/>
                <a:gd name="T70" fmla="*/ 78 w 127"/>
                <a:gd name="T71" fmla="*/ 96 h 124"/>
                <a:gd name="T72" fmla="*/ 85 w 127"/>
                <a:gd name="T73" fmla="*/ 63 h 124"/>
                <a:gd name="T74" fmla="*/ 85 w 127"/>
                <a:gd name="T75" fmla="*/ 46 h 124"/>
                <a:gd name="T76" fmla="*/ 94 w 127"/>
                <a:gd name="T77" fmla="*/ 46 h 124"/>
                <a:gd name="T78" fmla="*/ 94 w 127"/>
                <a:gd name="T79" fmla="*/ 64 h 124"/>
                <a:gd name="T80" fmla="*/ 89 w 127"/>
                <a:gd name="T81" fmla="*/ 94 h 124"/>
                <a:gd name="T82" fmla="*/ 94 w 127"/>
                <a:gd name="T83" fmla="*/ 90 h 124"/>
                <a:gd name="T84" fmla="*/ 54 w 127"/>
                <a:gd name="T85" fmla="*/ 5 h 124"/>
                <a:gd name="T86" fmla="*/ 127 w 127"/>
                <a:gd name="T87" fmla="*/ 5 h 124"/>
                <a:gd name="T88" fmla="*/ 127 w 127"/>
                <a:gd name="T89" fmla="*/ 14 h 124"/>
                <a:gd name="T90" fmla="*/ 96 w 127"/>
                <a:gd name="T91" fmla="*/ 14 h 124"/>
                <a:gd name="T92" fmla="*/ 92 w 127"/>
                <a:gd name="T93" fmla="*/ 31 h 124"/>
                <a:gd name="T94" fmla="*/ 120 w 127"/>
                <a:gd name="T95" fmla="*/ 31 h 124"/>
                <a:gd name="T96" fmla="*/ 120 w 127"/>
                <a:gd name="T97" fmla="*/ 92 h 124"/>
                <a:gd name="T98" fmla="*/ 111 w 127"/>
                <a:gd name="T99" fmla="*/ 92 h 124"/>
                <a:gd name="T100" fmla="*/ 111 w 127"/>
                <a:gd name="T101" fmla="*/ 40 h 124"/>
                <a:gd name="T102" fmla="*/ 69 w 127"/>
                <a:gd name="T103" fmla="*/ 40 h 124"/>
                <a:gd name="T104" fmla="*/ 69 w 127"/>
                <a:gd name="T105" fmla="*/ 93 h 124"/>
                <a:gd name="T106" fmla="*/ 60 w 127"/>
                <a:gd name="T107" fmla="*/ 93 h 124"/>
                <a:gd name="T108" fmla="*/ 60 w 127"/>
                <a:gd name="T109" fmla="*/ 31 h 124"/>
                <a:gd name="T110" fmla="*/ 82 w 127"/>
                <a:gd name="T111" fmla="*/ 31 h 124"/>
                <a:gd name="T112" fmla="*/ 85 w 127"/>
                <a:gd name="T113" fmla="*/ 14 h 124"/>
                <a:gd name="T114" fmla="*/ 54 w 127"/>
                <a:gd name="T115" fmla="*/ 14 h 124"/>
                <a:gd name="T116" fmla="*/ 54 w 127"/>
                <a:gd name="T117" fmla="*/ 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 h="124">
                  <a:moveTo>
                    <a:pt x="37" y="1"/>
                  </a:moveTo>
                  <a:cubicBezTo>
                    <a:pt x="36" y="3"/>
                    <a:pt x="35" y="4"/>
                    <a:pt x="35" y="6"/>
                  </a:cubicBezTo>
                  <a:cubicBezTo>
                    <a:pt x="37" y="9"/>
                    <a:pt x="41" y="13"/>
                    <a:pt x="47" y="20"/>
                  </a:cubicBezTo>
                  <a:cubicBezTo>
                    <a:pt x="53" y="28"/>
                    <a:pt x="56" y="32"/>
                    <a:pt x="57" y="34"/>
                  </a:cubicBezTo>
                  <a:cubicBezTo>
                    <a:pt x="50" y="40"/>
                    <a:pt x="50" y="40"/>
                    <a:pt x="50" y="40"/>
                  </a:cubicBezTo>
                  <a:cubicBezTo>
                    <a:pt x="42" y="29"/>
                    <a:pt x="35" y="21"/>
                    <a:pt x="31" y="15"/>
                  </a:cubicBezTo>
                  <a:cubicBezTo>
                    <a:pt x="23" y="30"/>
                    <a:pt x="15" y="43"/>
                    <a:pt x="6" y="55"/>
                  </a:cubicBezTo>
                  <a:cubicBezTo>
                    <a:pt x="6" y="54"/>
                    <a:pt x="5" y="53"/>
                    <a:pt x="4" y="50"/>
                  </a:cubicBezTo>
                  <a:cubicBezTo>
                    <a:pt x="2" y="48"/>
                    <a:pt x="1" y="47"/>
                    <a:pt x="0" y="46"/>
                  </a:cubicBezTo>
                  <a:cubicBezTo>
                    <a:pt x="11" y="33"/>
                    <a:pt x="19" y="18"/>
                    <a:pt x="27" y="0"/>
                  </a:cubicBezTo>
                  <a:lnTo>
                    <a:pt x="37" y="1"/>
                  </a:lnTo>
                  <a:close/>
                  <a:moveTo>
                    <a:pt x="8" y="86"/>
                  </a:moveTo>
                  <a:cubicBezTo>
                    <a:pt x="15" y="80"/>
                    <a:pt x="15" y="80"/>
                    <a:pt x="15" y="80"/>
                  </a:cubicBezTo>
                  <a:cubicBezTo>
                    <a:pt x="17" y="83"/>
                    <a:pt x="22" y="89"/>
                    <a:pt x="29" y="97"/>
                  </a:cubicBezTo>
                  <a:cubicBezTo>
                    <a:pt x="33" y="89"/>
                    <a:pt x="37" y="80"/>
                    <a:pt x="42" y="69"/>
                  </a:cubicBezTo>
                  <a:cubicBezTo>
                    <a:pt x="5" y="69"/>
                    <a:pt x="5" y="69"/>
                    <a:pt x="5" y="69"/>
                  </a:cubicBezTo>
                  <a:cubicBezTo>
                    <a:pt x="5" y="60"/>
                    <a:pt x="5" y="60"/>
                    <a:pt x="5" y="60"/>
                  </a:cubicBezTo>
                  <a:cubicBezTo>
                    <a:pt x="52" y="60"/>
                    <a:pt x="52" y="60"/>
                    <a:pt x="52" y="60"/>
                  </a:cubicBezTo>
                  <a:cubicBezTo>
                    <a:pt x="52" y="69"/>
                    <a:pt x="52" y="69"/>
                    <a:pt x="52" y="69"/>
                  </a:cubicBezTo>
                  <a:cubicBezTo>
                    <a:pt x="47" y="81"/>
                    <a:pt x="41" y="93"/>
                    <a:pt x="34" y="105"/>
                  </a:cubicBezTo>
                  <a:cubicBezTo>
                    <a:pt x="39" y="110"/>
                    <a:pt x="42" y="114"/>
                    <a:pt x="44" y="116"/>
                  </a:cubicBezTo>
                  <a:cubicBezTo>
                    <a:pt x="36" y="122"/>
                    <a:pt x="36" y="122"/>
                    <a:pt x="36" y="122"/>
                  </a:cubicBezTo>
                  <a:cubicBezTo>
                    <a:pt x="27" y="111"/>
                    <a:pt x="18" y="98"/>
                    <a:pt x="8" y="86"/>
                  </a:cubicBezTo>
                  <a:close/>
                  <a:moveTo>
                    <a:pt x="22" y="36"/>
                  </a:moveTo>
                  <a:cubicBezTo>
                    <a:pt x="30" y="32"/>
                    <a:pt x="30" y="32"/>
                    <a:pt x="30" y="32"/>
                  </a:cubicBezTo>
                  <a:cubicBezTo>
                    <a:pt x="35" y="40"/>
                    <a:pt x="38" y="47"/>
                    <a:pt x="40" y="51"/>
                  </a:cubicBezTo>
                  <a:cubicBezTo>
                    <a:pt x="32" y="56"/>
                    <a:pt x="32" y="56"/>
                    <a:pt x="32" y="56"/>
                  </a:cubicBezTo>
                  <a:cubicBezTo>
                    <a:pt x="29" y="50"/>
                    <a:pt x="26" y="43"/>
                    <a:pt x="22" y="36"/>
                  </a:cubicBezTo>
                  <a:close/>
                  <a:moveTo>
                    <a:pt x="94" y="90"/>
                  </a:moveTo>
                  <a:cubicBezTo>
                    <a:pt x="108" y="101"/>
                    <a:pt x="119" y="110"/>
                    <a:pt x="127" y="116"/>
                  </a:cubicBezTo>
                  <a:cubicBezTo>
                    <a:pt x="119" y="123"/>
                    <a:pt x="119" y="123"/>
                    <a:pt x="119" y="123"/>
                  </a:cubicBezTo>
                  <a:cubicBezTo>
                    <a:pt x="108" y="113"/>
                    <a:pt x="98" y="105"/>
                    <a:pt x="88" y="97"/>
                  </a:cubicBezTo>
                  <a:cubicBezTo>
                    <a:pt x="84" y="106"/>
                    <a:pt x="73" y="115"/>
                    <a:pt x="56" y="124"/>
                  </a:cubicBezTo>
                  <a:cubicBezTo>
                    <a:pt x="56" y="123"/>
                    <a:pt x="55" y="122"/>
                    <a:pt x="53" y="120"/>
                  </a:cubicBezTo>
                  <a:cubicBezTo>
                    <a:pt x="51" y="118"/>
                    <a:pt x="50" y="116"/>
                    <a:pt x="49" y="116"/>
                  </a:cubicBezTo>
                  <a:cubicBezTo>
                    <a:pt x="64" y="109"/>
                    <a:pt x="73" y="103"/>
                    <a:pt x="78" y="96"/>
                  </a:cubicBezTo>
                  <a:cubicBezTo>
                    <a:pt x="83" y="89"/>
                    <a:pt x="86" y="78"/>
                    <a:pt x="85" y="63"/>
                  </a:cubicBezTo>
                  <a:cubicBezTo>
                    <a:pt x="85" y="46"/>
                    <a:pt x="85" y="46"/>
                    <a:pt x="85" y="46"/>
                  </a:cubicBezTo>
                  <a:cubicBezTo>
                    <a:pt x="94" y="46"/>
                    <a:pt x="94" y="46"/>
                    <a:pt x="94" y="46"/>
                  </a:cubicBezTo>
                  <a:cubicBezTo>
                    <a:pt x="94" y="64"/>
                    <a:pt x="94" y="64"/>
                    <a:pt x="94" y="64"/>
                  </a:cubicBezTo>
                  <a:cubicBezTo>
                    <a:pt x="94" y="78"/>
                    <a:pt x="93" y="88"/>
                    <a:pt x="89" y="94"/>
                  </a:cubicBezTo>
                  <a:lnTo>
                    <a:pt x="94" y="90"/>
                  </a:lnTo>
                  <a:close/>
                  <a:moveTo>
                    <a:pt x="54" y="5"/>
                  </a:moveTo>
                  <a:cubicBezTo>
                    <a:pt x="127" y="5"/>
                    <a:pt x="127" y="5"/>
                    <a:pt x="127" y="5"/>
                  </a:cubicBezTo>
                  <a:cubicBezTo>
                    <a:pt x="127" y="14"/>
                    <a:pt x="127" y="14"/>
                    <a:pt x="127" y="14"/>
                  </a:cubicBezTo>
                  <a:cubicBezTo>
                    <a:pt x="96" y="14"/>
                    <a:pt x="96" y="14"/>
                    <a:pt x="96" y="14"/>
                  </a:cubicBezTo>
                  <a:cubicBezTo>
                    <a:pt x="92" y="31"/>
                    <a:pt x="92" y="31"/>
                    <a:pt x="92" y="31"/>
                  </a:cubicBezTo>
                  <a:cubicBezTo>
                    <a:pt x="120" y="31"/>
                    <a:pt x="120" y="31"/>
                    <a:pt x="120" y="31"/>
                  </a:cubicBezTo>
                  <a:cubicBezTo>
                    <a:pt x="120" y="92"/>
                    <a:pt x="120" y="92"/>
                    <a:pt x="120" y="92"/>
                  </a:cubicBezTo>
                  <a:cubicBezTo>
                    <a:pt x="111" y="92"/>
                    <a:pt x="111" y="92"/>
                    <a:pt x="111" y="92"/>
                  </a:cubicBezTo>
                  <a:cubicBezTo>
                    <a:pt x="111" y="40"/>
                    <a:pt x="111" y="40"/>
                    <a:pt x="111" y="40"/>
                  </a:cubicBezTo>
                  <a:cubicBezTo>
                    <a:pt x="69" y="40"/>
                    <a:pt x="69" y="40"/>
                    <a:pt x="69" y="40"/>
                  </a:cubicBezTo>
                  <a:cubicBezTo>
                    <a:pt x="69" y="93"/>
                    <a:pt x="69" y="93"/>
                    <a:pt x="69" y="93"/>
                  </a:cubicBezTo>
                  <a:cubicBezTo>
                    <a:pt x="60" y="93"/>
                    <a:pt x="60" y="93"/>
                    <a:pt x="60" y="93"/>
                  </a:cubicBezTo>
                  <a:cubicBezTo>
                    <a:pt x="60" y="31"/>
                    <a:pt x="60" y="31"/>
                    <a:pt x="60" y="31"/>
                  </a:cubicBezTo>
                  <a:cubicBezTo>
                    <a:pt x="82" y="31"/>
                    <a:pt x="82" y="31"/>
                    <a:pt x="82" y="31"/>
                  </a:cubicBezTo>
                  <a:cubicBezTo>
                    <a:pt x="85" y="14"/>
                    <a:pt x="85" y="14"/>
                    <a:pt x="85" y="14"/>
                  </a:cubicBezTo>
                  <a:cubicBezTo>
                    <a:pt x="54" y="14"/>
                    <a:pt x="54" y="14"/>
                    <a:pt x="54" y="14"/>
                  </a:cubicBezTo>
                  <a:lnTo>
                    <a:pt x="54" y="5"/>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60">
              <a:extLst>
                <a:ext uri="{FF2B5EF4-FFF2-40B4-BE49-F238E27FC236}">
                  <a16:creationId xmlns:a16="http://schemas.microsoft.com/office/drawing/2014/main" id="{9A8795D0-4A86-42F6-B8AD-FA91E0B42DB4}"/>
                </a:ext>
              </a:extLst>
            </p:cNvPr>
            <p:cNvSpPr>
              <a:spLocks noEditPoints="1"/>
            </p:cNvSpPr>
            <p:nvPr userDrawn="1"/>
          </p:nvSpPr>
          <p:spPr bwMode="auto">
            <a:xfrm>
              <a:off x="11434763" y="792164"/>
              <a:ext cx="103188" cy="93663"/>
            </a:xfrm>
            <a:custGeom>
              <a:avLst/>
              <a:gdLst>
                <a:gd name="T0" fmla="*/ 89 w 126"/>
                <a:gd name="T1" fmla="*/ 62 h 115"/>
                <a:gd name="T2" fmla="*/ 99 w 126"/>
                <a:gd name="T3" fmla="*/ 62 h 115"/>
                <a:gd name="T4" fmla="*/ 99 w 126"/>
                <a:gd name="T5" fmla="*/ 71 h 115"/>
                <a:gd name="T6" fmla="*/ 126 w 126"/>
                <a:gd name="T7" fmla="*/ 71 h 115"/>
                <a:gd name="T8" fmla="*/ 126 w 126"/>
                <a:gd name="T9" fmla="*/ 80 h 115"/>
                <a:gd name="T10" fmla="*/ 99 w 126"/>
                <a:gd name="T11" fmla="*/ 80 h 115"/>
                <a:gd name="T12" fmla="*/ 99 w 126"/>
                <a:gd name="T13" fmla="*/ 98 h 115"/>
                <a:gd name="T14" fmla="*/ 81 w 126"/>
                <a:gd name="T15" fmla="*/ 115 h 115"/>
                <a:gd name="T16" fmla="*/ 62 w 126"/>
                <a:gd name="T17" fmla="*/ 115 h 115"/>
                <a:gd name="T18" fmla="*/ 61 w 126"/>
                <a:gd name="T19" fmla="*/ 110 h 115"/>
                <a:gd name="T20" fmla="*/ 60 w 126"/>
                <a:gd name="T21" fmla="*/ 104 h 115"/>
                <a:gd name="T22" fmla="*/ 78 w 126"/>
                <a:gd name="T23" fmla="*/ 105 h 115"/>
                <a:gd name="T24" fmla="*/ 89 w 126"/>
                <a:gd name="T25" fmla="*/ 96 h 115"/>
                <a:gd name="T26" fmla="*/ 89 w 126"/>
                <a:gd name="T27" fmla="*/ 80 h 115"/>
                <a:gd name="T28" fmla="*/ 0 w 126"/>
                <a:gd name="T29" fmla="*/ 80 h 115"/>
                <a:gd name="T30" fmla="*/ 0 w 126"/>
                <a:gd name="T31" fmla="*/ 71 h 115"/>
                <a:gd name="T32" fmla="*/ 89 w 126"/>
                <a:gd name="T33" fmla="*/ 71 h 115"/>
                <a:gd name="T34" fmla="*/ 89 w 126"/>
                <a:gd name="T35" fmla="*/ 62 h 115"/>
                <a:gd name="T36" fmla="*/ 105 w 126"/>
                <a:gd name="T37" fmla="*/ 34 h 115"/>
                <a:gd name="T38" fmla="*/ 25 w 126"/>
                <a:gd name="T39" fmla="*/ 34 h 115"/>
                <a:gd name="T40" fmla="*/ 25 w 126"/>
                <a:gd name="T41" fmla="*/ 40 h 115"/>
                <a:gd name="T42" fmla="*/ 34 w 126"/>
                <a:gd name="T43" fmla="*/ 50 h 115"/>
                <a:gd name="T44" fmla="*/ 100 w 126"/>
                <a:gd name="T45" fmla="*/ 50 h 115"/>
                <a:gd name="T46" fmla="*/ 112 w 126"/>
                <a:gd name="T47" fmla="*/ 42 h 115"/>
                <a:gd name="T48" fmla="*/ 113 w 126"/>
                <a:gd name="T49" fmla="*/ 40 h 115"/>
                <a:gd name="T50" fmla="*/ 115 w 126"/>
                <a:gd name="T51" fmla="*/ 29 h 115"/>
                <a:gd name="T52" fmla="*/ 125 w 126"/>
                <a:gd name="T53" fmla="*/ 33 h 115"/>
                <a:gd name="T54" fmla="*/ 124 w 126"/>
                <a:gd name="T55" fmla="*/ 38 h 115"/>
                <a:gd name="T56" fmla="*/ 122 w 126"/>
                <a:gd name="T57" fmla="*/ 46 h 115"/>
                <a:gd name="T58" fmla="*/ 102 w 126"/>
                <a:gd name="T59" fmla="*/ 58 h 115"/>
                <a:gd name="T60" fmla="*/ 32 w 126"/>
                <a:gd name="T61" fmla="*/ 58 h 115"/>
                <a:gd name="T62" fmla="*/ 15 w 126"/>
                <a:gd name="T63" fmla="*/ 42 h 115"/>
                <a:gd name="T64" fmla="*/ 15 w 126"/>
                <a:gd name="T65" fmla="*/ 0 h 115"/>
                <a:gd name="T66" fmla="*/ 105 w 126"/>
                <a:gd name="T67" fmla="*/ 0 h 115"/>
                <a:gd name="T68" fmla="*/ 105 w 126"/>
                <a:gd name="T69" fmla="*/ 34 h 115"/>
                <a:gd name="T70" fmla="*/ 24 w 126"/>
                <a:gd name="T71" fmla="*/ 87 h 115"/>
                <a:gd name="T72" fmla="*/ 31 w 126"/>
                <a:gd name="T73" fmla="*/ 81 h 115"/>
                <a:gd name="T74" fmla="*/ 47 w 126"/>
                <a:gd name="T75" fmla="*/ 94 h 115"/>
                <a:gd name="T76" fmla="*/ 52 w 126"/>
                <a:gd name="T77" fmla="*/ 98 h 115"/>
                <a:gd name="T78" fmla="*/ 44 w 126"/>
                <a:gd name="T79" fmla="*/ 105 h 115"/>
                <a:gd name="T80" fmla="*/ 24 w 126"/>
                <a:gd name="T81" fmla="*/ 87 h 115"/>
                <a:gd name="T82" fmla="*/ 25 w 126"/>
                <a:gd name="T83" fmla="*/ 9 h 115"/>
                <a:gd name="T84" fmla="*/ 25 w 126"/>
                <a:gd name="T85" fmla="*/ 25 h 115"/>
                <a:gd name="T86" fmla="*/ 96 w 126"/>
                <a:gd name="T87" fmla="*/ 25 h 115"/>
                <a:gd name="T88" fmla="*/ 96 w 126"/>
                <a:gd name="T89" fmla="*/ 9 h 115"/>
                <a:gd name="T90" fmla="*/ 25 w 126"/>
                <a:gd name="T91" fmla="*/ 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6" h="115">
                  <a:moveTo>
                    <a:pt x="89" y="62"/>
                  </a:moveTo>
                  <a:cubicBezTo>
                    <a:pt x="99" y="62"/>
                    <a:pt x="99" y="62"/>
                    <a:pt x="99" y="62"/>
                  </a:cubicBezTo>
                  <a:cubicBezTo>
                    <a:pt x="99" y="71"/>
                    <a:pt x="99" y="71"/>
                    <a:pt x="99" y="71"/>
                  </a:cubicBezTo>
                  <a:cubicBezTo>
                    <a:pt x="126" y="71"/>
                    <a:pt x="126" y="71"/>
                    <a:pt x="126" y="71"/>
                  </a:cubicBezTo>
                  <a:cubicBezTo>
                    <a:pt x="126" y="80"/>
                    <a:pt x="126" y="80"/>
                    <a:pt x="126" y="80"/>
                  </a:cubicBezTo>
                  <a:cubicBezTo>
                    <a:pt x="99" y="80"/>
                    <a:pt x="99" y="80"/>
                    <a:pt x="99" y="80"/>
                  </a:cubicBezTo>
                  <a:cubicBezTo>
                    <a:pt x="99" y="98"/>
                    <a:pt x="99" y="98"/>
                    <a:pt x="99" y="98"/>
                  </a:cubicBezTo>
                  <a:cubicBezTo>
                    <a:pt x="99" y="109"/>
                    <a:pt x="93" y="115"/>
                    <a:pt x="81" y="115"/>
                  </a:cubicBezTo>
                  <a:cubicBezTo>
                    <a:pt x="76" y="115"/>
                    <a:pt x="70" y="115"/>
                    <a:pt x="62" y="115"/>
                  </a:cubicBezTo>
                  <a:cubicBezTo>
                    <a:pt x="62" y="114"/>
                    <a:pt x="62" y="113"/>
                    <a:pt x="61" y="110"/>
                  </a:cubicBezTo>
                  <a:cubicBezTo>
                    <a:pt x="61" y="107"/>
                    <a:pt x="60" y="105"/>
                    <a:pt x="60" y="104"/>
                  </a:cubicBezTo>
                  <a:cubicBezTo>
                    <a:pt x="63" y="105"/>
                    <a:pt x="69" y="105"/>
                    <a:pt x="78" y="105"/>
                  </a:cubicBezTo>
                  <a:cubicBezTo>
                    <a:pt x="86" y="105"/>
                    <a:pt x="89" y="102"/>
                    <a:pt x="89" y="96"/>
                  </a:cubicBezTo>
                  <a:cubicBezTo>
                    <a:pt x="89" y="80"/>
                    <a:pt x="89" y="80"/>
                    <a:pt x="89" y="80"/>
                  </a:cubicBezTo>
                  <a:cubicBezTo>
                    <a:pt x="0" y="80"/>
                    <a:pt x="0" y="80"/>
                    <a:pt x="0" y="80"/>
                  </a:cubicBezTo>
                  <a:cubicBezTo>
                    <a:pt x="0" y="71"/>
                    <a:pt x="0" y="71"/>
                    <a:pt x="0" y="71"/>
                  </a:cubicBezTo>
                  <a:cubicBezTo>
                    <a:pt x="89" y="71"/>
                    <a:pt x="89" y="71"/>
                    <a:pt x="89" y="71"/>
                  </a:cubicBezTo>
                  <a:lnTo>
                    <a:pt x="89" y="62"/>
                  </a:lnTo>
                  <a:close/>
                  <a:moveTo>
                    <a:pt x="105" y="34"/>
                  </a:moveTo>
                  <a:cubicBezTo>
                    <a:pt x="25" y="34"/>
                    <a:pt x="25" y="34"/>
                    <a:pt x="25" y="34"/>
                  </a:cubicBezTo>
                  <a:cubicBezTo>
                    <a:pt x="25" y="40"/>
                    <a:pt x="25" y="40"/>
                    <a:pt x="25" y="40"/>
                  </a:cubicBezTo>
                  <a:cubicBezTo>
                    <a:pt x="24" y="47"/>
                    <a:pt x="28" y="50"/>
                    <a:pt x="34" y="50"/>
                  </a:cubicBezTo>
                  <a:cubicBezTo>
                    <a:pt x="100" y="50"/>
                    <a:pt x="100" y="50"/>
                    <a:pt x="100" y="50"/>
                  </a:cubicBezTo>
                  <a:cubicBezTo>
                    <a:pt x="107" y="50"/>
                    <a:pt x="111" y="47"/>
                    <a:pt x="112" y="42"/>
                  </a:cubicBezTo>
                  <a:cubicBezTo>
                    <a:pt x="112" y="41"/>
                    <a:pt x="112" y="41"/>
                    <a:pt x="113" y="40"/>
                  </a:cubicBezTo>
                  <a:cubicBezTo>
                    <a:pt x="113" y="35"/>
                    <a:pt x="114" y="32"/>
                    <a:pt x="115" y="29"/>
                  </a:cubicBezTo>
                  <a:cubicBezTo>
                    <a:pt x="120" y="31"/>
                    <a:pt x="123" y="32"/>
                    <a:pt x="125" y="33"/>
                  </a:cubicBezTo>
                  <a:cubicBezTo>
                    <a:pt x="124" y="34"/>
                    <a:pt x="124" y="36"/>
                    <a:pt x="124" y="38"/>
                  </a:cubicBezTo>
                  <a:cubicBezTo>
                    <a:pt x="123" y="42"/>
                    <a:pt x="122" y="44"/>
                    <a:pt x="122" y="46"/>
                  </a:cubicBezTo>
                  <a:cubicBezTo>
                    <a:pt x="119" y="55"/>
                    <a:pt x="113" y="59"/>
                    <a:pt x="102" y="58"/>
                  </a:cubicBezTo>
                  <a:cubicBezTo>
                    <a:pt x="32" y="58"/>
                    <a:pt x="32" y="58"/>
                    <a:pt x="32" y="58"/>
                  </a:cubicBezTo>
                  <a:cubicBezTo>
                    <a:pt x="20" y="59"/>
                    <a:pt x="15" y="53"/>
                    <a:pt x="15" y="42"/>
                  </a:cubicBezTo>
                  <a:cubicBezTo>
                    <a:pt x="15" y="0"/>
                    <a:pt x="15" y="0"/>
                    <a:pt x="15" y="0"/>
                  </a:cubicBezTo>
                  <a:cubicBezTo>
                    <a:pt x="105" y="0"/>
                    <a:pt x="105" y="0"/>
                    <a:pt x="105" y="0"/>
                  </a:cubicBezTo>
                  <a:lnTo>
                    <a:pt x="105" y="34"/>
                  </a:lnTo>
                  <a:close/>
                  <a:moveTo>
                    <a:pt x="24" y="87"/>
                  </a:moveTo>
                  <a:cubicBezTo>
                    <a:pt x="31" y="81"/>
                    <a:pt x="31" y="81"/>
                    <a:pt x="31" y="81"/>
                  </a:cubicBezTo>
                  <a:cubicBezTo>
                    <a:pt x="34" y="84"/>
                    <a:pt x="40" y="88"/>
                    <a:pt x="47" y="94"/>
                  </a:cubicBezTo>
                  <a:cubicBezTo>
                    <a:pt x="49" y="96"/>
                    <a:pt x="50" y="97"/>
                    <a:pt x="52" y="98"/>
                  </a:cubicBezTo>
                  <a:cubicBezTo>
                    <a:pt x="44" y="105"/>
                    <a:pt x="44" y="105"/>
                    <a:pt x="44" y="105"/>
                  </a:cubicBezTo>
                  <a:cubicBezTo>
                    <a:pt x="37" y="99"/>
                    <a:pt x="30" y="93"/>
                    <a:pt x="24" y="87"/>
                  </a:cubicBezTo>
                  <a:close/>
                  <a:moveTo>
                    <a:pt x="25" y="9"/>
                  </a:moveTo>
                  <a:cubicBezTo>
                    <a:pt x="25" y="25"/>
                    <a:pt x="25" y="25"/>
                    <a:pt x="25" y="25"/>
                  </a:cubicBezTo>
                  <a:cubicBezTo>
                    <a:pt x="96" y="25"/>
                    <a:pt x="96" y="25"/>
                    <a:pt x="96" y="25"/>
                  </a:cubicBezTo>
                  <a:cubicBezTo>
                    <a:pt x="96" y="9"/>
                    <a:pt x="96" y="9"/>
                    <a:pt x="96" y="9"/>
                  </a:cubicBezTo>
                  <a:lnTo>
                    <a:pt x="25" y="9"/>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61">
              <a:extLst>
                <a:ext uri="{FF2B5EF4-FFF2-40B4-BE49-F238E27FC236}">
                  <a16:creationId xmlns:a16="http://schemas.microsoft.com/office/drawing/2014/main" id="{9660113D-E833-4727-A6BE-21A5BF9D6116}"/>
                </a:ext>
              </a:extLst>
            </p:cNvPr>
            <p:cNvSpPr>
              <a:spLocks noEditPoints="1"/>
            </p:cNvSpPr>
            <p:nvPr userDrawn="1"/>
          </p:nvSpPr>
          <p:spPr bwMode="auto">
            <a:xfrm>
              <a:off x="11553826" y="787401"/>
              <a:ext cx="103188" cy="100013"/>
            </a:xfrm>
            <a:custGeom>
              <a:avLst/>
              <a:gdLst>
                <a:gd name="T0" fmla="*/ 109 w 127"/>
                <a:gd name="T1" fmla="*/ 8 h 123"/>
                <a:gd name="T2" fmla="*/ 117 w 127"/>
                <a:gd name="T3" fmla="*/ 15 h 123"/>
                <a:gd name="T4" fmla="*/ 90 w 127"/>
                <a:gd name="T5" fmla="*/ 40 h 123"/>
                <a:gd name="T6" fmla="*/ 127 w 127"/>
                <a:gd name="T7" fmla="*/ 40 h 123"/>
                <a:gd name="T8" fmla="*/ 127 w 127"/>
                <a:gd name="T9" fmla="*/ 49 h 123"/>
                <a:gd name="T10" fmla="*/ 78 w 127"/>
                <a:gd name="T11" fmla="*/ 49 h 123"/>
                <a:gd name="T12" fmla="*/ 56 w 127"/>
                <a:gd name="T13" fmla="*/ 63 h 123"/>
                <a:gd name="T14" fmla="*/ 106 w 127"/>
                <a:gd name="T15" fmla="*/ 63 h 123"/>
                <a:gd name="T16" fmla="*/ 106 w 127"/>
                <a:gd name="T17" fmla="*/ 123 h 123"/>
                <a:gd name="T18" fmla="*/ 96 w 127"/>
                <a:gd name="T19" fmla="*/ 123 h 123"/>
                <a:gd name="T20" fmla="*/ 96 w 127"/>
                <a:gd name="T21" fmla="*/ 116 h 123"/>
                <a:gd name="T22" fmla="*/ 37 w 127"/>
                <a:gd name="T23" fmla="*/ 116 h 123"/>
                <a:gd name="T24" fmla="*/ 37 w 127"/>
                <a:gd name="T25" fmla="*/ 123 h 123"/>
                <a:gd name="T26" fmla="*/ 28 w 127"/>
                <a:gd name="T27" fmla="*/ 123 h 123"/>
                <a:gd name="T28" fmla="*/ 28 w 127"/>
                <a:gd name="T29" fmla="*/ 77 h 123"/>
                <a:gd name="T30" fmla="*/ 5 w 127"/>
                <a:gd name="T31" fmla="*/ 86 h 123"/>
                <a:gd name="T32" fmla="*/ 0 w 127"/>
                <a:gd name="T33" fmla="*/ 77 h 123"/>
                <a:gd name="T34" fmla="*/ 63 w 127"/>
                <a:gd name="T35" fmla="*/ 49 h 123"/>
                <a:gd name="T36" fmla="*/ 4 w 127"/>
                <a:gd name="T37" fmla="*/ 49 h 123"/>
                <a:gd name="T38" fmla="*/ 4 w 127"/>
                <a:gd name="T39" fmla="*/ 40 h 123"/>
                <a:gd name="T40" fmla="*/ 52 w 127"/>
                <a:gd name="T41" fmla="*/ 40 h 123"/>
                <a:gd name="T42" fmla="*/ 52 w 127"/>
                <a:gd name="T43" fmla="*/ 25 h 123"/>
                <a:gd name="T44" fmla="*/ 16 w 127"/>
                <a:gd name="T45" fmla="*/ 25 h 123"/>
                <a:gd name="T46" fmla="*/ 16 w 127"/>
                <a:gd name="T47" fmla="*/ 16 h 123"/>
                <a:gd name="T48" fmla="*/ 52 w 127"/>
                <a:gd name="T49" fmla="*/ 16 h 123"/>
                <a:gd name="T50" fmla="*/ 52 w 127"/>
                <a:gd name="T51" fmla="*/ 0 h 123"/>
                <a:gd name="T52" fmla="*/ 62 w 127"/>
                <a:gd name="T53" fmla="*/ 0 h 123"/>
                <a:gd name="T54" fmla="*/ 62 w 127"/>
                <a:gd name="T55" fmla="*/ 16 h 123"/>
                <a:gd name="T56" fmla="*/ 93 w 127"/>
                <a:gd name="T57" fmla="*/ 16 h 123"/>
                <a:gd name="T58" fmla="*/ 93 w 127"/>
                <a:gd name="T59" fmla="*/ 25 h 123"/>
                <a:gd name="T60" fmla="*/ 62 w 127"/>
                <a:gd name="T61" fmla="*/ 25 h 123"/>
                <a:gd name="T62" fmla="*/ 62 w 127"/>
                <a:gd name="T63" fmla="*/ 40 h 123"/>
                <a:gd name="T64" fmla="*/ 75 w 127"/>
                <a:gd name="T65" fmla="*/ 40 h 123"/>
                <a:gd name="T66" fmla="*/ 109 w 127"/>
                <a:gd name="T67" fmla="*/ 8 h 123"/>
                <a:gd name="T68" fmla="*/ 96 w 127"/>
                <a:gd name="T69" fmla="*/ 71 h 123"/>
                <a:gd name="T70" fmla="*/ 40 w 127"/>
                <a:gd name="T71" fmla="*/ 71 h 123"/>
                <a:gd name="T72" fmla="*/ 39 w 127"/>
                <a:gd name="T73" fmla="*/ 72 h 123"/>
                <a:gd name="T74" fmla="*/ 37 w 127"/>
                <a:gd name="T75" fmla="*/ 72 h 123"/>
                <a:gd name="T76" fmla="*/ 37 w 127"/>
                <a:gd name="T77" fmla="*/ 86 h 123"/>
                <a:gd name="T78" fmla="*/ 96 w 127"/>
                <a:gd name="T79" fmla="*/ 86 h 123"/>
                <a:gd name="T80" fmla="*/ 96 w 127"/>
                <a:gd name="T81" fmla="*/ 71 h 123"/>
                <a:gd name="T82" fmla="*/ 37 w 127"/>
                <a:gd name="T83" fmla="*/ 94 h 123"/>
                <a:gd name="T84" fmla="*/ 37 w 127"/>
                <a:gd name="T85" fmla="*/ 108 h 123"/>
                <a:gd name="T86" fmla="*/ 96 w 127"/>
                <a:gd name="T87" fmla="*/ 108 h 123"/>
                <a:gd name="T88" fmla="*/ 96 w 127"/>
                <a:gd name="T89" fmla="*/ 94 h 123"/>
                <a:gd name="T90" fmla="*/ 37 w 127"/>
                <a:gd name="T91" fmla="*/ 9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3">
                  <a:moveTo>
                    <a:pt x="109" y="8"/>
                  </a:moveTo>
                  <a:cubicBezTo>
                    <a:pt x="117" y="15"/>
                    <a:pt x="117" y="15"/>
                    <a:pt x="117" y="15"/>
                  </a:cubicBezTo>
                  <a:cubicBezTo>
                    <a:pt x="108" y="24"/>
                    <a:pt x="99" y="33"/>
                    <a:pt x="90" y="40"/>
                  </a:cubicBezTo>
                  <a:cubicBezTo>
                    <a:pt x="127" y="40"/>
                    <a:pt x="127" y="40"/>
                    <a:pt x="127" y="40"/>
                  </a:cubicBezTo>
                  <a:cubicBezTo>
                    <a:pt x="127" y="49"/>
                    <a:pt x="127" y="49"/>
                    <a:pt x="127" y="49"/>
                  </a:cubicBezTo>
                  <a:cubicBezTo>
                    <a:pt x="78" y="49"/>
                    <a:pt x="78" y="49"/>
                    <a:pt x="78" y="49"/>
                  </a:cubicBezTo>
                  <a:cubicBezTo>
                    <a:pt x="71" y="54"/>
                    <a:pt x="64" y="59"/>
                    <a:pt x="56" y="63"/>
                  </a:cubicBezTo>
                  <a:cubicBezTo>
                    <a:pt x="106" y="63"/>
                    <a:pt x="106" y="63"/>
                    <a:pt x="106" y="63"/>
                  </a:cubicBezTo>
                  <a:cubicBezTo>
                    <a:pt x="106" y="123"/>
                    <a:pt x="106" y="123"/>
                    <a:pt x="106" y="123"/>
                  </a:cubicBezTo>
                  <a:cubicBezTo>
                    <a:pt x="96" y="123"/>
                    <a:pt x="96" y="123"/>
                    <a:pt x="96" y="123"/>
                  </a:cubicBezTo>
                  <a:cubicBezTo>
                    <a:pt x="96" y="116"/>
                    <a:pt x="96" y="116"/>
                    <a:pt x="96" y="116"/>
                  </a:cubicBezTo>
                  <a:cubicBezTo>
                    <a:pt x="37" y="116"/>
                    <a:pt x="37" y="116"/>
                    <a:pt x="37" y="116"/>
                  </a:cubicBezTo>
                  <a:cubicBezTo>
                    <a:pt x="37" y="123"/>
                    <a:pt x="37" y="123"/>
                    <a:pt x="37" y="123"/>
                  </a:cubicBezTo>
                  <a:cubicBezTo>
                    <a:pt x="28" y="123"/>
                    <a:pt x="28" y="123"/>
                    <a:pt x="28" y="123"/>
                  </a:cubicBezTo>
                  <a:cubicBezTo>
                    <a:pt x="28" y="77"/>
                    <a:pt x="28" y="77"/>
                    <a:pt x="28" y="77"/>
                  </a:cubicBezTo>
                  <a:cubicBezTo>
                    <a:pt x="20" y="80"/>
                    <a:pt x="13" y="83"/>
                    <a:pt x="5" y="86"/>
                  </a:cubicBezTo>
                  <a:cubicBezTo>
                    <a:pt x="4" y="84"/>
                    <a:pt x="3" y="81"/>
                    <a:pt x="0" y="77"/>
                  </a:cubicBezTo>
                  <a:cubicBezTo>
                    <a:pt x="24" y="69"/>
                    <a:pt x="45" y="60"/>
                    <a:pt x="63" y="49"/>
                  </a:cubicBezTo>
                  <a:cubicBezTo>
                    <a:pt x="4" y="49"/>
                    <a:pt x="4" y="49"/>
                    <a:pt x="4" y="49"/>
                  </a:cubicBezTo>
                  <a:cubicBezTo>
                    <a:pt x="4" y="40"/>
                    <a:pt x="4" y="40"/>
                    <a:pt x="4" y="40"/>
                  </a:cubicBezTo>
                  <a:cubicBezTo>
                    <a:pt x="52" y="40"/>
                    <a:pt x="52" y="40"/>
                    <a:pt x="52" y="40"/>
                  </a:cubicBezTo>
                  <a:cubicBezTo>
                    <a:pt x="52" y="25"/>
                    <a:pt x="52" y="25"/>
                    <a:pt x="52" y="25"/>
                  </a:cubicBezTo>
                  <a:cubicBezTo>
                    <a:pt x="16" y="25"/>
                    <a:pt x="16" y="25"/>
                    <a:pt x="16" y="25"/>
                  </a:cubicBezTo>
                  <a:cubicBezTo>
                    <a:pt x="16" y="16"/>
                    <a:pt x="16" y="16"/>
                    <a:pt x="16" y="16"/>
                  </a:cubicBezTo>
                  <a:cubicBezTo>
                    <a:pt x="52" y="16"/>
                    <a:pt x="52" y="16"/>
                    <a:pt x="52" y="16"/>
                  </a:cubicBezTo>
                  <a:cubicBezTo>
                    <a:pt x="52" y="0"/>
                    <a:pt x="52" y="0"/>
                    <a:pt x="52" y="0"/>
                  </a:cubicBezTo>
                  <a:cubicBezTo>
                    <a:pt x="62" y="0"/>
                    <a:pt x="62" y="0"/>
                    <a:pt x="62" y="0"/>
                  </a:cubicBezTo>
                  <a:cubicBezTo>
                    <a:pt x="62" y="16"/>
                    <a:pt x="62" y="16"/>
                    <a:pt x="62" y="16"/>
                  </a:cubicBezTo>
                  <a:cubicBezTo>
                    <a:pt x="93" y="16"/>
                    <a:pt x="93" y="16"/>
                    <a:pt x="93" y="16"/>
                  </a:cubicBezTo>
                  <a:cubicBezTo>
                    <a:pt x="93" y="25"/>
                    <a:pt x="93" y="25"/>
                    <a:pt x="93" y="25"/>
                  </a:cubicBezTo>
                  <a:cubicBezTo>
                    <a:pt x="62" y="25"/>
                    <a:pt x="62" y="25"/>
                    <a:pt x="62" y="25"/>
                  </a:cubicBezTo>
                  <a:cubicBezTo>
                    <a:pt x="62" y="40"/>
                    <a:pt x="62" y="40"/>
                    <a:pt x="62" y="40"/>
                  </a:cubicBezTo>
                  <a:cubicBezTo>
                    <a:pt x="75" y="40"/>
                    <a:pt x="75" y="40"/>
                    <a:pt x="75" y="40"/>
                  </a:cubicBezTo>
                  <a:cubicBezTo>
                    <a:pt x="88" y="32"/>
                    <a:pt x="99" y="21"/>
                    <a:pt x="109" y="8"/>
                  </a:cubicBezTo>
                  <a:close/>
                  <a:moveTo>
                    <a:pt x="96" y="71"/>
                  </a:moveTo>
                  <a:cubicBezTo>
                    <a:pt x="40" y="71"/>
                    <a:pt x="40" y="71"/>
                    <a:pt x="40" y="71"/>
                  </a:cubicBezTo>
                  <a:cubicBezTo>
                    <a:pt x="39" y="71"/>
                    <a:pt x="39" y="71"/>
                    <a:pt x="39" y="72"/>
                  </a:cubicBezTo>
                  <a:cubicBezTo>
                    <a:pt x="39" y="72"/>
                    <a:pt x="38" y="72"/>
                    <a:pt x="37" y="72"/>
                  </a:cubicBezTo>
                  <a:cubicBezTo>
                    <a:pt x="37" y="86"/>
                    <a:pt x="37" y="86"/>
                    <a:pt x="37" y="86"/>
                  </a:cubicBezTo>
                  <a:cubicBezTo>
                    <a:pt x="96" y="86"/>
                    <a:pt x="96" y="86"/>
                    <a:pt x="96" y="86"/>
                  </a:cubicBezTo>
                  <a:lnTo>
                    <a:pt x="96" y="71"/>
                  </a:lnTo>
                  <a:close/>
                  <a:moveTo>
                    <a:pt x="37" y="94"/>
                  </a:moveTo>
                  <a:cubicBezTo>
                    <a:pt x="37" y="108"/>
                    <a:pt x="37" y="108"/>
                    <a:pt x="37" y="108"/>
                  </a:cubicBezTo>
                  <a:cubicBezTo>
                    <a:pt x="96" y="108"/>
                    <a:pt x="96" y="108"/>
                    <a:pt x="96" y="108"/>
                  </a:cubicBezTo>
                  <a:cubicBezTo>
                    <a:pt x="96" y="94"/>
                    <a:pt x="96" y="94"/>
                    <a:pt x="96" y="94"/>
                  </a:cubicBezTo>
                  <a:lnTo>
                    <a:pt x="37" y="94"/>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59839828"/>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Lst>
  <p:hf hdr="0" ftr="0" dt="0"/>
  <p:txStyles>
    <p:titleStyle>
      <a:lvl1pPr algn="l" defTabSz="685526" rtl="0" eaLnBrk="1" latinLnBrk="0" hangingPunct="1">
        <a:lnSpc>
          <a:spcPts val="2579"/>
        </a:lnSpc>
        <a:spcBef>
          <a:spcPct val="0"/>
        </a:spcBef>
        <a:buNone/>
        <a:defRPr sz="23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685526" rtl="0" eaLnBrk="1" latinLnBrk="0" hangingPunct="1">
        <a:lnSpc>
          <a:spcPct val="100000"/>
        </a:lnSpc>
        <a:spcBef>
          <a:spcPts val="0"/>
        </a:spcBef>
        <a:buFontTx/>
        <a:buNone/>
        <a:defRPr sz="75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342763"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2pPr>
      <a:lvl3pPr marL="685526"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3pPr>
      <a:lvl4pPr marL="1028289"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4pPr>
      <a:lvl5pPr marL="1371051"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5pPr>
      <a:lvl6pPr marL="1885196"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58"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721"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84"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26" rtl="0" eaLnBrk="1" latinLnBrk="0" hangingPunct="1">
        <a:defRPr sz="1349" kern="1200">
          <a:solidFill>
            <a:schemeClr val="tx1"/>
          </a:solidFill>
          <a:latin typeface="+mn-lt"/>
          <a:ea typeface="+mn-ea"/>
          <a:cs typeface="+mn-cs"/>
        </a:defRPr>
      </a:lvl1pPr>
      <a:lvl2pPr marL="342763" algn="l" defTabSz="685526" rtl="0" eaLnBrk="1" latinLnBrk="0" hangingPunct="1">
        <a:defRPr sz="1349" kern="1200">
          <a:solidFill>
            <a:schemeClr val="tx1"/>
          </a:solidFill>
          <a:latin typeface="+mn-lt"/>
          <a:ea typeface="+mn-ea"/>
          <a:cs typeface="+mn-cs"/>
        </a:defRPr>
      </a:lvl2pPr>
      <a:lvl3pPr marL="685526" algn="l" defTabSz="685526" rtl="0" eaLnBrk="1" latinLnBrk="0" hangingPunct="1">
        <a:defRPr sz="1349" kern="1200">
          <a:solidFill>
            <a:schemeClr val="tx1"/>
          </a:solidFill>
          <a:latin typeface="+mn-lt"/>
          <a:ea typeface="+mn-ea"/>
          <a:cs typeface="+mn-cs"/>
        </a:defRPr>
      </a:lvl3pPr>
      <a:lvl4pPr marL="1028289" algn="l" defTabSz="685526" rtl="0" eaLnBrk="1" latinLnBrk="0" hangingPunct="1">
        <a:defRPr sz="1349" kern="1200">
          <a:solidFill>
            <a:schemeClr val="tx1"/>
          </a:solidFill>
          <a:latin typeface="+mn-lt"/>
          <a:ea typeface="+mn-ea"/>
          <a:cs typeface="+mn-cs"/>
        </a:defRPr>
      </a:lvl4pPr>
      <a:lvl5pPr marL="1371051" algn="l" defTabSz="685526" rtl="0" eaLnBrk="1" latinLnBrk="0" hangingPunct="1">
        <a:defRPr sz="1349" kern="1200">
          <a:solidFill>
            <a:schemeClr val="tx1"/>
          </a:solidFill>
          <a:latin typeface="+mn-lt"/>
          <a:ea typeface="+mn-ea"/>
          <a:cs typeface="+mn-cs"/>
        </a:defRPr>
      </a:lvl5pPr>
      <a:lvl6pPr marL="1713814" algn="l" defTabSz="685526" rtl="0" eaLnBrk="1" latinLnBrk="0" hangingPunct="1">
        <a:defRPr sz="1349" kern="1200">
          <a:solidFill>
            <a:schemeClr val="tx1"/>
          </a:solidFill>
          <a:latin typeface="+mn-lt"/>
          <a:ea typeface="+mn-ea"/>
          <a:cs typeface="+mn-cs"/>
        </a:defRPr>
      </a:lvl6pPr>
      <a:lvl7pPr marL="2056577" algn="l" defTabSz="685526" rtl="0" eaLnBrk="1" latinLnBrk="0" hangingPunct="1">
        <a:defRPr sz="1349" kern="1200">
          <a:solidFill>
            <a:schemeClr val="tx1"/>
          </a:solidFill>
          <a:latin typeface="+mn-lt"/>
          <a:ea typeface="+mn-ea"/>
          <a:cs typeface="+mn-cs"/>
        </a:defRPr>
      </a:lvl7pPr>
      <a:lvl8pPr marL="2399340" algn="l" defTabSz="685526" rtl="0" eaLnBrk="1" latinLnBrk="0" hangingPunct="1">
        <a:defRPr sz="1349" kern="1200">
          <a:solidFill>
            <a:schemeClr val="tx1"/>
          </a:solidFill>
          <a:latin typeface="+mn-lt"/>
          <a:ea typeface="+mn-ea"/>
          <a:cs typeface="+mn-cs"/>
        </a:defRPr>
      </a:lvl8pPr>
      <a:lvl9pPr marL="2742103" algn="l" defTabSz="685526"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pPr algn="r">
                <a:spcBef>
                  <a:spcPct val="50000"/>
                </a:spcBef>
                <a:defRPr/>
              </a:p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8244408" y="424075"/>
            <a:ext cx="669179" cy="288032"/>
          </a:xfrm>
          <a:prstGeom prst="rect">
            <a:avLst/>
          </a:prstGeom>
        </p:spPr>
      </p:pic>
      <p:sp>
        <p:nvSpPr>
          <p:cNvPr id="13" name="矩形 12"/>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6" name="灯片编号占位符 1"/>
          <p:cNvSpPr txBox="1"/>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mtClean="0">
                <a:solidFill>
                  <a:schemeClr val="tx1">
                    <a:lumMod val="65000"/>
                    <a:lumOff val="35000"/>
                  </a:schemeClr>
                </a:solidFill>
              </a:rPr>
              <a:pPr/>
              <a:t>‹#›</a:t>
            </a:fld>
            <a:endParaRPr lang="zh-CN" altLang="en-US" dirty="0">
              <a:solidFill>
                <a:schemeClr val="tx1">
                  <a:lumMod val="65000"/>
                  <a:lumOff val="35000"/>
                </a:schemeClr>
              </a:solidFill>
            </a:endParaRPr>
          </a:p>
        </p:txBody>
      </p:sp>
      <p:cxnSp>
        <p:nvCxnSpPr>
          <p:cNvPr id="17" name="直接连接符 16"/>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 23"/>
          <p:cNvGrpSpPr/>
          <p:nvPr userDrawn="1"/>
        </p:nvGrpSpPr>
        <p:grpSpPr>
          <a:xfrm>
            <a:off x="-8089" y="339502"/>
            <a:ext cx="9152089" cy="4808660"/>
            <a:chOff x="-8089" y="339502"/>
            <a:chExt cx="9152089" cy="4808660"/>
          </a:xfrm>
        </p:grpSpPr>
        <p:sp>
          <p:nvSpPr>
            <p:cNvPr id="23" name="矩形 22"/>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4" name="图片 23" descr="1.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5" name="矩形 24"/>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7" name="文本框 26"/>
          <p:cNvSpPr txBox="1"/>
          <p:nvPr userDrawn="1"/>
        </p:nvSpPr>
        <p:spPr>
          <a:xfrm>
            <a:off x="8805576" y="4875440"/>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5">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2" y="195486"/>
            <a:ext cx="918103" cy="432048"/>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pPr algn="r">
                <a:spcBef>
                  <a:spcPct val="50000"/>
                </a:spcBef>
                <a:defRPr/>
              </a:p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8244408" y="418404"/>
            <a:ext cx="669179" cy="288032"/>
          </a:xfrm>
          <a:prstGeom prst="rect">
            <a:avLst/>
          </a:prstGeom>
        </p:spPr>
      </p:pic>
      <p:sp>
        <p:nvSpPr>
          <p:cNvPr id="13" name="矩形 12"/>
          <p:cNvSpPr/>
          <p:nvPr userDrawn="1"/>
        </p:nvSpPr>
        <p:spPr>
          <a:xfrm>
            <a:off x="4135137" y="4924271"/>
            <a:ext cx="881973"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Internal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内参</a:t>
            </a:r>
          </a:p>
        </p:txBody>
      </p:sp>
      <p:sp>
        <p:nvSpPr>
          <p:cNvPr id="16" name="灯片编号占位符 1"/>
          <p:cNvSpPr txBox="1"/>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mtClean="0">
                <a:solidFill>
                  <a:schemeClr val="tx1">
                    <a:lumMod val="65000"/>
                    <a:lumOff val="35000"/>
                  </a:schemeClr>
                </a:solidFill>
              </a:rPr>
              <a:pPr/>
              <a:t>‹#›</a:t>
            </a:fld>
            <a:endParaRPr lang="zh-CN" altLang="en-US" dirty="0">
              <a:solidFill>
                <a:schemeClr val="tx1">
                  <a:lumMod val="65000"/>
                  <a:lumOff val="35000"/>
                </a:schemeClr>
              </a:solidFill>
            </a:endParaRPr>
          </a:p>
        </p:txBody>
      </p:sp>
      <p:cxnSp>
        <p:nvCxnSpPr>
          <p:cNvPr id="17" name="直接连接符 16"/>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 23"/>
          <p:cNvGrpSpPr/>
          <p:nvPr userDrawn="1"/>
        </p:nvGrpSpPr>
        <p:grpSpPr>
          <a:xfrm>
            <a:off x="-8089" y="339502"/>
            <a:ext cx="9152089" cy="4808660"/>
            <a:chOff x="-8089" y="339502"/>
            <a:chExt cx="9152089" cy="4808660"/>
          </a:xfrm>
        </p:grpSpPr>
        <p:sp>
          <p:nvSpPr>
            <p:cNvPr id="23" name="矩形 22"/>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4" name="图片 23" descr="1.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5" name="矩形 24"/>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7" name="文本框 26"/>
          <p:cNvSpPr txBox="1"/>
          <p:nvPr userDrawn="1"/>
        </p:nvSpPr>
        <p:spPr>
          <a:xfrm>
            <a:off x="8805576" y="4875440"/>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5">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2" y="195486"/>
            <a:ext cx="918103" cy="432048"/>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8"/>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1"/>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pPr algn="r">
                <a:spcBef>
                  <a:spcPct val="50000"/>
                </a:spcBef>
                <a:defRPr/>
              </a:p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8"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9"/>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sz="1800"/>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sz="1800"/>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sz="1800"/>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sz="1800"/>
            </a:p>
          </p:txBody>
        </p:sp>
      </p:grpSp>
      <p:sp>
        <p:nvSpPr>
          <p:cNvPr id="12" name="矩形 11"/>
          <p:cNvSpPr/>
          <p:nvPr/>
        </p:nvSpPr>
        <p:spPr>
          <a:xfrm>
            <a:off x="7783456" y="4905946"/>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244409" y="424075"/>
            <a:ext cx="669179" cy="288032"/>
          </a:xfrm>
          <a:prstGeom prst="rect">
            <a:avLst/>
          </a:prstGeom>
        </p:spPr>
      </p:pic>
      <p:sp>
        <p:nvSpPr>
          <p:cNvPr id="13" name="矩形 12"/>
          <p:cNvSpPr/>
          <p:nvPr userDrawn="1"/>
        </p:nvSpPr>
        <p:spPr>
          <a:xfrm>
            <a:off x="4041403" y="4924272"/>
            <a:ext cx="1051891"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6" name="灯片编号占位符 1"/>
          <p:cNvSpPr txBox="1"/>
          <p:nvPr userDrawn="1"/>
        </p:nvSpPr>
        <p:spPr>
          <a:xfrm>
            <a:off x="8746889" y="4916652"/>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z="900" smtClean="0">
                <a:solidFill>
                  <a:schemeClr val="tx1">
                    <a:lumMod val="65000"/>
                    <a:lumOff val="35000"/>
                  </a:schemeClr>
                </a:solidFill>
              </a:rPr>
              <a:pPr/>
              <a:t>‹#›</a:t>
            </a:fld>
            <a:endParaRPr lang="zh-CN" altLang="en-US" sz="900" dirty="0">
              <a:solidFill>
                <a:schemeClr val="tx1">
                  <a:lumMod val="65000"/>
                  <a:lumOff val="35000"/>
                </a:schemeClr>
              </a:solidFill>
            </a:endParaRPr>
          </a:p>
        </p:txBody>
      </p:sp>
      <p:cxnSp>
        <p:nvCxnSpPr>
          <p:cNvPr id="17" name="直接连接符 16"/>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 23"/>
          <p:cNvGrpSpPr/>
          <p:nvPr userDrawn="1"/>
        </p:nvGrpSpPr>
        <p:grpSpPr>
          <a:xfrm>
            <a:off x="-8089" y="339502"/>
            <a:ext cx="9152089" cy="4808660"/>
            <a:chOff x="-8089" y="339502"/>
            <a:chExt cx="9152089" cy="4808660"/>
          </a:xfrm>
        </p:grpSpPr>
        <p:sp>
          <p:nvSpPr>
            <p:cNvPr id="23" name="矩形 22"/>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378"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4" name="图片 23" descr="1.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5" name="矩形 24"/>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378"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7" name="文本框 26"/>
          <p:cNvSpPr txBox="1"/>
          <p:nvPr userDrawn="1"/>
        </p:nvSpPr>
        <p:spPr>
          <a:xfrm>
            <a:off x="8805576" y="4875441"/>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6">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015573" y="195486"/>
            <a:ext cx="918103" cy="432048"/>
          </a:xfrm>
          <a:prstGeom prst="rect">
            <a:avLst/>
          </a:prstGeom>
        </p:spPr>
      </p:pic>
    </p:spTree>
    <p:extLst>
      <p:ext uri="{BB962C8B-B14F-4D97-AF65-F5344CB8AC3E}">
        <p14:creationId xmlns:p14="http://schemas.microsoft.com/office/powerpoint/2010/main" val="119545527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189"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378"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566"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754"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892" indent="-342892"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31" indent="-285743"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2972" indent="-228594"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160" indent="-228594"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348" indent="-228594"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537" indent="-228594" algn="l" rtl="0" eaLnBrk="1" fontAlgn="base" hangingPunct="1">
        <a:lnSpc>
          <a:spcPct val="120000"/>
        </a:lnSpc>
        <a:spcBef>
          <a:spcPct val="20000"/>
        </a:spcBef>
        <a:spcAft>
          <a:spcPct val="0"/>
        </a:spcAft>
        <a:defRPr sz="1200">
          <a:solidFill>
            <a:schemeClr val="tx1"/>
          </a:solidFill>
          <a:latin typeface="+mj-lt"/>
          <a:ea typeface="+mn-ea"/>
        </a:defRPr>
      </a:lvl6pPr>
      <a:lvl7pPr marL="2971726" indent="-228594" algn="l" rtl="0" eaLnBrk="1" fontAlgn="base" hangingPunct="1">
        <a:lnSpc>
          <a:spcPct val="120000"/>
        </a:lnSpc>
        <a:spcBef>
          <a:spcPct val="20000"/>
        </a:spcBef>
        <a:spcAft>
          <a:spcPct val="0"/>
        </a:spcAft>
        <a:defRPr sz="1200">
          <a:solidFill>
            <a:schemeClr val="tx1"/>
          </a:solidFill>
          <a:latin typeface="+mj-lt"/>
          <a:ea typeface="+mn-ea"/>
        </a:defRPr>
      </a:lvl7pPr>
      <a:lvl8pPr marL="3428915" indent="-228594" algn="l" rtl="0" eaLnBrk="1" fontAlgn="base" hangingPunct="1">
        <a:lnSpc>
          <a:spcPct val="120000"/>
        </a:lnSpc>
        <a:spcBef>
          <a:spcPct val="20000"/>
        </a:spcBef>
        <a:spcAft>
          <a:spcPct val="0"/>
        </a:spcAft>
        <a:defRPr sz="1200">
          <a:solidFill>
            <a:schemeClr val="tx1"/>
          </a:solidFill>
          <a:latin typeface="+mj-lt"/>
          <a:ea typeface="+mn-ea"/>
        </a:defRPr>
      </a:lvl8pPr>
      <a:lvl9pPr marL="3886103" indent="-228594"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对象 8" hidden="1">
            <a:extLst>
              <a:ext uri="{FF2B5EF4-FFF2-40B4-BE49-F238E27FC236}">
                <a16:creationId xmlns:a16="http://schemas.microsoft.com/office/drawing/2014/main" id="{8EC032E1-F540-4205-9B62-4291178ED337}"/>
              </a:ext>
            </a:extLst>
          </p:cNvPr>
          <p:cNvGraphicFramePr>
            <a:graphicFrameLocks noChangeAspect="1"/>
          </p:cNvGraphicFramePr>
          <p:nvPr userDrawn="1">
            <p:custDataLst>
              <p:tags r:id="rId9"/>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spid="_x0000_s1312" name="think-cell 幻灯片" r:id="rId10" imgW="535" imgH="535" progId="TCLayout.ActiveDocument.1">
                  <p:embed/>
                </p:oleObj>
              </mc:Choice>
              <mc:Fallback>
                <p:oleObj name="think-cell 幻灯片" r:id="rId10" imgW="535" imgH="535" progId="TCLayout.ActiveDocument.1">
                  <p:embed/>
                  <p:pic>
                    <p:nvPicPr>
                      <p:cNvPr id="9" name="对象 8" hidden="1">
                        <a:extLst>
                          <a:ext uri="{FF2B5EF4-FFF2-40B4-BE49-F238E27FC236}">
                            <a16:creationId xmlns:a16="http://schemas.microsoft.com/office/drawing/2014/main" id="{8EC032E1-F540-4205-9B62-4291178ED337}"/>
                          </a:ext>
                        </a:extLst>
                      </p:cNvPr>
                      <p:cNvPicPr/>
                      <p:nvPr/>
                    </p:nvPicPr>
                    <p:blipFill>
                      <a:blip r:embed="rId11"/>
                      <a:stretch>
                        <a:fillRect/>
                      </a:stretch>
                    </p:blipFill>
                    <p:spPr>
                      <a:xfrm>
                        <a:off x="1192" y="1192"/>
                        <a:ext cx="1191" cy="1191"/>
                      </a:xfrm>
                      <a:prstGeom prst="rect">
                        <a:avLst/>
                      </a:prstGeom>
                    </p:spPr>
                  </p:pic>
                </p:oleObj>
              </mc:Fallback>
            </mc:AlternateContent>
          </a:graphicData>
        </a:graphic>
      </p:graphicFrame>
      <p:grpSp>
        <p:nvGrpSpPr>
          <p:cNvPr id="15" name="Group 4">
            <a:extLst>
              <a:ext uri="{FF2B5EF4-FFF2-40B4-BE49-F238E27FC236}">
                <a16:creationId xmlns:a16="http://schemas.microsoft.com/office/drawing/2014/main" id="{62B1B45B-65B7-4BC0-B886-8D0BE7580E3C}"/>
              </a:ext>
            </a:extLst>
          </p:cNvPr>
          <p:cNvGrpSpPr>
            <a:grpSpLocks noChangeAspect="1"/>
          </p:cNvGrpSpPr>
          <p:nvPr userDrawn="1"/>
        </p:nvGrpSpPr>
        <p:grpSpPr bwMode="auto">
          <a:xfrm>
            <a:off x="-1728" y="4875675"/>
            <a:ext cx="9143417" cy="275366"/>
            <a:chOff x="0" y="3089"/>
            <a:chExt cx="7502" cy="150"/>
          </a:xfrm>
        </p:grpSpPr>
        <p:sp>
          <p:nvSpPr>
            <p:cNvPr id="16" name="Rectangle 5">
              <a:extLst>
                <a:ext uri="{FF2B5EF4-FFF2-40B4-BE49-F238E27FC236}">
                  <a16:creationId xmlns:a16="http://schemas.microsoft.com/office/drawing/2014/main" id="{37B48ADD-C810-45C5-BC11-DD9DA60CC06E}"/>
                </a:ext>
              </a:extLst>
            </p:cNvPr>
            <p:cNvSpPr>
              <a:spLocks noChangeArrowheads="1"/>
            </p:cNvSpPr>
            <p:nvPr userDrawn="1"/>
          </p:nvSpPr>
          <p:spPr bwMode="auto">
            <a:xfrm>
              <a:off x="276" y="3089"/>
              <a:ext cx="7226" cy="150"/>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FFFFFF"/>
                </a:solidFill>
                <a:latin typeface="Arial"/>
                <a:ea typeface="微软雅黑"/>
              </a:endParaRPr>
            </a:p>
          </p:txBody>
        </p:sp>
        <p:sp>
          <p:nvSpPr>
            <p:cNvPr id="17" name="Rectangle 6">
              <a:extLst>
                <a:ext uri="{FF2B5EF4-FFF2-40B4-BE49-F238E27FC236}">
                  <a16:creationId xmlns:a16="http://schemas.microsoft.com/office/drawing/2014/main" id="{22742E9C-D771-4DA2-B512-7B633A3A6E1A}"/>
                </a:ext>
              </a:extLst>
            </p:cNvPr>
            <p:cNvSpPr>
              <a:spLocks noChangeArrowheads="1"/>
            </p:cNvSpPr>
            <p:nvPr userDrawn="1"/>
          </p:nvSpPr>
          <p:spPr bwMode="auto">
            <a:xfrm>
              <a:off x="0" y="3089"/>
              <a:ext cx="150" cy="150"/>
            </a:xfrm>
            <a:prstGeom prst="rect">
              <a:avLst/>
            </a:prstGeom>
            <a:solidFill>
              <a:srgbClr val="D700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sp>
          <p:nvSpPr>
            <p:cNvPr id="18" name="Rectangle 7">
              <a:extLst>
                <a:ext uri="{FF2B5EF4-FFF2-40B4-BE49-F238E27FC236}">
                  <a16:creationId xmlns:a16="http://schemas.microsoft.com/office/drawing/2014/main" id="{2026FDEF-C09C-4E6D-A814-ACC956F4F702}"/>
                </a:ext>
              </a:extLst>
            </p:cNvPr>
            <p:cNvSpPr>
              <a:spLocks noChangeArrowheads="1"/>
            </p:cNvSpPr>
            <p:nvPr userDrawn="1"/>
          </p:nvSpPr>
          <p:spPr bwMode="auto">
            <a:xfrm>
              <a:off x="150" y="3089"/>
              <a:ext cx="76" cy="15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sp>
          <p:nvSpPr>
            <p:cNvPr id="19" name="Rectangle 8">
              <a:extLst>
                <a:ext uri="{FF2B5EF4-FFF2-40B4-BE49-F238E27FC236}">
                  <a16:creationId xmlns:a16="http://schemas.microsoft.com/office/drawing/2014/main" id="{DBFAE327-EFB8-4386-9F14-64D7CBD146A7}"/>
                </a:ext>
              </a:extLst>
            </p:cNvPr>
            <p:cNvSpPr>
              <a:spLocks noChangeArrowheads="1"/>
            </p:cNvSpPr>
            <p:nvPr userDrawn="1"/>
          </p:nvSpPr>
          <p:spPr bwMode="auto">
            <a:xfrm>
              <a:off x="226" y="3089"/>
              <a:ext cx="50" cy="150"/>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sz="1800">
                <a:solidFill>
                  <a:srgbClr val="000000"/>
                </a:solidFill>
                <a:latin typeface="Arial"/>
                <a:ea typeface="微软雅黑"/>
              </a:endParaRPr>
            </a:p>
          </p:txBody>
        </p:sp>
      </p:grpSp>
      <p:sp>
        <p:nvSpPr>
          <p:cNvPr id="1026" name="Rectangle 25"/>
          <p:cNvSpPr>
            <a:spLocks noGrp="1" noChangeArrowheads="1"/>
          </p:cNvSpPr>
          <p:nvPr>
            <p:ph type="body" idx="1"/>
          </p:nvPr>
        </p:nvSpPr>
        <p:spPr bwMode="auto">
          <a:xfrm>
            <a:off x="323850" y="700089"/>
            <a:ext cx="8492260" cy="4032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24"/>
          <p:cNvSpPr>
            <a:spLocks noGrp="1" noChangeArrowheads="1"/>
          </p:cNvSpPr>
          <p:nvPr>
            <p:ph type="title"/>
          </p:nvPr>
        </p:nvSpPr>
        <p:spPr bwMode="auto">
          <a:xfrm>
            <a:off x="323850" y="96132"/>
            <a:ext cx="7757002"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2" name="矩形 11"/>
          <p:cNvSpPr/>
          <p:nvPr/>
        </p:nvSpPr>
        <p:spPr>
          <a:xfrm>
            <a:off x="8112910" y="4909485"/>
            <a:ext cx="817853" cy="207749"/>
          </a:xfrm>
          <a:prstGeom prst="rect">
            <a:avLst/>
          </a:prstGeom>
        </p:spPr>
        <p:txBody>
          <a:bodyPr wrap="none" anchor="ctr" anchorCtr="1">
            <a:spAutoFit/>
          </a:bodyPr>
          <a:lstStyle/>
          <a:p>
            <a:pPr fontAlgn="auto">
              <a:spcBef>
                <a:spcPts val="0"/>
              </a:spcBef>
              <a:spcAft>
                <a:spcPts val="0"/>
              </a:spcAft>
            </a:pPr>
            <a:r>
              <a:rPr lang="en-US" altLang="zh-CN" sz="750" dirty="0">
                <a:solidFill>
                  <a:srgbClr val="FFFFFF"/>
                </a:solidFill>
                <a:latin typeface="微软雅黑" panose="020B0503020204020204" pitchFamily="34" charset="-122"/>
                <a:ea typeface="微软雅黑"/>
              </a:rPr>
              <a:t>www.h3c.com</a:t>
            </a:r>
            <a:endParaRPr lang="zh-CN" altLang="en-US" sz="750" dirty="0">
              <a:solidFill>
                <a:srgbClr val="FFFFFF"/>
              </a:solidFill>
              <a:latin typeface="微软雅黑" panose="020B0503020204020204" pitchFamily="34" charset="-122"/>
              <a:ea typeface="微软雅黑"/>
            </a:endParaRPr>
          </a:p>
        </p:txBody>
      </p:sp>
      <p:sp>
        <p:nvSpPr>
          <p:cNvPr id="20" name="矩形 19">
            <a:extLst>
              <a:ext uri="{FF2B5EF4-FFF2-40B4-BE49-F238E27FC236}">
                <a16:creationId xmlns:a16="http://schemas.microsoft.com/office/drawing/2014/main" id="{57A0E7BB-77F1-4CC7-A83E-720A25B058B1}"/>
              </a:ext>
            </a:extLst>
          </p:cNvPr>
          <p:cNvSpPr/>
          <p:nvPr userDrawn="1"/>
        </p:nvSpPr>
        <p:spPr>
          <a:xfrm>
            <a:off x="4228638" y="4918139"/>
            <a:ext cx="686726" cy="190437"/>
          </a:xfrm>
          <a:prstGeom prst="rect">
            <a:avLst/>
          </a:prstGeom>
        </p:spPr>
        <p:txBody>
          <a:bodyPr vert="horz" lIns="68580" tIns="34290" rIns="68580" bIns="34290" rtlCol="0" anchor="ctr"/>
          <a:lstStyle/>
          <a:p>
            <a:pPr algn="ctr" fontAlgn="auto">
              <a:spcBef>
                <a:spcPts val="0"/>
              </a:spcBef>
              <a:spcAft>
                <a:spcPts val="0"/>
              </a:spcAft>
            </a:pPr>
            <a:r>
              <a:rPr lang="en-US" altLang="zh-CN" sz="750" b="1">
                <a:solidFill>
                  <a:srgbClr val="FFFFFF"/>
                </a:solidFill>
                <a:latin typeface="微软雅黑"/>
                <a:ea typeface="微软雅黑"/>
              </a:rPr>
              <a:t>Secret </a:t>
            </a:r>
            <a:r>
              <a:rPr lang="zh-CN" altLang="en-US" sz="750" b="1">
                <a:solidFill>
                  <a:srgbClr val="FFFFFF"/>
                </a:solidFill>
                <a:latin typeface="微软雅黑"/>
                <a:ea typeface="微软雅黑"/>
              </a:rPr>
              <a:t>机密</a:t>
            </a:r>
            <a:endParaRPr lang="zh-CN" altLang="en-US" sz="750" b="1" dirty="0">
              <a:solidFill>
                <a:srgbClr val="FFFFFF"/>
              </a:solidFill>
              <a:latin typeface="微软雅黑"/>
              <a:ea typeface="微软雅黑"/>
            </a:endParaRPr>
          </a:p>
        </p:txBody>
      </p:sp>
      <p:sp>
        <p:nvSpPr>
          <p:cNvPr id="21" name="矩形 20">
            <a:extLst>
              <a:ext uri="{FF2B5EF4-FFF2-40B4-BE49-F238E27FC236}">
                <a16:creationId xmlns:a16="http://schemas.microsoft.com/office/drawing/2014/main" id="{E6A252CF-023A-40DE-AA94-3B3403168AA4}"/>
              </a:ext>
            </a:extLst>
          </p:cNvPr>
          <p:cNvSpPr/>
          <p:nvPr userDrawn="1"/>
        </p:nvSpPr>
        <p:spPr>
          <a:xfrm>
            <a:off x="323851" y="4918139"/>
            <a:ext cx="686726" cy="190437"/>
          </a:xfrm>
          <a:prstGeom prst="rect">
            <a:avLst/>
          </a:prstGeom>
        </p:spPr>
        <p:txBody>
          <a:bodyPr vert="horz" lIns="68580" tIns="34290" rIns="68580" bIns="34290" rtlCol="0" anchor="ctr"/>
          <a:lstStyle/>
          <a:p>
            <a:pPr fontAlgn="auto">
              <a:spcBef>
                <a:spcPts val="0"/>
              </a:spcBef>
              <a:spcAft>
                <a:spcPts val="0"/>
              </a:spcAft>
            </a:pPr>
            <a:fld id="{0378E3ED-7521-4FA0-9EE0-D58F5A13CC03}" type="slidenum">
              <a:rPr lang="zh-CN" altLang="en-US" sz="750">
                <a:solidFill>
                  <a:srgbClr val="FFFFFF"/>
                </a:solidFill>
                <a:latin typeface="Arial"/>
                <a:ea typeface="微软雅黑"/>
              </a:rPr>
              <a:pPr fontAlgn="auto">
                <a:spcBef>
                  <a:spcPts val="0"/>
                </a:spcBef>
                <a:spcAft>
                  <a:spcPts val="0"/>
                </a:spcAft>
              </a:pPr>
              <a:t>‹#›</a:t>
            </a:fld>
            <a:endParaRPr lang="zh-CN" altLang="en-US" sz="750" b="1" dirty="0">
              <a:solidFill>
                <a:srgbClr val="FFFFFF"/>
              </a:solidFill>
              <a:latin typeface="微软雅黑"/>
              <a:ea typeface="微软雅黑"/>
            </a:endParaRPr>
          </a:p>
        </p:txBody>
      </p:sp>
      <p:pic>
        <p:nvPicPr>
          <p:cNvPr id="22" name="图片 21">
            <a:extLst>
              <a:ext uri="{FF2B5EF4-FFF2-40B4-BE49-F238E27FC236}">
                <a16:creationId xmlns:a16="http://schemas.microsoft.com/office/drawing/2014/main" id="{1AF9335E-8F88-408D-A7FC-F17D98F8F25E}"/>
              </a:ext>
            </a:extLst>
          </p:cNvPr>
          <p:cNvPicPr>
            <a:picLocks noChangeAspect="1"/>
          </p:cNvPicPr>
          <p:nvPr userDrawn="1"/>
        </p:nvPicPr>
        <p:blipFill>
          <a:blip r:embed="rId12" cstate="email">
            <a:extLst>
              <a:ext uri="{28A0092B-C50C-407E-A947-70E740481C1C}">
                <a14:useLocalDpi xmlns:a14="http://schemas.microsoft.com/office/drawing/2010/main"/>
              </a:ext>
            </a:extLst>
          </a:blip>
          <a:srcRect/>
          <a:stretch/>
        </p:blipFill>
        <p:spPr>
          <a:xfrm>
            <a:off x="7440746" y="238033"/>
            <a:ext cx="1446654" cy="241869"/>
          </a:xfrm>
          <a:prstGeom prst="rect">
            <a:avLst/>
          </a:prstGeom>
        </p:spPr>
      </p:pic>
    </p:spTree>
    <p:extLst>
      <p:ext uri="{BB962C8B-B14F-4D97-AF65-F5344CB8AC3E}">
        <p14:creationId xmlns:p14="http://schemas.microsoft.com/office/powerpoint/2010/main" val="24504459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Lst>
  <p:hf hdr="0" dt="0"/>
  <p:txStyles>
    <p:titleStyle>
      <a:lvl1pPr algn="l" rtl="0" eaLnBrk="1" fontAlgn="base" hangingPunct="1">
        <a:spcBef>
          <a:spcPct val="0"/>
        </a:spcBef>
        <a:spcAft>
          <a:spcPct val="0"/>
        </a:spcAft>
        <a:defRPr sz="195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charset="0"/>
          <a:ea typeface="华文细黑" pitchFamily="2" charset="-122"/>
        </a:defRPr>
      </a:lvl2pPr>
      <a:lvl3pPr algn="l" rtl="0" eaLnBrk="1" fontAlgn="base" hangingPunct="1">
        <a:spcBef>
          <a:spcPct val="0"/>
        </a:spcBef>
        <a:spcAft>
          <a:spcPct val="0"/>
        </a:spcAft>
        <a:defRPr sz="3200" b="1">
          <a:solidFill>
            <a:srgbClr val="CC0000"/>
          </a:solidFill>
          <a:latin typeface="Arial" charset="0"/>
          <a:ea typeface="华文细黑" pitchFamily="2" charset="-122"/>
        </a:defRPr>
      </a:lvl3pPr>
      <a:lvl4pPr algn="l" rtl="0" eaLnBrk="1" fontAlgn="base" hangingPunct="1">
        <a:spcBef>
          <a:spcPct val="0"/>
        </a:spcBef>
        <a:spcAft>
          <a:spcPct val="0"/>
        </a:spcAft>
        <a:defRPr sz="3200" b="1">
          <a:solidFill>
            <a:srgbClr val="CC0000"/>
          </a:solidFill>
          <a:latin typeface="Arial" charset="0"/>
          <a:ea typeface="华文细黑" pitchFamily="2" charset="-122"/>
        </a:defRPr>
      </a:lvl4pPr>
      <a:lvl5pPr algn="l" rtl="0" eaLnBrk="1" fontAlgn="base" hangingPunct="1">
        <a:spcBef>
          <a:spcPct val="0"/>
        </a:spcBef>
        <a:spcAft>
          <a:spcPct val="0"/>
        </a:spcAft>
        <a:defRPr sz="3200" b="1">
          <a:solidFill>
            <a:srgbClr val="CC0000"/>
          </a:solidFill>
          <a:latin typeface="Arial" charset="0"/>
          <a:ea typeface="华文细黑" pitchFamily="2" charset="-122"/>
        </a:defRPr>
      </a:lvl5pPr>
      <a:lvl6pPr marL="457178" algn="l" rtl="0" eaLnBrk="1" fontAlgn="base" hangingPunct="1">
        <a:spcBef>
          <a:spcPct val="0"/>
        </a:spcBef>
        <a:spcAft>
          <a:spcPct val="0"/>
        </a:spcAft>
        <a:defRPr sz="3200" b="1">
          <a:solidFill>
            <a:srgbClr val="CC0000"/>
          </a:solidFill>
          <a:latin typeface="Arial" charset="0"/>
          <a:ea typeface="华文细黑" pitchFamily="2" charset="-122"/>
        </a:defRPr>
      </a:lvl6pPr>
      <a:lvl7pPr marL="914355" algn="l" rtl="0" eaLnBrk="1" fontAlgn="base" hangingPunct="1">
        <a:spcBef>
          <a:spcPct val="0"/>
        </a:spcBef>
        <a:spcAft>
          <a:spcPct val="0"/>
        </a:spcAft>
        <a:defRPr sz="3200" b="1">
          <a:solidFill>
            <a:srgbClr val="CC0000"/>
          </a:solidFill>
          <a:latin typeface="Arial" charset="0"/>
          <a:ea typeface="华文细黑" pitchFamily="2" charset="-122"/>
        </a:defRPr>
      </a:lvl7pPr>
      <a:lvl8pPr marL="1371532" algn="l" rtl="0" eaLnBrk="1" fontAlgn="base" hangingPunct="1">
        <a:spcBef>
          <a:spcPct val="0"/>
        </a:spcBef>
        <a:spcAft>
          <a:spcPct val="0"/>
        </a:spcAft>
        <a:defRPr sz="3200" b="1">
          <a:solidFill>
            <a:srgbClr val="CC0000"/>
          </a:solidFill>
          <a:latin typeface="Arial" charset="0"/>
          <a:ea typeface="华文细黑" pitchFamily="2" charset="-122"/>
        </a:defRPr>
      </a:lvl8pPr>
      <a:lvl9pPr marL="1828709" algn="l" rtl="0" eaLnBrk="1" fontAlgn="base" hangingPunct="1">
        <a:spcBef>
          <a:spcPct val="0"/>
        </a:spcBef>
        <a:spcAft>
          <a:spcPct val="0"/>
        </a:spcAft>
        <a:defRPr sz="3200" b="1">
          <a:solidFill>
            <a:srgbClr val="CC0000"/>
          </a:solidFill>
          <a:latin typeface="Arial" charset="0"/>
          <a:ea typeface="华文细黑" pitchFamily="2" charset="-122"/>
        </a:defRPr>
      </a:lvl9pPr>
    </p:titleStyle>
    <p:bodyStyle>
      <a:lvl1pPr marL="342884" indent="-342884" algn="l" rtl="0" eaLnBrk="1" fontAlgn="base" hangingPunct="1">
        <a:lnSpc>
          <a:spcPct val="120000"/>
        </a:lnSpc>
        <a:spcBef>
          <a:spcPts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13" indent="-285736" algn="l" rtl="0" eaLnBrk="1" fontAlgn="base" hangingPunct="1">
        <a:lnSpc>
          <a:spcPct val="120000"/>
        </a:lnSpc>
        <a:spcBef>
          <a:spcPts val="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2944" indent="-228588" algn="l" rtl="0" eaLnBrk="1" fontAlgn="base" hangingPunct="1">
        <a:lnSpc>
          <a:spcPct val="120000"/>
        </a:lnSpc>
        <a:spcBef>
          <a:spcPts val="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120" indent="-228588" algn="l" rtl="0" eaLnBrk="1" fontAlgn="base" hangingPunct="1">
        <a:lnSpc>
          <a:spcPct val="120000"/>
        </a:lnSpc>
        <a:spcBef>
          <a:spcPts val="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297" indent="-228588" algn="l" rtl="0" eaLnBrk="1" fontAlgn="base" hangingPunct="1">
        <a:lnSpc>
          <a:spcPct val="120000"/>
        </a:lnSpc>
        <a:spcBef>
          <a:spcPts val="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474" indent="-228588" algn="l" rtl="0" eaLnBrk="1" fontAlgn="base" hangingPunct="1">
        <a:lnSpc>
          <a:spcPct val="120000"/>
        </a:lnSpc>
        <a:spcBef>
          <a:spcPct val="20000"/>
        </a:spcBef>
        <a:spcAft>
          <a:spcPct val="0"/>
        </a:spcAft>
        <a:defRPr sz="1200">
          <a:solidFill>
            <a:schemeClr val="tx1"/>
          </a:solidFill>
          <a:latin typeface="+mj-lt"/>
          <a:ea typeface="+mn-ea"/>
        </a:defRPr>
      </a:lvl6pPr>
      <a:lvl7pPr marL="2971652" indent="-228588" algn="l" rtl="0" eaLnBrk="1" fontAlgn="base" hangingPunct="1">
        <a:lnSpc>
          <a:spcPct val="120000"/>
        </a:lnSpc>
        <a:spcBef>
          <a:spcPct val="20000"/>
        </a:spcBef>
        <a:spcAft>
          <a:spcPct val="0"/>
        </a:spcAft>
        <a:defRPr sz="1200">
          <a:solidFill>
            <a:schemeClr val="tx1"/>
          </a:solidFill>
          <a:latin typeface="+mj-lt"/>
          <a:ea typeface="+mn-ea"/>
        </a:defRPr>
      </a:lvl7pPr>
      <a:lvl8pPr marL="3428829" indent="-228588" algn="l" rtl="0" eaLnBrk="1" fontAlgn="base" hangingPunct="1">
        <a:lnSpc>
          <a:spcPct val="120000"/>
        </a:lnSpc>
        <a:spcBef>
          <a:spcPct val="20000"/>
        </a:spcBef>
        <a:spcAft>
          <a:spcPct val="0"/>
        </a:spcAft>
        <a:defRPr sz="1200">
          <a:solidFill>
            <a:schemeClr val="tx1"/>
          </a:solidFill>
          <a:latin typeface="+mj-lt"/>
          <a:ea typeface="+mn-ea"/>
        </a:defRPr>
      </a:lvl8pPr>
      <a:lvl9pPr marL="3886006" indent="-228588"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5">
          <p15:clr>
            <a:srgbClr val="F26B43"/>
          </p15:clr>
        </p15:guide>
        <p15:guide id="2" pos="272">
          <p15:clr>
            <a:srgbClr val="F26B43"/>
          </p15:clr>
        </p15:guide>
        <p15:guide id="3" pos="7408">
          <p15:clr>
            <a:srgbClr val="F26B43"/>
          </p15:clr>
        </p15:guide>
        <p15:guide id="4" orient="horz" pos="467">
          <p15:clr>
            <a:srgbClr val="F26B43"/>
          </p15:clr>
        </p15:guide>
        <p15:guide id="5" orient="horz" pos="588">
          <p15:clr>
            <a:srgbClr val="F26B43"/>
          </p15:clr>
        </p15:guide>
        <p15:guide id="6" orient="horz" pos="409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8244408" y="424075"/>
            <a:ext cx="669179" cy="288032"/>
          </a:xfrm>
          <a:prstGeom prst="rect">
            <a:avLst/>
          </a:prstGeom>
        </p:spPr>
      </p:pic>
      <p:sp>
        <p:nvSpPr>
          <p:cNvPr id="13" name="矩形 12"/>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6" name="灯片编号占位符 1"/>
          <p:cNvSpPr txBox="1"/>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mtClean="0">
                <a:solidFill>
                  <a:schemeClr val="tx1">
                    <a:lumMod val="65000"/>
                    <a:lumOff val="35000"/>
                  </a:schemeClr>
                </a:solidFill>
              </a:rPr>
              <a:t>‹#›</a:t>
            </a:fld>
            <a:endParaRPr lang="zh-CN" altLang="en-US" dirty="0">
              <a:solidFill>
                <a:schemeClr val="tx1">
                  <a:lumMod val="65000"/>
                  <a:lumOff val="35000"/>
                </a:schemeClr>
              </a:solidFill>
            </a:endParaRPr>
          </a:p>
        </p:txBody>
      </p:sp>
      <p:cxnSp>
        <p:nvCxnSpPr>
          <p:cNvPr id="17" name="直接连接符 16"/>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 23"/>
          <p:cNvGrpSpPr/>
          <p:nvPr userDrawn="1"/>
        </p:nvGrpSpPr>
        <p:grpSpPr>
          <a:xfrm>
            <a:off x="-8089" y="339502"/>
            <a:ext cx="9152089" cy="4808660"/>
            <a:chOff x="-8089" y="339502"/>
            <a:chExt cx="9152089" cy="4808660"/>
          </a:xfrm>
        </p:grpSpPr>
        <p:sp>
          <p:nvSpPr>
            <p:cNvPr id="23" name="矩形 22"/>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4" name="图片 23" descr="1.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5" name="矩形 24"/>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7" name="文本框 26"/>
          <p:cNvSpPr txBox="1"/>
          <p:nvPr userDrawn="1"/>
        </p:nvSpPr>
        <p:spPr>
          <a:xfrm>
            <a:off x="8805576" y="4875440"/>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8">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835856" y="195486"/>
            <a:ext cx="1097820" cy="516621"/>
          </a:xfrm>
          <a:prstGeom prst="rect">
            <a:avLst/>
          </a:prstGeom>
        </p:spPr>
      </p:pic>
    </p:spTree>
    <p:extLst>
      <p:ext uri="{BB962C8B-B14F-4D97-AF65-F5344CB8AC3E}">
        <p14:creationId xmlns:p14="http://schemas.microsoft.com/office/powerpoint/2010/main" val="60289520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50" r:id="rId13"/>
    <p:sldLayoutId id="2147483886" r:id="rId14"/>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p:cNvSpPr>
            <a:spLocks noGrp="1" noChangeArrowheads="1"/>
          </p:cNvSpPr>
          <p:nvPr>
            <p:ph type="body" idx="1"/>
          </p:nvPr>
        </p:nvSpPr>
        <p:spPr bwMode="auto">
          <a:xfrm>
            <a:off x="457200" y="1080367"/>
            <a:ext cx="8229600" cy="3363591"/>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8133" name="Text Box 5"/>
          <p:cNvSpPr txBox="1">
            <a:spLocks noChangeArrowheads="1"/>
          </p:cNvSpPr>
          <p:nvPr/>
        </p:nvSpPr>
        <p:spPr bwMode="auto">
          <a:xfrm>
            <a:off x="8388424" y="4851130"/>
            <a:ext cx="533400" cy="276999"/>
          </a:xfrm>
          <a:prstGeom prst="rect">
            <a:avLst/>
          </a:prstGeom>
          <a:noFill/>
          <a:ln w="9525">
            <a:noFill/>
            <a:miter lim="800000"/>
          </a:ln>
          <a:effectLst/>
        </p:spPr>
        <p:txBody>
          <a:bodyPr>
            <a:spAutoFit/>
          </a:bodyPr>
          <a:lstStyle/>
          <a:p>
            <a:pPr algn="r">
              <a:spcBef>
                <a:spcPct val="50000"/>
              </a:spcBef>
              <a:defRPr/>
            </a:pPr>
            <a:fld id="{758D0DAD-9C2B-4CE2-8897-28BF2D4AAF7E}" type="slidenum">
              <a:rPr lang="en-US" altLang="zh-CN" sz="1200">
                <a:solidFill>
                  <a:schemeClr val="bg1">
                    <a:lumMod val="65000"/>
                  </a:schemeClr>
                </a:solidFill>
                <a:latin typeface="微软雅黑" panose="020B0503020204020204" pitchFamily="34" charset="-122"/>
                <a:ea typeface="微软雅黑" panose="020B0503020204020204" pitchFamily="34" charset="-122"/>
              </a:rPr>
              <a:t>‹#›</a:t>
            </a:fld>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29" name="Rectangle 24"/>
          <p:cNvSpPr>
            <a:spLocks noGrp="1" noChangeArrowheads="1"/>
          </p:cNvSpPr>
          <p:nvPr>
            <p:ph type="title"/>
          </p:nvPr>
        </p:nvSpPr>
        <p:spPr bwMode="auto">
          <a:xfrm>
            <a:off x="457357" y="339491"/>
            <a:ext cx="8229443" cy="4572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grpSp>
        <p:nvGrpSpPr>
          <p:cNvPr id="3" name="Group 4"/>
          <p:cNvGrpSpPr>
            <a:grpSpLocks noChangeAspect="1"/>
          </p:cNvGrpSpPr>
          <p:nvPr/>
        </p:nvGrpSpPr>
        <p:grpSpPr bwMode="auto">
          <a:xfrm>
            <a:off x="0" y="4903788"/>
            <a:ext cx="9144000" cy="238125"/>
            <a:chOff x="0" y="3089"/>
            <a:chExt cx="5760" cy="150"/>
          </a:xfrm>
        </p:grpSpPr>
        <p:sp>
          <p:nvSpPr>
            <p:cNvPr id="5" name="Rectangle 5"/>
            <p:cNvSpPr>
              <a:spLocks noChangeArrowheads="1"/>
            </p:cNvSpPr>
            <p:nvPr userDrawn="1"/>
          </p:nvSpPr>
          <p:spPr bwMode="auto">
            <a:xfrm>
              <a:off x="276" y="3089"/>
              <a:ext cx="5484" cy="150"/>
            </a:xfrm>
            <a:prstGeom prst="rect">
              <a:avLst/>
            </a:prstGeom>
            <a:solidFill>
              <a:srgbClr val="D9D9D9"/>
            </a:solidFill>
            <a:ln>
              <a:noFill/>
            </a:ln>
          </p:spPr>
          <p:txBody>
            <a:bodyPr vert="horz" wrap="square" lIns="91440" tIns="45720" rIns="91440" bIns="45720" numCol="1" anchor="t" anchorCtr="0" compatLnSpc="1"/>
            <a:lstStyle/>
            <a:p>
              <a:endParaRPr lang="zh-CN" altLang="en-US"/>
            </a:p>
          </p:txBody>
        </p:sp>
        <p:sp>
          <p:nvSpPr>
            <p:cNvPr id="6" name="Rectangle 6"/>
            <p:cNvSpPr>
              <a:spLocks noChangeArrowheads="1"/>
            </p:cNvSpPr>
            <p:nvPr userDrawn="1"/>
          </p:nvSpPr>
          <p:spPr bwMode="auto">
            <a:xfrm>
              <a:off x="0" y="3089"/>
              <a:ext cx="150" cy="150"/>
            </a:xfrm>
            <a:prstGeom prst="rect">
              <a:avLst/>
            </a:prstGeom>
            <a:solidFill>
              <a:srgbClr val="D7000F"/>
            </a:solidFill>
            <a:ln>
              <a:noFill/>
            </a:ln>
          </p:spPr>
          <p:txBody>
            <a:bodyPr vert="horz" wrap="square" lIns="91440" tIns="45720" rIns="91440" bIns="45720" numCol="1" anchor="t" anchorCtr="0" compatLnSpc="1"/>
            <a:lstStyle/>
            <a:p>
              <a:endParaRPr lang="zh-CN" altLang="en-US"/>
            </a:p>
          </p:txBody>
        </p:sp>
        <p:sp>
          <p:nvSpPr>
            <p:cNvPr id="7" name="Rectangle 7"/>
            <p:cNvSpPr>
              <a:spLocks noChangeArrowheads="1"/>
            </p:cNvSpPr>
            <p:nvPr userDrawn="1"/>
          </p:nvSpPr>
          <p:spPr bwMode="auto">
            <a:xfrm>
              <a:off x="150" y="3089"/>
              <a:ext cx="76" cy="150"/>
            </a:xfrm>
            <a:prstGeom prst="rect">
              <a:avLst/>
            </a:prstGeom>
            <a:solidFill>
              <a:srgbClr val="333333"/>
            </a:solidFill>
            <a:ln>
              <a:noFill/>
            </a:ln>
          </p:spPr>
          <p:txBody>
            <a:bodyPr vert="horz" wrap="square" lIns="91440" tIns="45720" rIns="91440" bIns="45720" numCol="1" anchor="t" anchorCtr="0" compatLnSpc="1"/>
            <a:lstStyle/>
            <a:p>
              <a:endParaRPr lang="zh-CN" altLang="en-US"/>
            </a:p>
          </p:txBody>
        </p:sp>
        <p:sp>
          <p:nvSpPr>
            <p:cNvPr id="8" name="Rectangle 8"/>
            <p:cNvSpPr>
              <a:spLocks noChangeArrowheads="1"/>
            </p:cNvSpPr>
            <p:nvPr userDrawn="1"/>
          </p:nvSpPr>
          <p:spPr bwMode="auto">
            <a:xfrm>
              <a:off x="226" y="3089"/>
              <a:ext cx="50" cy="150"/>
            </a:xfrm>
            <a:prstGeom prst="rect">
              <a:avLst/>
            </a:prstGeom>
            <a:solidFill>
              <a:srgbClr val="999999"/>
            </a:solidFill>
            <a:ln>
              <a:noFill/>
            </a:ln>
          </p:spPr>
          <p:txBody>
            <a:bodyPr vert="horz" wrap="square" lIns="91440" tIns="45720" rIns="91440" bIns="45720" numCol="1" anchor="t" anchorCtr="0" compatLnSpc="1"/>
            <a:lstStyle/>
            <a:p>
              <a:endParaRPr lang="zh-CN" altLang="en-US"/>
            </a:p>
          </p:txBody>
        </p:sp>
      </p:grpSp>
      <p:sp>
        <p:nvSpPr>
          <p:cNvPr id="12" name="矩形 11"/>
          <p:cNvSpPr/>
          <p:nvPr/>
        </p:nvSpPr>
        <p:spPr>
          <a:xfrm>
            <a:off x="7783455" y="4905945"/>
            <a:ext cx="1032655" cy="246221"/>
          </a:xfrm>
          <a:prstGeom prst="rect">
            <a:avLst/>
          </a:prstGeom>
        </p:spPr>
        <p:txBody>
          <a:bodyPr wrap="none" anchor="ctr" anchorCtr="1">
            <a:spAutoFit/>
          </a:bodyPr>
          <a:lstStyle/>
          <a:p>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www.h3c.com</a:t>
            </a:r>
            <a:endPar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244408" y="424075"/>
            <a:ext cx="669179" cy="288032"/>
          </a:xfrm>
          <a:prstGeom prst="rect">
            <a:avLst/>
          </a:prstGeom>
        </p:spPr>
      </p:pic>
      <p:sp>
        <p:nvSpPr>
          <p:cNvPr id="13" name="矩形 12"/>
          <p:cNvSpPr/>
          <p:nvPr userDrawn="1"/>
        </p:nvSpPr>
        <p:spPr>
          <a:xfrm>
            <a:off x="4041403" y="4924271"/>
            <a:ext cx="1061509" cy="215444"/>
          </a:xfrm>
          <a:prstGeom prst="rect">
            <a:avLst/>
          </a:prstGeom>
        </p:spPr>
        <p:txBody>
          <a:bodyPr wrap="none" anchor="ctr" anchorCtr="1">
            <a:spAutoFit/>
          </a:bodyPr>
          <a:lstStyle/>
          <a:p>
            <a:r>
              <a:rPr lang="en-US" altLang="zh-CN" sz="800" b="1" dirty="0">
                <a:solidFill>
                  <a:schemeClr val="tx1">
                    <a:lumMod val="50000"/>
                    <a:lumOff val="50000"/>
                  </a:schemeClr>
                </a:solidFill>
                <a:latin typeface="微软雅黑" panose="020B0503020204020204" pitchFamily="34" charset="-122"/>
                <a:ea typeface="微软雅黑" panose="020B0503020204020204" pitchFamily="34" charset="-122"/>
              </a:rPr>
              <a:t>Confidential </a:t>
            </a:r>
            <a:r>
              <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rPr>
              <a:t>秘密</a:t>
            </a:r>
          </a:p>
        </p:txBody>
      </p:sp>
      <p:sp>
        <p:nvSpPr>
          <p:cNvPr id="16" name="灯片编号占位符 1"/>
          <p:cNvSpPr txBox="1"/>
          <p:nvPr userDrawn="1"/>
        </p:nvSpPr>
        <p:spPr>
          <a:xfrm>
            <a:off x="8746888" y="4916651"/>
            <a:ext cx="404944" cy="219869"/>
          </a:xfrm>
          <a:prstGeom prst="rect">
            <a:avLst/>
          </a:prstGeom>
        </p:spPr>
        <p:txBody>
          <a:bodyPr vert="horz" lIns="91440" tIns="72000" rIns="91440" bIns="45720" rtlCol="0" anchor="ctr" anchorCtr="1"/>
          <a:lstStyle>
            <a:defPPr>
              <a:defRPr lang="zh-CN"/>
            </a:defPPr>
            <a:lvl1pPr algn="r" rtl="0" fontAlgn="base">
              <a:spcBef>
                <a:spcPct val="0"/>
              </a:spcBef>
              <a:spcAft>
                <a:spcPct val="0"/>
              </a:spcAft>
              <a:defRPr sz="900" kern="1200">
                <a:solidFill>
                  <a:schemeClr val="bg1"/>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A86ACB03-5A97-4CE1-9F00-1FD1E9DACEC8}" type="slidenum">
              <a:rPr lang="zh-CN" altLang="en-US" smtClean="0">
                <a:solidFill>
                  <a:schemeClr val="tx1">
                    <a:lumMod val="65000"/>
                    <a:lumOff val="35000"/>
                  </a:schemeClr>
                </a:solidFill>
              </a:rPr>
              <a:t>‹#›</a:t>
            </a:fld>
            <a:endParaRPr lang="zh-CN" altLang="en-US" dirty="0">
              <a:solidFill>
                <a:schemeClr val="tx1">
                  <a:lumMod val="65000"/>
                  <a:lumOff val="35000"/>
                </a:schemeClr>
              </a:solidFill>
            </a:endParaRPr>
          </a:p>
        </p:txBody>
      </p:sp>
      <p:cxnSp>
        <p:nvCxnSpPr>
          <p:cNvPr id="17" name="直接连接符 16"/>
          <p:cNvCxnSpPr/>
          <p:nvPr userDrawn="1"/>
        </p:nvCxnSpPr>
        <p:spPr>
          <a:xfrm>
            <a:off x="8820472" y="4992380"/>
            <a:ext cx="0" cy="90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2" name="组 23"/>
          <p:cNvGrpSpPr/>
          <p:nvPr userDrawn="1"/>
        </p:nvGrpSpPr>
        <p:grpSpPr>
          <a:xfrm>
            <a:off x="-8089" y="339502"/>
            <a:ext cx="9152089" cy="4808660"/>
            <a:chOff x="-8089" y="339502"/>
            <a:chExt cx="9152089" cy="4808660"/>
          </a:xfrm>
        </p:grpSpPr>
        <p:sp>
          <p:nvSpPr>
            <p:cNvPr id="23" name="矩形 22"/>
            <p:cNvSpPr/>
            <p:nvPr/>
          </p:nvSpPr>
          <p:spPr>
            <a:xfrm>
              <a:off x="0" y="4731990"/>
              <a:ext cx="9144000"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pic>
          <p:nvPicPr>
            <p:cNvPr id="24" name="图片 23" descr="1.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8089" y="4900512"/>
              <a:ext cx="9144001" cy="247650"/>
            </a:xfrm>
            <a:prstGeom prst="rect">
              <a:avLst/>
            </a:prstGeom>
          </p:spPr>
        </p:pic>
        <p:sp>
          <p:nvSpPr>
            <p:cNvPr id="25" name="矩形 24"/>
            <p:cNvSpPr/>
            <p:nvPr/>
          </p:nvSpPr>
          <p:spPr>
            <a:xfrm>
              <a:off x="7956376" y="339502"/>
              <a:ext cx="1151112" cy="411510"/>
            </a:xfrm>
            <a:prstGeom prst="rect">
              <a:avLst/>
            </a:prstGeom>
            <a:solidFill>
              <a:schemeClr val="bg1"/>
            </a:solidFill>
            <a:ln w="12700" cap="flat" cmpd="sng" algn="ctr">
              <a:no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sp>
        <p:nvSpPr>
          <p:cNvPr id="27" name="文本框 26"/>
          <p:cNvSpPr txBox="1"/>
          <p:nvPr userDrawn="1"/>
        </p:nvSpPr>
        <p:spPr>
          <a:xfrm>
            <a:off x="8805576" y="4875440"/>
            <a:ext cx="341760" cy="246221"/>
          </a:xfrm>
          <a:prstGeom prst="rect">
            <a:avLst/>
          </a:prstGeom>
          <a:noFill/>
        </p:spPr>
        <p:txBody>
          <a:bodyPr wrap="none" rtlCol="0">
            <a:spAutoFit/>
          </a:bodyPr>
          <a:lstStyle/>
          <a:p>
            <a:fld id="{A5BB97A9-7D72-4F8F-8BC5-4E547C3F4DC5}" type="slidenum">
              <a:rPr lang="en-GB" altLang="zh-CN" sz="1000" noProof="0" smtClean="0"/>
              <a:pPr/>
              <a:t>‹#›</a:t>
            </a:fld>
            <a:endParaRPr lang="en-GB" altLang="zh-CN" sz="1000" noProof="0" dirty="0"/>
          </a:p>
        </p:txBody>
      </p:sp>
      <p:pic>
        <p:nvPicPr>
          <p:cNvPr id="21" name="图片 20"/>
          <p:cNvPicPr>
            <a:picLocks noChangeAspect="1"/>
          </p:cNvPicPr>
          <p:nvPr userDrawn="1"/>
        </p:nvPicPr>
        <p:blipFill>
          <a:blip r:embed="rId16">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7835856" y="195486"/>
            <a:ext cx="1097820" cy="516621"/>
          </a:xfrm>
          <a:prstGeom prst="rect">
            <a:avLst/>
          </a:prstGeom>
        </p:spPr>
      </p:pic>
    </p:spTree>
    <p:extLst>
      <p:ext uri="{BB962C8B-B14F-4D97-AF65-F5344CB8AC3E}">
        <p14:creationId xmlns:p14="http://schemas.microsoft.com/office/powerpoint/2010/main" val="105205085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ransition/>
  <p:hf hdr="0" ftr="0" dt="0"/>
  <p:txStyles>
    <p:title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lnSpc>
          <a:spcPct val="150000"/>
        </a:lnSpc>
        <a:spcBef>
          <a:spcPct val="0"/>
        </a:spcBef>
        <a:spcAft>
          <a:spcPct val="0"/>
        </a:spcAft>
        <a:defRPr sz="1800" b="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20000"/>
        </a:lnSpc>
        <a:spcBef>
          <a:spcPct val="50000"/>
        </a:spcBef>
        <a:spcAft>
          <a:spcPct val="0"/>
        </a:spcAft>
        <a:defRPr sz="14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chemeClr val="tx1">
              <a:lumMod val="85000"/>
              <a:lumOff val="15000"/>
            </a:schemeClr>
          </a:solidFill>
          <a:latin typeface="微软雅黑" panose="020B0503020204020204" pitchFamily="34" charset="-122"/>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256DDE2-BBCC-4708-995A-6D130FADFE03}"/>
              </a:ext>
            </a:extLst>
          </p:cNvPr>
          <p:cNvGrpSpPr>
            <a:grpSpLocks noChangeAspect="1"/>
          </p:cNvGrpSpPr>
          <p:nvPr userDrawn="1"/>
        </p:nvGrpSpPr>
        <p:grpSpPr>
          <a:xfrm>
            <a:off x="8325399" y="193012"/>
            <a:ext cx="616768" cy="261360"/>
            <a:chOff x="10472738" y="387351"/>
            <a:chExt cx="1184276" cy="501651"/>
          </a:xfrm>
        </p:grpSpPr>
        <p:sp>
          <p:nvSpPr>
            <p:cNvPr id="6" name="Freeform 51">
              <a:extLst>
                <a:ext uri="{FF2B5EF4-FFF2-40B4-BE49-F238E27FC236}">
                  <a16:creationId xmlns:a16="http://schemas.microsoft.com/office/drawing/2014/main" id="{D9D4454F-5D29-403F-80FB-2BE01735975D}"/>
                </a:ext>
              </a:extLst>
            </p:cNvPr>
            <p:cNvSpPr>
              <a:spLocks noEditPoints="1"/>
            </p:cNvSpPr>
            <p:nvPr userDrawn="1"/>
          </p:nvSpPr>
          <p:spPr bwMode="auto">
            <a:xfrm>
              <a:off x="10472738" y="387351"/>
              <a:ext cx="1184275" cy="298450"/>
            </a:xfrm>
            <a:custGeom>
              <a:avLst/>
              <a:gdLst>
                <a:gd name="T0" fmla="*/ 339 w 1452"/>
                <a:gd name="T1" fmla="*/ 0 h 366"/>
                <a:gd name="T2" fmla="*/ 339 w 1452"/>
                <a:gd name="T3" fmla="*/ 152 h 366"/>
                <a:gd name="T4" fmla="*/ 125 w 1452"/>
                <a:gd name="T5" fmla="*/ 152 h 366"/>
                <a:gd name="T6" fmla="*/ 125 w 1452"/>
                <a:gd name="T7" fmla="*/ 0 h 366"/>
                <a:gd name="T8" fmla="*/ 0 w 1452"/>
                <a:gd name="T9" fmla="*/ 0 h 366"/>
                <a:gd name="T10" fmla="*/ 0 w 1452"/>
                <a:gd name="T11" fmla="*/ 366 h 366"/>
                <a:gd name="T12" fmla="*/ 125 w 1452"/>
                <a:gd name="T13" fmla="*/ 366 h 366"/>
                <a:gd name="T14" fmla="*/ 125 w 1452"/>
                <a:gd name="T15" fmla="*/ 196 h 366"/>
                <a:gd name="T16" fmla="*/ 339 w 1452"/>
                <a:gd name="T17" fmla="*/ 196 h 366"/>
                <a:gd name="T18" fmla="*/ 339 w 1452"/>
                <a:gd name="T19" fmla="*/ 366 h 366"/>
                <a:gd name="T20" fmla="*/ 464 w 1452"/>
                <a:gd name="T21" fmla="*/ 366 h 366"/>
                <a:gd name="T22" fmla="*/ 464 w 1452"/>
                <a:gd name="T23" fmla="*/ 0 h 366"/>
                <a:gd name="T24" fmla="*/ 339 w 1452"/>
                <a:gd name="T25" fmla="*/ 0 h 366"/>
                <a:gd name="T26" fmla="*/ 513 w 1452"/>
                <a:gd name="T27" fmla="*/ 6 h 366"/>
                <a:gd name="T28" fmla="*/ 513 w 1452"/>
                <a:gd name="T29" fmla="*/ 56 h 366"/>
                <a:gd name="T30" fmla="*/ 676 w 1452"/>
                <a:gd name="T31" fmla="*/ 43 h 366"/>
                <a:gd name="T32" fmla="*/ 775 w 1452"/>
                <a:gd name="T33" fmla="*/ 56 h 366"/>
                <a:gd name="T34" fmla="*/ 797 w 1452"/>
                <a:gd name="T35" fmla="*/ 90 h 366"/>
                <a:gd name="T36" fmla="*/ 782 w 1452"/>
                <a:gd name="T37" fmla="*/ 127 h 366"/>
                <a:gd name="T38" fmla="*/ 731 w 1452"/>
                <a:gd name="T39" fmla="*/ 147 h 366"/>
                <a:gd name="T40" fmla="*/ 632 w 1452"/>
                <a:gd name="T41" fmla="*/ 151 h 366"/>
                <a:gd name="T42" fmla="*/ 556 w 1452"/>
                <a:gd name="T43" fmla="*/ 152 h 366"/>
                <a:gd name="T44" fmla="*/ 556 w 1452"/>
                <a:gd name="T45" fmla="*/ 194 h 366"/>
                <a:gd name="T46" fmla="*/ 638 w 1452"/>
                <a:gd name="T47" fmla="*/ 194 h 366"/>
                <a:gd name="T48" fmla="*/ 747 w 1452"/>
                <a:gd name="T49" fmla="*/ 201 h 366"/>
                <a:gd name="T50" fmla="*/ 799 w 1452"/>
                <a:gd name="T51" fmla="*/ 225 h 366"/>
                <a:gd name="T52" fmla="*/ 814 w 1452"/>
                <a:gd name="T53" fmla="*/ 263 h 366"/>
                <a:gd name="T54" fmla="*/ 780 w 1452"/>
                <a:gd name="T55" fmla="*/ 308 h 366"/>
                <a:gd name="T56" fmla="*/ 675 w 1452"/>
                <a:gd name="T57" fmla="*/ 322 h 366"/>
                <a:gd name="T58" fmla="*/ 507 w 1452"/>
                <a:gd name="T59" fmla="*/ 309 h 366"/>
                <a:gd name="T60" fmla="*/ 507 w 1452"/>
                <a:gd name="T61" fmla="*/ 358 h 366"/>
                <a:gd name="T62" fmla="*/ 679 w 1452"/>
                <a:gd name="T63" fmla="*/ 366 h 366"/>
                <a:gd name="T64" fmla="*/ 899 w 1452"/>
                <a:gd name="T65" fmla="*/ 338 h 366"/>
                <a:gd name="T66" fmla="*/ 948 w 1452"/>
                <a:gd name="T67" fmla="*/ 263 h 366"/>
                <a:gd name="T68" fmla="*/ 937 w 1452"/>
                <a:gd name="T69" fmla="*/ 218 h 366"/>
                <a:gd name="T70" fmla="*/ 894 w 1452"/>
                <a:gd name="T71" fmla="*/ 188 h 366"/>
                <a:gd name="T72" fmla="*/ 820 w 1452"/>
                <a:gd name="T73" fmla="*/ 169 h 366"/>
                <a:gd name="T74" fmla="*/ 900 w 1452"/>
                <a:gd name="T75" fmla="*/ 139 h 366"/>
                <a:gd name="T76" fmla="*/ 933 w 1452"/>
                <a:gd name="T77" fmla="*/ 83 h 366"/>
                <a:gd name="T78" fmla="*/ 886 w 1452"/>
                <a:gd name="T79" fmla="*/ 21 h 366"/>
                <a:gd name="T80" fmla="*/ 692 w 1452"/>
                <a:gd name="T81" fmla="*/ 0 h 366"/>
                <a:gd name="T82" fmla="*/ 513 w 1452"/>
                <a:gd name="T83" fmla="*/ 6 h 366"/>
                <a:gd name="T84" fmla="*/ 1044 w 1452"/>
                <a:gd name="T85" fmla="*/ 46 h 366"/>
                <a:gd name="T86" fmla="*/ 978 w 1452"/>
                <a:gd name="T87" fmla="*/ 183 h 366"/>
                <a:gd name="T88" fmla="*/ 1047 w 1452"/>
                <a:gd name="T89" fmla="*/ 319 h 366"/>
                <a:gd name="T90" fmla="*/ 1305 w 1452"/>
                <a:gd name="T91" fmla="*/ 366 h 366"/>
                <a:gd name="T92" fmla="*/ 1452 w 1452"/>
                <a:gd name="T93" fmla="*/ 359 h 366"/>
                <a:gd name="T94" fmla="*/ 1452 w 1452"/>
                <a:gd name="T95" fmla="*/ 304 h 366"/>
                <a:gd name="T96" fmla="*/ 1327 w 1452"/>
                <a:gd name="T97" fmla="*/ 315 h 366"/>
                <a:gd name="T98" fmla="*/ 1177 w 1452"/>
                <a:gd name="T99" fmla="*/ 285 h 366"/>
                <a:gd name="T100" fmla="*/ 1125 w 1452"/>
                <a:gd name="T101" fmla="*/ 182 h 366"/>
                <a:gd name="T102" fmla="*/ 1163 w 1452"/>
                <a:gd name="T103" fmla="*/ 86 h 366"/>
                <a:gd name="T104" fmla="*/ 1321 w 1452"/>
                <a:gd name="T105" fmla="*/ 47 h 366"/>
                <a:gd name="T106" fmla="*/ 1452 w 1452"/>
                <a:gd name="T107" fmla="*/ 61 h 366"/>
                <a:gd name="T108" fmla="*/ 1452 w 1452"/>
                <a:gd name="T109" fmla="*/ 5 h 366"/>
                <a:gd name="T110" fmla="*/ 1298 w 1452"/>
                <a:gd name="T111" fmla="*/ 0 h 366"/>
                <a:gd name="T112" fmla="*/ 1044 w 1452"/>
                <a:gd name="T113" fmla="*/ 4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2" h="366">
                  <a:moveTo>
                    <a:pt x="339" y="0"/>
                  </a:moveTo>
                  <a:cubicBezTo>
                    <a:pt x="339" y="152"/>
                    <a:pt x="339" y="152"/>
                    <a:pt x="339" y="152"/>
                  </a:cubicBezTo>
                  <a:cubicBezTo>
                    <a:pt x="125" y="152"/>
                    <a:pt x="125" y="152"/>
                    <a:pt x="125" y="152"/>
                  </a:cubicBezTo>
                  <a:cubicBezTo>
                    <a:pt x="125" y="0"/>
                    <a:pt x="125" y="0"/>
                    <a:pt x="125" y="0"/>
                  </a:cubicBezTo>
                  <a:cubicBezTo>
                    <a:pt x="0" y="0"/>
                    <a:pt x="0" y="0"/>
                    <a:pt x="0" y="0"/>
                  </a:cubicBezTo>
                  <a:cubicBezTo>
                    <a:pt x="0" y="366"/>
                    <a:pt x="0" y="366"/>
                    <a:pt x="0" y="366"/>
                  </a:cubicBezTo>
                  <a:cubicBezTo>
                    <a:pt x="125" y="366"/>
                    <a:pt x="125" y="366"/>
                    <a:pt x="125" y="366"/>
                  </a:cubicBezTo>
                  <a:cubicBezTo>
                    <a:pt x="125" y="196"/>
                    <a:pt x="125" y="196"/>
                    <a:pt x="125" y="196"/>
                  </a:cubicBezTo>
                  <a:cubicBezTo>
                    <a:pt x="339" y="196"/>
                    <a:pt x="339" y="196"/>
                    <a:pt x="339" y="196"/>
                  </a:cubicBezTo>
                  <a:cubicBezTo>
                    <a:pt x="339" y="366"/>
                    <a:pt x="339" y="366"/>
                    <a:pt x="339" y="366"/>
                  </a:cubicBezTo>
                  <a:cubicBezTo>
                    <a:pt x="464" y="366"/>
                    <a:pt x="464" y="366"/>
                    <a:pt x="464" y="366"/>
                  </a:cubicBezTo>
                  <a:cubicBezTo>
                    <a:pt x="464" y="0"/>
                    <a:pt x="464" y="0"/>
                    <a:pt x="464" y="0"/>
                  </a:cubicBezTo>
                  <a:lnTo>
                    <a:pt x="339" y="0"/>
                  </a:lnTo>
                  <a:close/>
                  <a:moveTo>
                    <a:pt x="513" y="6"/>
                  </a:moveTo>
                  <a:cubicBezTo>
                    <a:pt x="513" y="56"/>
                    <a:pt x="513" y="56"/>
                    <a:pt x="513" y="56"/>
                  </a:cubicBezTo>
                  <a:cubicBezTo>
                    <a:pt x="564" y="47"/>
                    <a:pt x="631" y="43"/>
                    <a:pt x="676" y="43"/>
                  </a:cubicBezTo>
                  <a:cubicBezTo>
                    <a:pt x="711" y="43"/>
                    <a:pt x="759" y="47"/>
                    <a:pt x="775" y="56"/>
                  </a:cubicBezTo>
                  <a:cubicBezTo>
                    <a:pt x="792" y="64"/>
                    <a:pt x="797" y="77"/>
                    <a:pt x="797" y="90"/>
                  </a:cubicBezTo>
                  <a:cubicBezTo>
                    <a:pt x="797" y="102"/>
                    <a:pt x="794" y="117"/>
                    <a:pt x="782" y="127"/>
                  </a:cubicBezTo>
                  <a:cubicBezTo>
                    <a:pt x="771" y="137"/>
                    <a:pt x="754" y="144"/>
                    <a:pt x="731" y="147"/>
                  </a:cubicBezTo>
                  <a:cubicBezTo>
                    <a:pt x="711" y="150"/>
                    <a:pt x="678" y="151"/>
                    <a:pt x="632" y="151"/>
                  </a:cubicBezTo>
                  <a:cubicBezTo>
                    <a:pt x="556" y="152"/>
                    <a:pt x="556" y="152"/>
                    <a:pt x="556" y="152"/>
                  </a:cubicBezTo>
                  <a:cubicBezTo>
                    <a:pt x="556" y="194"/>
                    <a:pt x="556" y="194"/>
                    <a:pt x="556" y="194"/>
                  </a:cubicBezTo>
                  <a:cubicBezTo>
                    <a:pt x="638" y="194"/>
                    <a:pt x="638" y="194"/>
                    <a:pt x="638" y="194"/>
                  </a:cubicBezTo>
                  <a:cubicBezTo>
                    <a:pt x="686" y="194"/>
                    <a:pt x="725" y="196"/>
                    <a:pt x="747" y="201"/>
                  </a:cubicBezTo>
                  <a:cubicBezTo>
                    <a:pt x="773" y="207"/>
                    <a:pt x="787" y="214"/>
                    <a:pt x="799" y="225"/>
                  </a:cubicBezTo>
                  <a:cubicBezTo>
                    <a:pt x="811" y="235"/>
                    <a:pt x="814" y="250"/>
                    <a:pt x="814" y="263"/>
                  </a:cubicBezTo>
                  <a:cubicBezTo>
                    <a:pt x="814" y="281"/>
                    <a:pt x="802" y="297"/>
                    <a:pt x="780" y="308"/>
                  </a:cubicBezTo>
                  <a:cubicBezTo>
                    <a:pt x="757" y="319"/>
                    <a:pt x="711" y="323"/>
                    <a:pt x="675" y="322"/>
                  </a:cubicBezTo>
                  <a:cubicBezTo>
                    <a:pt x="619" y="320"/>
                    <a:pt x="563" y="314"/>
                    <a:pt x="507" y="309"/>
                  </a:cubicBezTo>
                  <a:cubicBezTo>
                    <a:pt x="507" y="358"/>
                    <a:pt x="507" y="358"/>
                    <a:pt x="507" y="358"/>
                  </a:cubicBezTo>
                  <a:cubicBezTo>
                    <a:pt x="565" y="362"/>
                    <a:pt x="658" y="366"/>
                    <a:pt x="679" y="366"/>
                  </a:cubicBezTo>
                  <a:cubicBezTo>
                    <a:pt x="761" y="366"/>
                    <a:pt x="853" y="361"/>
                    <a:pt x="899" y="338"/>
                  </a:cubicBezTo>
                  <a:cubicBezTo>
                    <a:pt x="939" y="318"/>
                    <a:pt x="948" y="276"/>
                    <a:pt x="948" y="263"/>
                  </a:cubicBezTo>
                  <a:cubicBezTo>
                    <a:pt x="948" y="249"/>
                    <a:pt x="946" y="231"/>
                    <a:pt x="937" y="218"/>
                  </a:cubicBezTo>
                  <a:cubicBezTo>
                    <a:pt x="927" y="204"/>
                    <a:pt x="916" y="196"/>
                    <a:pt x="894" y="188"/>
                  </a:cubicBezTo>
                  <a:cubicBezTo>
                    <a:pt x="873" y="180"/>
                    <a:pt x="860" y="176"/>
                    <a:pt x="820" y="169"/>
                  </a:cubicBezTo>
                  <a:cubicBezTo>
                    <a:pt x="865" y="159"/>
                    <a:pt x="877" y="153"/>
                    <a:pt x="900" y="139"/>
                  </a:cubicBezTo>
                  <a:cubicBezTo>
                    <a:pt x="922" y="125"/>
                    <a:pt x="933" y="104"/>
                    <a:pt x="933" y="83"/>
                  </a:cubicBezTo>
                  <a:cubicBezTo>
                    <a:pt x="933" y="58"/>
                    <a:pt x="921" y="36"/>
                    <a:pt x="886" y="21"/>
                  </a:cubicBezTo>
                  <a:cubicBezTo>
                    <a:pt x="851" y="6"/>
                    <a:pt x="756" y="0"/>
                    <a:pt x="692" y="0"/>
                  </a:cubicBezTo>
                  <a:cubicBezTo>
                    <a:pt x="655" y="0"/>
                    <a:pt x="576" y="2"/>
                    <a:pt x="513" y="6"/>
                  </a:cubicBezTo>
                  <a:moveTo>
                    <a:pt x="1044" y="46"/>
                  </a:moveTo>
                  <a:cubicBezTo>
                    <a:pt x="996" y="81"/>
                    <a:pt x="978" y="130"/>
                    <a:pt x="978" y="183"/>
                  </a:cubicBezTo>
                  <a:cubicBezTo>
                    <a:pt x="978" y="236"/>
                    <a:pt x="999" y="285"/>
                    <a:pt x="1047" y="319"/>
                  </a:cubicBezTo>
                  <a:cubicBezTo>
                    <a:pt x="1094" y="354"/>
                    <a:pt x="1205" y="366"/>
                    <a:pt x="1305" y="366"/>
                  </a:cubicBezTo>
                  <a:cubicBezTo>
                    <a:pt x="1352" y="366"/>
                    <a:pt x="1404" y="362"/>
                    <a:pt x="1452" y="359"/>
                  </a:cubicBezTo>
                  <a:cubicBezTo>
                    <a:pt x="1452" y="304"/>
                    <a:pt x="1452" y="304"/>
                    <a:pt x="1452" y="304"/>
                  </a:cubicBezTo>
                  <a:cubicBezTo>
                    <a:pt x="1400" y="311"/>
                    <a:pt x="1381" y="313"/>
                    <a:pt x="1327" y="315"/>
                  </a:cubicBezTo>
                  <a:cubicBezTo>
                    <a:pt x="1267" y="317"/>
                    <a:pt x="1215" y="309"/>
                    <a:pt x="1177" y="285"/>
                  </a:cubicBezTo>
                  <a:cubicBezTo>
                    <a:pt x="1142" y="263"/>
                    <a:pt x="1125" y="236"/>
                    <a:pt x="1125" y="182"/>
                  </a:cubicBezTo>
                  <a:cubicBezTo>
                    <a:pt x="1125" y="144"/>
                    <a:pt x="1132" y="109"/>
                    <a:pt x="1163" y="86"/>
                  </a:cubicBezTo>
                  <a:cubicBezTo>
                    <a:pt x="1203" y="55"/>
                    <a:pt x="1257" y="47"/>
                    <a:pt x="1321" y="47"/>
                  </a:cubicBezTo>
                  <a:cubicBezTo>
                    <a:pt x="1361" y="47"/>
                    <a:pt x="1396" y="51"/>
                    <a:pt x="1452" y="61"/>
                  </a:cubicBezTo>
                  <a:cubicBezTo>
                    <a:pt x="1452" y="5"/>
                    <a:pt x="1452" y="5"/>
                    <a:pt x="1452" y="5"/>
                  </a:cubicBezTo>
                  <a:cubicBezTo>
                    <a:pt x="1399" y="1"/>
                    <a:pt x="1368" y="0"/>
                    <a:pt x="1298" y="0"/>
                  </a:cubicBezTo>
                  <a:cubicBezTo>
                    <a:pt x="1196" y="0"/>
                    <a:pt x="1091" y="12"/>
                    <a:pt x="1044" y="46"/>
                  </a:cubicBezTo>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2">
              <a:extLst>
                <a:ext uri="{FF2B5EF4-FFF2-40B4-BE49-F238E27FC236}">
                  <a16:creationId xmlns:a16="http://schemas.microsoft.com/office/drawing/2014/main" id="{90C939AA-5DA0-4E21-855C-5FD12A0BC9F6}"/>
                </a:ext>
              </a:extLst>
            </p:cNvPr>
            <p:cNvSpPr>
              <a:spLocks noEditPoints="1"/>
            </p:cNvSpPr>
            <p:nvPr userDrawn="1"/>
          </p:nvSpPr>
          <p:spPr bwMode="auto">
            <a:xfrm>
              <a:off x="10472738" y="787401"/>
              <a:ext cx="104775" cy="101600"/>
            </a:xfrm>
            <a:custGeom>
              <a:avLst/>
              <a:gdLst>
                <a:gd name="T0" fmla="*/ 21 w 128"/>
                <a:gd name="T1" fmla="*/ 72 h 125"/>
                <a:gd name="T2" fmla="*/ 27 w 128"/>
                <a:gd name="T3" fmla="*/ 63 h 125"/>
                <a:gd name="T4" fmla="*/ 32 w 128"/>
                <a:gd name="T5" fmla="*/ 72 h 125"/>
                <a:gd name="T6" fmla="*/ 49 w 128"/>
                <a:gd name="T7" fmla="*/ 103 h 125"/>
                <a:gd name="T8" fmla="*/ 63 w 128"/>
                <a:gd name="T9" fmla="*/ 108 h 125"/>
                <a:gd name="T10" fmla="*/ 49 w 128"/>
                <a:gd name="T11" fmla="*/ 112 h 125"/>
                <a:gd name="T12" fmla="*/ 5 w 128"/>
                <a:gd name="T13" fmla="*/ 123 h 125"/>
                <a:gd name="T14" fmla="*/ 0 w 128"/>
                <a:gd name="T15" fmla="*/ 115 h 125"/>
                <a:gd name="T16" fmla="*/ 11 w 128"/>
                <a:gd name="T17" fmla="*/ 95 h 125"/>
                <a:gd name="T18" fmla="*/ 17 w 128"/>
                <a:gd name="T19" fmla="*/ 81 h 125"/>
                <a:gd name="T20" fmla="*/ 2 w 128"/>
                <a:gd name="T21" fmla="*/ 72 h 125"/>
                <a:gd name="T22" fmla="*/ 42 w 128"/>
                <a:gd name="T23" fmla="*/ 1 h 125"/>
                <a:gd name="T24" fmla="*/ 69 w 128"/>
                <a:gd name="T25" fmla="*/ 29 h 125"/>
                <a:gd name="T26" fmla="*/ 42 w 128"/>
                <a:gd name="T27" fmla="*/ 37 h 125"/>
                <a:gd name="T28" fmla="*/ 47 w 128"/>
                <a:gd name="T29" fmla="*/ 43 h 125"/>
                <a:gd name="T30" fmla="*/ 60 w 128"/>
                <a:gd name="T31" fmla="*/ 63 h 125"/>
                <a:gd name="T32" fmla="*/ 42 w 128"/>
                <a:gd name="T33" fmla="*/ 49 h 125"/>
                <a:gd name="T34" fmla="*/ 34 w 128"/>
                <a:gd name="T35" fmla="*/ 62 h 125"/>
                <a:gd name="T36" fmla="*/ 6 w 128"/>
                <a:gd name="T37" fmla="*/ 66 h 125"/>
                <a:gd name="T38" fmla="*/ 30 w 128"/>
                <a:gd name="T39" fmla="*/ 37 h 125"/>
                <a:gd name="T40" fmla="*/ 4 w 128"/>
                <a:gd name="T41" fmla="*/ 29 h 125"/>
                <a:gd name="T42" fmla="*/ 34 w 128"/>
                <a:gd name="T43" fmla="*/ 1 h 125"/>
                <a:gd name="T44" fmla="*/ 13 w 128"/>
                <a:gd name="T45" fmla="*/ 5 h 125"/>
                <a:gd name="T46" fmla="*/ 20 w 128"/>
                <a:gd name="T47" fmla="*/ 25 h 125"/>
                <a:gd name="T48" fmla="*/ 20 w 128"/>
                <a:gd name="T49" fmla="*/ 91 h 125"/>
                <a:gd name="T50" fmla="*/ 53 w 128"/>
                <a:gd name="T51" fmla="*/ 81 h 125"/>
                <a:gd name="T52" fmla="*/ 24 w 128"/>
                <a:gd name="T53" fmla="*/ 85 h 125"/>
                <a:gd name="T54" fmla="*/ 63 w 128"/>
                <a:gd name="T55" fmla="*/ 5 h 125"/>
                <a:gd name="T56" fmla="*/ 53 w 128"/>
                <a:gd name="T57" fmla="*/ 26 h 125"/>
                <a:gd name="T58" fmla="*/ 63 w 128"/>
                <a:gd name="T59" fmla="*/ 5 h 125"/>
                <a:gd name="T60" fmla="*/ 94 w 128"/>
                <a:gd name="T61" fmla="*/ 1 h 125"/>
                <a:gd name="T62" fmla="*/ 126 w 128"/>
                <a:gd name="T63" fmla="*/ 24 h 125"/>
                <a:gd name="T64" fmla="*/ 118 w 128"/>
                <a:gd name="T65" fmla="*/ 33 h 125"/>
                <a:gd name="T66" fmla="*/ 128 w 128"/>
                <a:gd name="T67" fmla="*/ 114 h 125"/>
                <a:gd name="T68" fmla="*/ 95 w 128"/>
                <a:gd name="T69" fmla="*/ 100 h 125"/>
                <a:gd name="T70" fmla="*/ 66 w 128"/>
                <a:gd name="T71" fmla="*/ 122 h 125"/>
                <a:gd name="T72" fmla="*/ 89 w 128"/>
                <a:gd name="T73" fmla="*/ 91 h 125"/>
                <a:gd name="T74" fmla="*/ 71 w 128"/>
                <a:gd name="T75" fmla="*/ 60 h 125"/>
                <a:gd name="T76" fmla="*/ 64 w 128"/>
                <a:gd name="T77" fmla="*/ 52 h 125"/>
                <a:gd name="T78" fmla="*/ 95 w 128"/>
                <a:gd name="T79" fmla="*/ 82 h 125"/>
                <a:gd name="T80" fmla="*/ 85 w 128"/>
                <a:gd name="T81" fmla="*/ 33 h 125"/>
                <a:gd name="T82" fmla="*/ 95 w 128"/>
                <a:gd name="T83" fmla="*/ 8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5">
                  <a:moveTo>
                    <a:pt x="2" y="72"/>
                  </a:moveTo>
                  <a:cubicBezTo>
                    <a:pt x="21" y="72"/>
                    <a:pt x="21" y="72"/>
                    <a:pt x="21" y="72"/>
                  </a:cubicBezTo>
                  <a:cubicBezTo>
                    <a:pt x="23" y="71"/>
                    <a:pt x="24" y="69"/>
                    <a:pt x="25" y="67"/>
                  </a:cubicBezTo>
                  <a:cubicBezTo>
                    <a:pt x="26" y="65"/>
                    <a:pt x="26" y="64"/>
                    <a:pt x="27" y="63"/>
                  </a:cubicBezTo>
                  <a:cubicBezTo>
                    <a:pt x="36" y="65"/>
                    <a:pt x="36" y="65"/>
                    <a:pt x="36" y="65"/>
                  </a:cubicBezTo>
                  <a:cubicBezTo>
                    <a:pt x="32" y="72"/>
                    <a:pt x="32" y="72"/>
                    <a:pt x="32" y="72"/>
                  </a:cubicBezTo>
                  <a:cubicBezTo>
                    <a:pt x="64" y="72"/>
                    <a:pt x="64" y="72"/>
                    <a:pt x="64" y="72"/>
                  </a:cubicBezTo>
                  <a:cubicBezTo>
                    <a:pt x="63" y="86"/>
                    <a:pt x="58" y="96"/>
                    <a:pt x="49" y="103"/>
                  </a:cubicBezTo>
                  <a:cubicBezTo>
                    <a:pt x="50" y="103"/>
                    <a:pt x="51" y="104"/>
                    <a:pt x="53" y="105"/>
                  </a:cubicBezTo>
                  <a:cubicBezTo>
                    <a:pt x="58" y="107"/>
                    <a:pt x="61" y="108"/>
                    <a:pt x="63" y="108"/>
                  </a:cubicBezTo>
                  <a:cubicBezTo>
                    <a:pt x="57" y="116"/>
                    <a:pt x="57" y="116"/>
                    <a:pt x="57" y="116"/>
                  </a:cubicBezTo>
                  <a:cubicBezTo>
                    <a:pt x="55" y="115"/>
                    <a:pt x="53" y="114"/>
                    <a:pt x="49" y="112"/>
                  </a:cubicBezTo>
                  <a:cubicBezTo>
                    <a:pt x="45" y="110"/>
                    <a:pt x="42" y="109"/>
                    <a:pt x="40" y="108"/>
                  </a:cubicBezTo>
                  <a:cubicBezTo>
                    <a:pt x="31" y="115"/>
                    <a:pt x="19" y="119"/>
                    <a:pt x="5" y="123"/>
                  </a:cubicBezTo>
                  <a:cubicBezTo>
                    <a:pt x="4" y="122"/>
                    <a:pt x="3" y="120"/>
                    <a:pt x="2" y="118"/>
                  </a:cubicBezTo>
                  <a:cubicBezTo>
                    <a:pt x="1" y="116"/>
                    <a:pt x="0" y="115"/>
                    <a:pt x="0" y="115"/>
                  </a:cubicBezTo>
                  <a:cubicBezTo>
                    <a:pt x="12" y="112"/>
                    <a:pt x="22" y="108"/>
                    <a:pt x="31" y="104"/>
                  </a:cubicBezTo>
                  <a:cubicBezTo>
                    <a:pt x="27" y="102"/>
                    <a:pt x="20" y="99"/>
                    <a:pt x="11" y="95"/>
                  </a:cubicBezTo>
                  <a:cubicBezTo>
                    <a:pt x="18" y="98"/>
                    <a:pt x="17" y="97"/>
                    <a:pt x="8" y="94"/>
                  </a:cubicBezTo>
                  <a:cubicBezTo>
                    <a:pt x="11" y="90"/>
                    <a:pt x="14" y="86"/>
                    <a:pt x="17" y="81"/>
                  </a:cubicBezTo>
                  <a:cubicBezTo>
                    <a:pt x="2" y="81"/>
                    <a:pt x="2" y="81"/>
                    <a:pt x="2" y="81"/>
                  </a:cubicBezTo>
                  <a:lnTo>
                    <a:pt x="2" y="72"/>
                  </a:lnTo>
                  <a:close/>
                  <a:moveTo>
                    <a:pt x="34" y="1"/>
                  </a:moveTo>
                  <a:cubicBezTo>
                    <a:pt x="42" y="1"/>
                    <a:pt x="42" y="1"/>
                    <a:pt x="42" y="1"/>
                  </a:cubicBezTo>
                  <a:cubicBezTo>
                    <a:pt x="42" y="29"/>
                    <a:pt x="42" y="29"/>
                    <a:pt x="42" y="29"/>
                  </a:cubicBezTo>
                  <a:cubicBezTo>
                    <a:pt x="69" y="29"/>
                    <a:pt x="69" y="29"/>
                    <a:pt x="69" y="29"/>
                  </a:cubicBezTo>
                  <a:cubicBezTo>
                    <a:pt x="69" y="37"/>
                    <a:pt x="69" y="37"/>
                    <a:pt x="69" y="37"/>
                  </a:cubicBezTo>
                  <a:cubicBezTo>
                    <a:pt x="42" y="37"/>
                    <a:pt x="42" y="37"/>
                    <a:pt x="42" y="37"/>
                  </a:cubicBezTo>
                  <a:cubicBezTo>
                    <a:pt x="42" y="49"/>
                    <a:pt x="42" y="49"/>
                    <a:pt x="42" y="49"/>
                  </a:cubicBezTo>
                  <a:cubicBezTo>
                    <a:pt x="47" y="43"/>
                    <a:pt x="47" y="43"/>
                    <a:pt x="47" y="43"/>
                  </a:cubicBezTo>
                  <a:cubicBezTo>
                    <a:pt x="52" y="47"/>
                    <a:pt x="59" y="51"/>
                    <a:pt x="66" y="57"/>
                  </a:cubicBezTo>
                  <a:cubicBezTo>
                    <a:pt x="60" y="63"/>
                    <a:pt x="60" y="63"/>
                    <a:pt x="60" y="63"/>
                  </a:cubicBezTo>
                  <a:cubicBezTo>
                    <a:pt x="59" y="63"/>
                    <a:pt x="58" y="62"/>
                    <a:pt x="56" y="60"/>
                  </a:cubicBezTo>
                  <a:cubicBezTo>
                    <a:pt x="51" y="56"/>
                    <a:pt x="46" y="52"/>
                    <a:pt x="42" y="49"/>
                  </a:cubicBezTo>
                  <a:cubicBezTo>
                    <a:pt x="42" y="62"/>
                    <a:pt x="42" y="62"/>
                    <a:pt x="42" y="62"/>
                  </a:cubicBezTo>
                  <a:cubicBezTo>
                    <a:pt x="34" y="62"/>
                    <a:pt x="34" y="62"/>
                    <a:pt x="34" y="62"/>
                  </a:cubicBezTo>
                  <a:cubicBezTo>
                    <a:pt x="34" y="44"/>
                    <a:pt x="34" y="44"/>
                    <a:pt x="34" y="44"/>
                  </a:cubicBezTo>
                  <a:cubicBezTo>
                    <a:pt x="27" y="52"/>
                    <a:pt x="18" y="59"/>
                    <a:pt x="6" y="66"/>
                  </a:cubicBezTo>
                  <a:cubicBezTo>
                    <a:pt x="5" y="64"/>
                    <a:pt x="4" y="61"/>
                    <a:pt x="1" y="59"/>
                  </a:cubicBezTo>
                  <a:cubicBezTo>
                    <a:pt x="13" y="53"/>
                    <a:pt x="23" y="46"/>
                    <a:pt x="30" y="37"/>
                  </a:cubicBezTo>
                  <a:cubicBezTo>
                    <a:pt x="4" y="37"/>
                    <a:pt x="4" y="37"/>
                    <a:pt x="4" y="37"/>
                  </a:cubicBezTo>
                  <a:cubicBezTo>
                    <a:pt x="4" y="29"/>
                    <a:pt x="4" y="29"/>
                    <a:pt x="4" y="29"/>
                  </a:cubicBezTo>
                  <a:cubicBezTo>
                    <a:pt x="34" y="29"/>
                    <a:pt x="34" y="29"/>
                    <a:pt x="34" y="29"/>
                  </a:cubicBezTo>
                  <a:lnTo>
                    <a:pt x="34" y="1"/>
                  </a:lnTo>
                  <a:close/>
                  <a:moveTo>
                    <a:pt x="6" y="11"/>
                  </a:moveTo>
                  <a:cubicBezTo>
                    <a:pt x="13" y="5"/>
                    <a:pt x="13" y="5"/>
                    <a:pt x="13" y="5"/>
                  </a:cubicBezTo>
                  <a:cubicBezTo>
                    <a:pt x="17" y="9"/>
                    <a:pt x="22" y="14"/>
                    <a:pt x="27" y="19"/>
                  </a:cubicBezTo>
                  <a:cubicBezTo>
                    <a:pt x="20" y="25"/>
                    <a:pt x="20" y="25"/>
                    <a:pt x="20" y="25"/>
                  </a:cubicBezTo>
                  <a:cubicBezTo>
                    <a:pt x="17" y="22"/>
                    <a:pt x="13" y="17"/>
                    <a:pt x="6" y="11"/>
                  </a:cubicBezTo>
                  <a:close/>
                  <a:moveTo>
                    <a:pt x="20" y="91"/>
                  </a:moveTo>
                  <a:cubicBezTo>
                    <a:pt x="27" y="93"/>
                    <a:pt x="33" y="96"/>
                    <a:pt x="40" y="99"/>
                  </a:cubicBezTo>
                  <a:cubicBezTo>
                    <a:pt x="48" y="93"/>
                    <a:pt x="52" y="87"/>
                    <a:pt x="53" y="81"/>
                  </a:cubicBezTo>
                  <a:cubicBezTo>
                    <a:pt x="27" y="81"/>
                    <a:pt x="27" y="81"/>
                    <a:pt x="27" y="81"/>
                  </a:cubicBezTo>
                  <a:cubicBezTo>
                    <a:pt x="26" y="82"/>
                    <a:pt x="25" y="84"/>
                    <a:pt x="24" y="85"/>
                  </a:cubicBezTo>
                  <a:cubicBezTo>
                    <a:pt x="22" y="88"/>
                    <a:pt x="21" y="90"/>
                    <a:pt x="20" y="91"/>
                  </a:cubicBezTo>
                  <a:close/>
                  <a:moveTo>
                    <a:pt x="63" y="5"/>
                  </a:moveTo>
                  <a:cubicBezTo>
                    <a:pt x="69" y="12"/>
                    <a:pt x="69" y="12"/>
                    <a:pt x="69" y="12"/>
                  </a:cubicBezTo>
                  <a:cubicBezTo>
                    <a:pt x="65" y="16"/>
                    <a:pt x="60" y="20"/>
                    <a:pt x="53" y="26"/>
                  </a:cubicBezTo>
                  <a:cubicBezTo>
                    <a:pt x="47" y="19"/>
                    <a:pt x="47" y="19"/>
                    <a:pt x="47" y="19"/>
                  </a:cubicBezTo>
                  <a:cubicBezTo>
                    <a:pt x="52" y="15"/>
                    <a:pt x="58" y="11"/>
                    <a:pt x="63" y="5"/>
                  </a:cubicBezTo>
                  <a:close/>
                  <a:moveTo>
                    <a:pt x="85" y="0"/>
                  </a:moveTo>
                  <a:cubicBezTo>
                    <a:pt x="94" y="1"/>
                    <a:pt x="94" y="1"/>
                    <a:pt x="94" y="1"/>
                  </a:cubicBezTo>
                  <a:cubicBezTo>
                    <a:pt x="93" y="9"/>
                    <a:pt x="91" y="16"/>
                    <a:pt x="88" y="24"/>
                  </a:cubicBezTo>
                  <a:cubicBezTo>
                    <a:pt x="126" y="24"/>
                    <a:pt x="126" y="24"/>
                    <a:pt x="126" y="24"/>
                  </a:cubicBezTo>
                  <a:cubicBezTo>
                    <a:pt x="126" y="33"/>
                    <a:pt x="126" y="33"/>
                    <a:pt x="126" y="33"/>
                  </a:cubicBezTo>
                  <a:cubicBezTo>
                    <a:pt x="118" y="33"/>
                    <a:pt x="118" y="33"/>
                    <a:pt x="118" y="33"/>
                  </a:cubicBezTo>
                  <a:cubicBezTo>
                    <a:pt x="116" y="58"/>
                    <a:pt x="110" y="77"/>
                    <a:pt x="101" y="92"/>
                  </a:cubicBezTo>
                  <a:cubicBezTo>
                    <a:pt x="107" y="100"/>
                    <a:pt x="116" y="107"/>
                    <a:pt x="128" y="114"/>
                  </a:cubicBezTo>
                  <a:cubicBezTo>
                    <a:pt x="125" y="117"/>
                    <a:pt x="123" y="120"/>
                    <a:pt x="121" y="122"/>
                  </a:cubicBezTo>
                  <a:cubicBezTo>
                    <a:pt x="111" y="115"/>
                    <a:pt x="102" y="108"/>
                    <a:pt x="95" y="100"/>
                  </a:cubicBezTo>
                  <a:cubicBezTo>
                    <a:pt x="90" y="107"/>
                    <a:pt x="80" y="115"/>
                    <a:pt x="67" y="125"/>
                  </a:cubicBezTo>
                  <a:cubicBezTo>
                    <a:pt x="66" y="122"/>
                    <a:pt x="65" y="122"/>
                    <a:pt x="66" y="122"/>
                  </a:cubicBezTo>
                  <a:cubicBezTo>
                    <a:pt x="63" y="119"/>
                    <a:pt x="61" y="117"/>
                    <a:pt x="61" y="116"/>
                  </a:cubicBezTo>
                  <a:cubicBezTo>
                    <a:pt x="74" y="108"/>
                    <a:pt x="84" y="99"/>
                    <a:pt x="89" y="91"/>
                  </a:cubicBezTo>
                  <a:cubicBezTo>
                    <a:pt x="84" y="82"/>
                    <a:pt x="79" y="68"/>
                    <a:pt x="76" y="51"/>
                  </a:cubicBezTo>
                  <a:cubicBezTo>
                    <a:pt x="75" y="54"/>
                    <a:pt x="73" y="57"/>
                    <a:pt x="71" y="60"/>
                  </a:cubicBezTo>
                  <a:cubicBezTo>
                    <a:pt x="70" y="60"/>
                    <a:pt x="69" y="58"/>
                    <a:pt x="66" y="54"/>
                  </a:cubicBezTo>
                  <a:cubicBezTo>
                    <a:pt x="65" y="53"/>
                    <a:pt x="65" y="52"/>
                    <a:pt x="64" y="52"/>
                  </a:cubicBezTo>
                  <a:cubicBezTo>
                    <a:pt x="74" y="38"/>
                    <a:pt x="81" y="20"/>
                    <a:pt x="85" y="0"/>
                  </a:cubicBezTo>
                  <a:close/>
                  <a:moveTo>
                    <a:pt x="95" y="82"/>
                  </a:moveTo>
                  <a:cubicBezTo>
                    <a:pt x="102" y="71"/>
                    <a:pt x="106" y="55"/>
                    <a:pt x="108" y="33"/>
                  </a:cubicBezTo>
                  <a:cubicBezTo>
                    <a:pt x="85" y="33"/>
                    <a:pt x="85" y="33"/>
                    <a:pt x="85" y="33"/>
                  </a:cubicBezTo>
                  <a:cubicBezTo>
                    <a:pt x="84" y="34"/>
                    <a:pt x="84" y="35"/>
                    <a:pt x="83" y="37"/>
                  </a:cubicBezTo>
                  <a:cubicBezTo>
                    <a:pt x="86" y="56"/>
                    <a:pt x="90" y="71"/>
                    <a:pt x="95" y="82"/>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53">
              <a:extLst>
                <a:ext uri="{FF2B5EF4-FFF2-40B4-BE49-F238E27FC236}">
                  <a16:creationId xmlns:a16="http://schemas.microsoft.com/office/drawing/2014/main" id="{5D149030-5F41-4467-86B3-1ECBB7A4EB1D}"/>
                </a:ext>
              </a:extLst>
            </p:cNvPr>
            <p:cNvSpPr>
              <a:spLocks noEditPoints="1"/>
            </p:cNvSpPr>
            <p:nvPr userDrawn="1"/>
          </p:nvSpPr>
          <p:spPr bwMode="auto">
            <a:xfrm>
              <a:off x="10594976" y="785814"/>
              <a:ext cx="101600" cy="101600"/>
            </a:xfrm>
            <a:custGeom>
              <a:avLst/>
              <a:gdLst>
                <a:gd name="T0" fmla="*/ 58 w 125"/>
                <a:gd name="T1" fmla="*/ 69 h 125"/>
                <a:gd name="T2" fmla="*/ 84 w 125"/>
                <a:gd name="T3" fmla="*/ 53 h 125"/>
                <a:gd name="T4" fmla="*/ 23 w 125"/>
                <a:gd name="T5" fmla="*/ 53 h 125"/>
                <a:gd name="T6" fmla="*/ 23 w 125"/>
                <a:gd name="T7" fmla="*/ 43 h 125"/>
                <a:gd name="T8" fmla="*/ 100 w 125"/>
                <a:gd name="T9" fmla="*/ 43 h 125"/>
                <a:gd name="T10" fmla="*/ 100 w 125"/>
                <a:gd name="T11" fmla="*/ 53 h 125"/>
                <a:gd name="T12" fmla="*/ 69 w 125"/>
                <a:gd name="T13" fmla="*/ 73 h 125"/>
                <a:gd name="T14" fmla="*/ 69 w 125"/>
                <a:gd name="T15" fmla="*/ 76 h 125"/>
                <a:gd name="T16" fmla="*/ 125 w 125"/>
                <a:gd name="T17" fmla="*/ 76 h 125"/>
                <a:gd name="T18" fmla="*/ 125 w 125"/>
                <a:gd name="T19" fmla="*/ 86 h 125"/>
                <a:gd name="T20" fmla="*/ 69 w 125"/>
                <a:gd name="T21" fmla="*/ 86 h 125"/>
                <a:gd name="T22" fmla="*/ 69 w 125"/>
                <a:gd name="T23" fmla="*/ 108 h 125"/>
                <a:gd name="T24" fmla="*/ 52 w 125"/>
                <a:gd name="T25" fmla="*/ 124 h 125"/>
                <a:gd name="T26" fmla="*/ 45 w 125"/>
                <a:gd name="T27" fmla="*/ 124 h 125"/>
                <a:gd name="T28" fmla="*/ 34 w 125"/>
                <a:gd name="T29" fmla="*/ 124 h 125"/>
                <a:gd name="T30" fmla="*/ 32 w 125"/>
                <a:gd name="T31" fmla="*/ 113 h 125"/>
                <a:gd name="T32" fmla="*/ 50 w 125"/>
                <a:gd name="T33" fmla="*/ 115 h 125"/>
                <a:gd name="T34" fmla="*/ 58 w 125"/>
                <a:gd name="T35" fmla="*/ 106 h 125"/>
                <a:gd name="T36" fmla="*/ 58 w 125"/>
                <a:gd name="T37" fmla="*/ 86 h 125"/>
                <a:gd name="T38" fmla="*/ 0 w 125"/>
                <a:gd name="T39" fmla="*/ 86 h 125"/>
                <a:gd name="T40" fmla="*/ 0 w 125"/>
                <a:gd name="T41" fmla="*/ 76 h 125"/>
                <a:gd name="T42" fmla="*/ 58 w 125"/>
                <a:gd name="T43" fmla="*/ 76 h 125"/>
                <a:gd name="T44" fmla="*/ 58 w 125"/>
                <a:gd name="T45" fmla="*/ 69 h 125"/>
                <a:gd name="T46" fmla="*/ 52 w 125"/>
                <a:gd name="T47" fmla="*/ 5 h 125"/>
                <a:gd name="T48" fmla="*/ 62 w 125"/>
                <a:gd name="T49" fmla="*/ 0 h 125"/>
                <a:gd name="T50" fmla="*/ 73 w 125"/>
                <a:gd name="T51" fmla="*/ 18 h 125"/>
                <a:gd name="T52" fmla="*/ 67 w 125"/>
                <a:gd name="T53" fmla="*/ 20 h 125"/>
                <a:gd name="T54" fmla="*/ 121 w 125"/>
                <a:gd name="T55" fmla="*/ 20 h 125"/>
                <a:gd name="T56" fmla="*/ 121 w 125"/>
                <a:gd name="T57" fmla="*/ 46 h 125"/>
                <a:gd name="T58" fmla="*/ 110 w 125"/>
                <a:gd name="T59" fmla="*/ 46 h 125"/>
                <a:gd name="T60" fmla="*/ 110 w 125"/>
                <a:gd name="T61" fmla="*/ 30 h 125"/>
                <a:gd name="T62" fmla="*/ 15 w 125"/>
                <a:gd name="T63" fmla="*/ 30 h 125"/>
                <a:gd name="T64" fmla="*/ 15 w 125"/>
                <a:gd name="T65" fmla="*/ 46 h 125"/>
                <a:gd name="T66" fmla="*/ 5 w 125"/>
                <a:gd name="T67" fmla="*/ 46 h 125"/>
                <a:gd name="T68" fmla="*/ 5 w 125"/>
                <a:gd name="T69" fmla="*/ 20 h 125"/>
                <a:gd name="T70" fmla="*/ 62 w 125"/>
                <a:gd name="T71" fmla="*/ 20 h 125"/>
                <a:gd name="T72" fmla="*/ 55 w 125"/>
                <a:gd name="T73" fmla="*/ 10 h 125"/>
                <a:gd name="T74" fmla="*/ 52 w 125"/>
                <a:gd name="T75"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 h="125">
                  <a:moveTo>
                    <a:pt x="58" y="69"/>
                  </a:moveTo>
                  <a:cubicBezTo>
                    <a:pt x="84" y="53"/>
                    <a:pt x="84" y="53"/>
                    <a:pt x="84" y="53"/>
                  </a:cubicBezTo>
                  <a:cubicBezTo>
                    <a:pt x="23" y="53"/>
                    <a:pt x="23" y="53"/>
                    <a:pt x="23" y="53"/>
                  </a:cubicBezTo>
                  <a:cubicBezTo>
                    <a:pt x="23" y="43"/>
                    <a:pt x="23" y="43"/>
                    <a:pt x="23" y="43"/>
                  </a:cubicBezTo>
                  <a:cubicBezTo>
                    <a:pt x="100" y="43"/>
                    <a:pt x="100" y="43"/>
                    <a:pt x="100" y="43"/>
                  </a:cubicBezTo>
                  <a:cubicBezTo>
                    <a:pt x="100" y="53"/>
                    <a:pt x="100" y="53"/>
                    <a:pt x="100" y="53"/>
                  </a:cubicBezTo>
                  <a:cubicBezTo>
                    <a:pt x="69" y="73"/>
                    <a:pt x="69" y="73"/>
                    <a:pt x="69" y="73"/>
                  </a:cubicBezTo>
                  <a:cubicBezTo>
                    <a:pt x="69" y="76"/>
                    <a:pt x="69" y="76"/>
                    <a:pt x="69" y="76"/>
                  </a:cubicBezTo>
                  <a:cubicBezTo>
                    <a:pt x="125" y="76"/>
                    <a:pt x="125" y="76"/>
                    <a:pt x="125" y="76"/>
                  </a:cubicBezTo>
                  <a:cubicBezTo>
                    <a:pt x="125" y="86"/>
                    <a:pt x="125" y="86"/>
                    <a:pt x="125" y="86"/>
                  </a:cubicBezTo>
                  <a:cubicBezTo>
                    <a:pt x="69" y="86"/>
                    <a:pt x="69" y="86"/>
                    <a:pt x="69" y="86"/>
                  </a:cubicBezTo>
                  <a:cubicBezTo>
                    <a:pt x="69" y="108"/>
                    <a:pt x="69" y="108"/>
                    <a:pt x="69" y="108"/>
                  </a:cubicBezTo>
                  <a:cubicBezTo>
                    <a:pt x="69" y="119"/>
                    <a:pt x="64" y="124"/>
                    <a:pt x="52" y="124"/>
                  </a:cubicBezTo>
                  <a:cubicBezTo>
                    <a:pt x="50" y="124"/>
                    <a:pt x="48" y="124"/>
                    <a:pt x="45" y="124"/>
                  </a:cubicBezTo>
                  <a:cubicBezTo>
                    <a:pt x="40" y="125"/>
                    <a:pt x="36" y="125"/>
                    <a:pt x="34" y="124"/>
                  </a:cubicBezTo>
                  <a:cubicBezTo>
                    <a:pt x="34" y="121"/>
                    <a:pt x="33" y="118"/>
                    <a:pt x="32" y="113"/>
                  </a:cubicBezTo>
                  <a:cubicBezTo>
                    <a:pt x="39" y="114"/>
                    <a:pt x="45" y="115"/>
                    <a:pt x="50" y="115"/>
                  </a:cubicBezTo>
                  <a:cubicBezTo>
                    <a:pt x="56" y="115"/>
                    <a:pt x="58" y="112"/>
                    <a:pt x="58" y="106"/>
                  </a:cubicBezTo>
                  <a:cubicBezTo>
                    <a:pt x="58" y="86"/>
                    <a:pt x="58" y="86"/>
                    <a:pt x="58" y="86"/>
                  </a:cubicBezTo>
                  <a:cubicBezTo>
                    <a:pt x="0" y="86"/>
                    <a:pt x="0" y="86"/>
                    <a:pt x="0" y="86"/>
                  </a:cubicBezTo>
                  <a:cubicBezTo>
                    <a:pt x="0" y="76"/>
                    <a:pt x="0" y="76"/>
                    <a:pt x="0" y="76"/>
                  </a:cubicBezTo>
                  <a:cubicBezTo>
                    <a:pt x="58" y="76"/>
                    <a:pt x="58" y="76"/>
                    <a:pt x="58" y="76"/>
                  </a:cubicBezTo>
                  <a:lnTo>
                    <a:pt x="58" y="69"/>
                  </a:lnTo>
                  <a:close/>
                  <a:moveTo>
                    <a:pt x="52" y="5"/>
                  </a:moveTo>
                  <a:cubicBezTo>
                    <a:pt x="62" y="0"/>
                    <a:pt x="62" y="0"/>
                    <a:pt x="62" y="0"/>
                  </a:cubicBezTo>
                  <a:cubicBezTo>
                    <a:pt x="65" y="6"/>
                    <a:pt x="69" y="12"/>
                    <a:pt x="73" y="18"/>
                  </a:cubicBezTo>
                  <a:cubicBezTo>
                    <a:pt x="67" y="20"/>
                    <a:pt x="67" y="20"/>
                    <a:pt x="67" y="20"/>
                  </a:cubicBezTo>
                  <a:cubicBezTo>
                    <a:pt x="121" y="20"/>
                    <a:pt x="121" y="20"/>
                    <a:pt x="121" y="20"/>
                  </a:cubicBezTo>
                  <a:cubicBezTo>
                    <a:pt x="121" y="46"/>
                    <a:pt x="121" y="46"/>
                    <a:pt x="121" y="46"/>
                  </a:cubicBezTo>
                  <a:cubicBezTo>
                    <a:pt x="110" y="46"/>
                    <a:pt x="110" y="46"/>
                    <a:pt x="110" y="46"/>
                  </a:cubicBezTo>
                  <a:cubicBezTo>
                    <a:pt x="110" y="30"/>
                    <a:pt x="110" y="30"/>
                    <a:pt x="110" y="30"/>
                  </a:cubicBezTo>
                  <a:cubicBezTo>
                    <a:pt x="15" y="30"/>
                    <a:pt x="15" y="30"/>
                    <a:pt x="15" y="30"/>
                  </a:cubicBezTo>
                  <a:cubicBezTo>
                    <a:pt x="15" y="46"/>
                    <a:pt x="15" y="46"/>
                    <a:pt x="15" y="46"/>
                  </a:cubicBezTo>
                  <a:cubicBezTo>
                    <a:pt x="5" y="46"/>
                    <a:pt x="5" y="46"/>
                    <a:pt x="5" y="46"/>
                  </a:cubicBezTo>
                  <a:cubicBezTo>
                    <a:pt x="5" y="20"/>
                    <a:pt x="5" y="20"/>
                    <a:pt x="5" y="20"/>
                  </a:cubicBezTo>
                  <a:cubicBezTo>
                    <a:pt x="62" y="20"/>
                    <a:pt x="62" y="20"/>
                    <a:pt x="62" y="20"/>
                  </a:cubicBezTo>
                  <a:cubicBezTo>
                    <a:pt x="61" y="18"/>
                    <a:pt x="58" y="14"/>
                    <a:pt x="55" y="10"/>
                  </a:cubicBezTo>
                  <a:cubicBezTo>
                    <a:pt x="54" y="7"/>
                    <a:pt x="53" y="6"/>
                    <a:pt x="52" y="5"/>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54">
              <a:extLst>
                <a:ext uri="{FF2B5EF4-FFF2-40B4-BE49-F238E27FC236}">
                  <a16:creationId xmlns:a16="http://schemas.microsoft.com/office/drawing/2014/main" id="{F4B75A90-E185-4AEF-AE49-71479B0FD80C}"/>
                </a:ext>
              </a:extLst>
            </p:cNvPr>
            <p:cNvSpPr>
              <a:spLocks noEditPoints="1"/>
            </p:cNvSpPr>
            <p:nvPr userDrawn="1"/>
          </p:nvSpPr>
          <p:spPr bwMode="auto">
            <a:xfrm>
              <a:off x="10714038" y="787401"/>
              <a:ext cx="103188" cy="100013"/>
            </a:xfrm>
            <a:custGeom>
              <a:avLst/>
              <a:gdLst>
                <a:gd name="T0" fmla="*/ 0 w 127"/>
                <a:gd name="T1" fmla="*/ 62 h 122"/>
                <a:gd name="T2" fmla="*/ 33 w 127"/>
                <a:gd name="T3" fmla="*/ 0 h 122"/>
                <a:gd name="T4" fmla="*/ 44 w 127"/>
                <a:gd name="T5" fmla="*/ 3 h 122"/>
                <a:gd name="T6" fmla="*/ 31 w 127"/>
                <a:gd name="T7" fmla="*/ 32 h 122"/>
                <a:gd name="T8" fmla="*/ 31 w 127"/>
                <a:gd name="T9" fmla="*/ 122 h 122"/>
                <a:gd name="T10" fmla="*/ 21 w 127"/>
                <a:gd name="T11" fmla="*/ 122 h 122"/>
                <a:gd name="T12" fmla="*/ 21 w 127"/>
                <a:gd name="T13" fmla="*/ 51 h 122"/>
                <a:gd name="T14" fmla="*/ 5 w 127"/>
                <a:gd name="T15" fmla="*/ 73 h 122"/>
                <a:gd name="T16" fmla="*/ 1 w 127"/>
                <a:gd name="T17" fmla="*/ 65 h 122"/>
                <a:gd name="T18" fmla="*/ 0 w 127"/>
                <a:gd name="T19" fmla="*/ 62 h 122"/>
                <a:gd name="T20" fmla="*/ 36 w 127"/>
                <a:gd name="T21" fmla="*/ 77 h 122"/>
                <a:gd name="T22" fmla="*/ 67 w 127"/>
                <a:gd name="T23" fmla="*/ 60 h 122"/>
                <a:gd name="T24" fmla="*/ 67 w 127"/>
                <a:gd name="T25" fmla="*/ 2 h 122"/>
                <a:gd name="T26" fmla="*/ 78 w 127"/>
                <a:gd name="T27" fmla="*/ 2 h 122"/>
                <a:gd name="T28" fmla="*/ 78 w 127"/>
                <a:gd name="T29" fmla="*/ 52 h 122"/>
                <a:gd name="T30" fmla="*/ 112 w 127"/>
                <a:gd name="T31" fmla="*/ 16 h 122"/>
                <a:gd name="T32" fmla="*/ 121 w 127"/>
                <a:gd name="T33" fmla="*/ 22 h 122"/>
                <a:gd name="T34" fmla="*/ 78 w 127"/>
                <a:gd name="T35" fmla="*/ 65 h 122"/>
                <a:gd name="T36" fmla="*/ 78 w 127"/>
                <a:gd name="T37" fmla="*/ 99 h 122"/>
                <a:gd name="T38" fmla="*/ 88 w 127"/>
                <a:gd name="T39" fmla="*/ 109 h 122"/>
                <a:gd name="T40" fmla="*/ 102 w 127"/>
                <a:gd name="T41" fmla="*/ 109 h 122"/>
                <a:gd name="T42" fmla="*/ 113 w 127"/>
                <a:gd name="T43" fmla="*/ 102 h 122"/>
                <a:gd name="T44" fmla="*/ 115 w 127"/>
                <a:gd name="T45" fmla="*/ 79 h 122"/>
                <a:gd name="T46" fmla="*/ 127 w 127"/>
                <a:gd name="T47" fmla="*/ 82 h 122"/>
                <a:gd name="T48" fmla="*/ 124 w 127"/>
                <a:gd name="T49" fmla="*/ 105 h 122"/>
                <a:gd name="T50" fmla="*/ 103 w 127"/>
                <a:gd name="T51" fmla="*/ 119 h 122"/>
                <a:gd name="T52" fmla="*/ 86 w 127"/>
                <a:gd name="T53" fmla="*/ 119 h 122"/>
                <a:gd name="T54" fmla="*/ 67 w 127"/>
                <a:gd name="T55" fmla="*/ 100 h 122"/>
                <a:gd name="T56" fmla="*/ 67 w 127"/>
                <a:gd name="T57" fmla="*/ 72 h 122"/>
                <a:gd name="T58" fmla="*/ 42 w 127"/>
                <a:gd name="T59" fmla="*/ 87 h 122"/>
                <a:gd name="T60" fmla="*/ 36 w 127"/>
                <a:gd name="T61"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122">
                  <a:moveTo>
                    <a:pt x="0" y="62"/>
                  </a:moveTo>
                  <a:cubicBezTo>
                    <a:pt x="14" y="44"/>
                    <a:pt x="25" y="23"/>
                    <a:pt x="33" y="0"/>
                  </a:cubicBezTo>
                  <a:cubicBezTo>
                    <a:pt x="44" y="3"/>
                    <a:pt x="44" y="3"/>
                    <a:pt x="44" y="3"/>
                  </a:cubicBezTo>
                  <a:cubicBezTo>
                    <a:pt x="41" y="13"/>
                    <a:pt x="36" y="22"/>
                    <a:pt x="31" y="32"/>
                  </a:cubicBezTo>
                  <a:cubicBezTo>
                    <a:pt x="31" y="122"/>
                    <a:pt x="31" y="122"/>
                    <a:pt x="31" y="122"/>
                  </a:cubicBezTo>
                  <a:cubicBezTo>
                    <a:pt x="21" y="122"/>
                    <a:pt x="21" y="122"/>
                    <a:pt x="21" y="122"/>
                  </a:cubicBezTo>
                  <a:cubicBezTo>
                    <a:pt x="21" y="51"/>
                    <a:pt x="21" y="51"/>
                    <a:pt x="21" y="51"/>
                  </a:cubicBezTo>
                  <a:cubicBezTo>
                    <a:pt x="15" y="60"/>
                    <a:pt x="10" y="67"/>
                    <a:pt x="5" y="73"/>
                  </a:cubicBezTo>
                  <a:cubicBezTo>
                    <a:pt x="4" y="71"/>
                    <a:pt x="3" y="69"/>
                    <a:pt x="1" y="65"/>
                  </a:cubicBezTo>
                  <a:cubicBezTo>
                    <a:pt x="0" y="64"/>
                    <a:pt x="0" y="63"/>
                    <a:pt x="0" y="62"/>
                  </a:cubicBezTo>
                  <a:close/>
                  <a:moveTo>
                    <a:pt x="36" y="77"/>
                  </a:moveTo>
                  <a:cubicBezTo>
                    <a:pt x="47" y="73"/>
                    <a:pt x="57" y="67"/>
                    <a:pt x="67" y="60"/>
                  </a:cubicBezTo>
                  <a:cubicBezTo>
                    <a:pt x="67" y="2"/>
                    <a:pt x="67" y="2"/>
                    <a:pt x="67" y="2"/>
                  </a:cubicBezTo>
                  <a:cubicBezTo>
                    <a:pt x="78" y="2"/>
                    <a:pt x="78" y="2"/>
                    <a:pt x="78" y="2"/>
                  </a:cubicBezTo>
                  <a:cubicBezTo>
                    <a:pt x="78" y="52"/>
                    <a:pt x="78" y="52"/>
                    <a:pt x="78" y="52"/>
                  </a:cubicBezTo>
                  <a:cubicBezTo>
                    <a:pt x="91" y="41"/>
                    <a:pt x="103" y="29"/>
                    <a:pt x="112" y="16"/>
                  </a:cubicBezTo>
                  <a:cubicBezTo>
                    <a:pt x="121" y="22"/>
                    <a:pt x="121" y="22"/>
                    <a:pt x="121" y="22"/>
                  </a:cubicBezTo>
                  <a:cubicBezTo>
                    <a:pt x="110" y="38"/>
                    <a:pt x="95" y="52"/>
                    <a:pt x="78" y="65"/>
                  </a:cubicBezTo>
                  <a:cubicBezTo>
                    <a:pt x="78" y="99"/>
                    <a:pt x="78" y="99"/>
                    <a:pt x="78" y="99"/>
                  </a:cubicBezTo>
                  <a:cubicBezTo>
                    <a:pt x="77" y="106"/>
                    <a:pt x="81" y="110"/>
                    <a:pt x="88" y="109"/>
                  </a:cubicBezTo>
                  <a:cubicBezTo>
                    <a:pt x="102" y="109"/>
                    <a:pt x="102" y="109"/>
                    <a:pt x="102" y="109"/>
                  </a:cubicBezTo>
                  <a:cubicBezTo>
                    <a:pt x="109" y="109"/>
                    <a:pt x="112" y="107"/>
                    <a:pt x="113" y="102"/>
                  </a:cubicBezTo>
                  <a:cubicBezTo>
                    <a:pt x="114" y="94"/>
                    <a:pt x="115" y="87"/>
                    <a:pt x="115" y="79"/>
                  </a:cubicBezTo>
                  <a:cubicBezTo>
                    <a:pt x="119" y="80"/>
                    <a:pt x="123" y="81"/>
                    <a:pt x="127" y="82"/>
                  </a:cubicBezTo>
                  <a:cubicBezTo>
                    <a:pt x="126" y="91"/>
                    <a:pt x="125" y="99"/>
                    <a:pt x="124" y="105"/>
                  </a:cubicBezTo>
                  <a:cubicBezTo>
                    <a:pt x="122" y="115"/>
                    <a:pt x="115" y="119"/>
                    <a:pt x="103" y="119"/>
                  </a:cubicBezTo>
                  <a:cubicBezTo>
                    <a:pt x="86" y="119"/>
                    <a:pt x="86" y="119"/>
                    <a:pt x="86" y="119"/>
                  </a:cubicBezTo>
                  <a:cubicBezTo>
                    <a:pt x="73" y="119"/>
                    <a:pt x="67" y="113"/>
                    <a:pt x="67" y="100"/>
                  </a:cubicBezTo>
                  <a:cubicBezTo>
                    <a:pt x="67" y="72"/>
                    <a:pt x="67" y="72"/>
                    <a:pt x="67" y="72"/>
                  </a:cubicBezTo>
                  <a:cubicBezTo>
                    <a:pt x="61" y="77"/>
                    <a:pt x="53" y="82"/>
                    <a:pt x="42" y="87"/>
                  </a:cubicBezTo>
                  <a:cubicBezTo>
                    <a:pt x="40" y="82"/>
                    <a:pt x="38" y="79"/>
                    <a:pt x="36" y="77"/>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55">
              <a:extLst>
                <a:ext uri="{FF2B5EF4-FFF2-40B4-BE49-F238E27FC236}">
                  <a16:creationId xmlns:a16="http://schemas.microsoft.com/office/drawing/2014/main" id="{17C0C5E5-F634-4204-81D7-5F64367A1644}"/>
                </a:ext>
              </a:extLst>
            </p:cNvPr>
            <p:cNvSpPr>
              <a:spLocks noEditPoints="1"/>
            </p:cNvSpPr>
            <p:nvPr userDrawn="1"/>
          </p:nvSpPr>
          <p:spPr bwMode="auto">
            <a:xfrm>
              <a:off x="10834688" y="787401"/>
              <a:ext cx="101600" cy="101600"/>
            </a:xfrm>
            <a:custGeom>
              <a:avLst/>
              <a:gdLst>
                <a:gd name="T0" fmla="*/ 22 w 125"/>
                <a:gd name="T1" fmla="*/ 0 h 124"/>
                <a:gd name="T2" fmla="*/ 28 w 125"/>
                <a:gd name="T3" fmla="*/ 8 h 124"/>
                <a:gd name="T4" fmla="*/ 50 w 125"/>
                <a:gd name="T5" fmla="*/ 12 h 124"/>
                <a:gd name="T6" fmla="*/ 40 w 125"/>
                <a:gd name="T7" fmla="*/ 34 h 124"/>
                <a:gd name="T8" fmla="*/ 56 w 125"/>
                <a:gd name="T9" fmla="*/ 108 h 124"/>
                <a:gd name="T10" fmla="*/ 32 w 125"/>
                <a:gd name="T11" fmla="*/ 122 h 124"/>
                <a:gd name="T12" fmla="*/ 31 w 125"/>
                <a:gd name="T13" fmla="*/ 113 h 124"/>
                <a:gd name="T14" fmla="*/ 48 w 125"/>
                <a:gd name="T15" fmla="*/ 107 h 124"/>
                <a:gd name="T16" fmla="*/ 37 w 125"/>
                <a:gd name="T17" fmla="*/ 88 h 124"/>
                <a:gd name="T18" fmla="*/ 28 w 125"/>
                <a:gd name="T19" fmla="*/ 108 h 124"/>
                <a:gd name="T20" fmla="*/ 17 w 125"/>
                <a:gd name="T21" fmla="*/ 88 h 124"/>
                <a:gd name="T22" fmla="*/ 0 w 125"/>
                <a:gd name="T23" fmla="*/ 118 h 124"/>
                <a:gd name="T24" fmla="*/ 9 w 125"/>
                <a:gd name="T25" fmla="*/ 38 h 124"/>
                <a:gd name="T26" fmla="*/ 1 w 125"/>
                <a:gd name="T27" fmla="*/ 36 h 124"/>
                <a:gd name="T28" fmla="*/ 21 w 125"/>
                <a:gd name="T29" fmla="*/ 20 h 124"/>
                <a:gd name="T30" fmla="*/ 30 w 125"/>
                <a:gd name="T31" fmla="*/ 34 h 124"/>
                <a:gd name="T32" fmla="*/ 21 w 125"/>
                <a:gd name="T33" fmla="*/ 20 h 124"/>
                <a:gd name="T34" fmla="*/ 17 w 125"/>
                <a:gd name="T35" fmla="*/ 57 h 124"/>
                <a:gd name="T36" fmla="*/ 28 w 125"/>
                <a:gd name="T37" fmla="*/ 41 h 124"/>
                <a:gd name="T38" fmla="*/ 17 w 125"/>
                <a:gd name="T39" fmla="*/ 64 h 124"/>
                <a:gd name="T40" fmla="*/ 28 w 125"/>
                <a:gd name="T41" fmla="*/ 81 h 124"/>
                <a:gd name="T42" fmla="*/ 17 w 125"/>
                <a:gd name="T43" fmla="*/ 64 h 124"/>
                <a:gd name="T44" fmla="*/ 37 w 125"/>
                <a:gd name="T45" fmla="*/ 41 h 124"/>
                <a:gd name="T46" fmla="*/ 48 w 125"/>
                <a:gd name="T47" fmla="*/ 57 h 124"/>
                <a:gd name="T48" fmla="*/ 37 w 125"/>
                <a:gd name="T49" fmla="*/ 64 h 124"/>
                <a:gd name="T50" fmla="*/ 48 w 125"/>
                <a:gd name="T51" fmla="*/ 81 h 124"/>
                <a:gd name="T52" fmla="*/ 37 w 125"/>
                <a:gd name="T53" fmla="*/ 64 h 124"/>
                <a:gd name="T54" fmla="*/ 118 w 125"/>
                <a:gd name="T55" fmla="*/ 6 h 124"/>
                <a:gd name="T56" fmla="*/ 101 w 125"/>
                <a:gd name="T57" fmla="*/ 45 h 124"/>
                <a:gd name="T58" fmla="*/ 86 w 125"/>
                <a:gd name="T59" fmla="*/ 35 h 124"/>
                <a:gd name="T60" fmla="*/ 100 w 125"/>
                <a:gd name="T61" fmla="*/ 36 h 124"/>
                <a:gd name="T62" fmla="*/ 109 w 125"/>
                <a:gd name="T63" fmla="*/ 21 h 124"/>
                <a:gd name="T64" fmla="*/ 85 w 125"/>
                <a:gd name="T65" fmla="*/ 15 h 124"/>
                <a:gd name="T66" fmla="*/ 61 w 125"/>
                <a:gd name="T67" fmla="*/ 48 h 124"/>
                <a:gd name="T68" fmla="*/ 75 w 125"/>
                <a:gd name="T69" fmla="*/ 15 h 124"/>
                <a:gd name="T70" fmla="*/ 61 w 125"/>
                <a:gd name="T71" fmla="*/ 6 h 124"/>
                <a:gd name="T72" fmla="*/ 99 w 125"/>
                <a:gd name="T73" fmla="*/ 49 h 124"/>
                <a:gd name="T74" fmla="*/ 122 w 125"/>
                <a:gd name="T75" fmla="*/ 62 h 124"/>
                <a:gd name="T76" fmla="*/ 99 w 125"/>
                <a:gd name="T77" fmla="*/ 71 h 124"/>
                <a:gd name="T78" fmla="*/ 125 w 125"/>
                <a:gd name="T79" fmla="*/ 89 h 124"/>
                <a:gd name="T80" fmla="*/ 99 w 125"/>
                <a:gd name="T81" fmla="*/ 98 h 124"/>
                <a:gd name="T82" fmla="*/ 90 w 125"/>
                <a:gd name="T83" fmla="*/ 124 h 124"/>
                <a:gd name="T84" fmla="*/ 60 w 125"/>
                <a:gd name="T85" fmla="*/ 98 h 124"/>
                <a:gd name="T86" fmla="*/ 90 w 125"/>
                <a:gd name="T87" fmla="*/ 89 h 124"/>
                <a:gd name="T88" fmla="*/ 75 w 125"/>
                <a:gd name="T89" fmla="*/ 71 h 124"/>
                <a:gd name="T90" fmla="*/ 69 w 125"/>
                <a:gd name="T91" fmla="*/ 85 h 124"/>
                <a:gd name="T92" fmla="*/ 72 w 125"/>
                <a:gd name="T93" fmla="*/ 50 h 124"/>
                <a:gd name="T94" fmla="*/ 78 w 125"/>
                <a:gd name="T95" fmla="*/ 62 h 124"/>
                <a:gd name="T96" fmla="*/ 90 w 125"/>
                <a:gd name="T97" fmla="*/ 4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 h="124">
                  <a:moveTo>
                    <a:pt x="0" y="35"/>
                  </a:moveTo>
                  <a:cubicBezTo>
                    <a:pt x="9" y="25"/>
                    <a:pt x="17" y="13"/>
                    <a:pt x="22" y="0"/>
                  </a:cubicBezTo>
                  <a:cubicBezTo>
                    <a:pt x="31" y="2"/>
                    <a:pt x="31" y="2"/>
                    <a:pt x="31" y="2"/>
                  </a:cubicBezTo>
                  <a:cubicBezTo>
                    <a:pt x="31" y="4"/>
                    <a:pt x="30" y="6"/>
                    <a:pt x="28" y="8"/>
                  </a:cubicBezTo>
                  <a:cubicBezTo>
                    <a:pt x="27" y="10"/>
                    <a:pt x="26" y="11"/>
                    <a:pt x="26" y="12"/>
                  </a:cubicBezTo>
                  <a:cubicBezTo>
                    <a:pt x="50" y="12"/>
                    <a:pt x="50" y="12"/>
                    <a:pt x="50" y="12"/>
                  </a:cubicBezTo>
                  <a:cubicBezTo>
                    <a:pt x="50" y="20"/>
                    <a:pt x="50" y="20"/>
                    <a:pt x="50" y="20"/>
                  </a:cubicBezTo>
                  <a:cubicBezTo>
                    <a:pt x="40" y="34"/>
                    <a:pt x="40" y="34"/>
                    <a:pt x="40" y="34"/>
                  </a:cubicBezTo>
                  <a:cubicBezTo>
                    <a:pt x="56" y="34"/>
                    <a:pt x="56" y="34"/>
                    <a:pt x="56" y="34"/>
                  </a:cubicBezTo>
                  <a:cubicBezTo>
                    <a:pt x="56" y="108"/>
                    <a:pt x="56" y="108"/>
                    <a:pt x="56" y="108"/>
                  </a:cubicBezTo>
                  <a:cubicBezTo>
                    <a:pt x="57" y="117"/>
                    <a:pt x="52" y="122"/>
                    <a:pt x="43" y="122"/>
                  </a:cubicBezTo>
                  <a:cubicBezTo>
                    <a:pt x="40" y="122"/>
                    <a:pt x="37" y="122"/>
                    <a:pt x="32" y="122"/>
                  </a:cubicBezTo>
                  <a:cubicBezTo>
                    <a:pt x="32" y="121"/>
                    <a:pt x="32" y="119"/>
                    <a:pt x="32" y="116"/>
                  </a:cubicBezTo>
                  <a:cubicBezTo>
                    <a:pt x="31" y="114"/>
                    <a:pt x="31" y="113"/>
                    <a:pt x="31" y="113"/>
                  </a:cubicBezTo>
                  <a:cubicBezTo>
                    <a:pt x="33" y="113"/>
                    <a:pt x="36" y="114"/>
                    <a:pt x="42" y="114"/>
                  </a:cubicBezTo>
                  <a:cubicBezTo>
                    <a:pt x="46" y="114"/>
                    <a:pt x="48" y="112"/>
                    <a:pt x="48" y="107"/>
                  </a:cubicBezTo>
                  <a:cubicBezTo>
                    <a:pt x="48" y="88"/>
                    <a:pt x="48" y="88"/>
                    <a:pt x="48" y="88"/>
                  </a:cubicBezTo>
                  <a:cubicBezTo>
                    <a:pt x="37" y="88"/>
                    <a:pt x="37" y="88"/>
                    <a:pt x="37" y="88"/>
                  </a:cubicBezTo>
                  <a:cubicBezTo>
                    <a:pt x="37" y="108"/>
                    <a:pt x="37" y="108"/>
                    <a:pt x="37" y="108"/>
                  </a:cubicBezTo>
                  <a:cubicBezTo>
                    <a:pt x="28" y="108"/>
                    <a:pt x="28" y="108"/>
                    <a:pt x="28" y="108"/>
                  </a:cubicBezTo>
                  <a:cubicBezTo>
                    <a:pt x="28" y="88"/>
                    <a:pt x="28" y="88"/>
                    <a:pt x="28" y="88"/>
                  </a:cubicBezTo>
                  <a:cubicBezTo>
                    <a:pt x="17" y="88"/>
                    <a:pt x="17" y="88"/>
                    <a:pt x="17" y="88"/>
                  </a:cubicBezTo>
                  <a:cubicBezTo>
                    <a:pt x="17" y="102"/>
                    <a:pt x="14" y="113"/>
                    <a:pt x="7" y="124"/>
                  </a:cubicBezTo>
                  <a:cubicBezTo>
                    <a:pt x="3" y="121"/>
                    <a:pt x="1" y="119"/>
                    <a:pt x="0" y="118"/>
                  </a:cubicBezTo>
                  <a:cubicBezTo>
                    <a:pt x="7" y="110"/>
                    <a:pt x="9" y="97"/>
                    <a:pt x="9" y="80"/>
                  </a:cubicBezTo>
                  <a:cubicBezTo>
                    <a:pt x="9" y="38"/>
                    <a:pt x="9" y="38"/>
                    <a:pt x="9" y="38"/>
                  </a:cubicBezTo>
                  <a:cubicBezTo>
                    <a:pt x="8" y="39"/>
                    <a:pt x="6" y="41"/>
                    <a:pt x="5" y="42"/>
                  </a:cubicBezTo>
                  <a:cubicBezTo>
                    <a:pt x="4" y="41"/>
                    <a:pt x="3" y="39"/>
                    <a:pt x="1" y="36"/>
                  </a:cubicBezTo>
                  <a:cubicBezTo>
                    <a:pt x="0" y="36"/>
                    <a:pt x="0" y="35"/>
                    <a:pt x="0" y="35"/>
                  </a:cubicBezTo>
                  <a:close/>
                  <a:moveTo>
                    <a:pt x="21" y="20"/>
                  </a:moveTo>
                  <a:cubicBezTo>
                    <a:pt x="19" y="25"/>
                    <a:pt x="16" y="29"/>
                    <a:pt x="12" y="34"/>
                  </a:cubicBezTo>
                  <a:cubicBezTo>
                    <a:pt x="30" y="34"/>
                    <a:pt x="30" y="34"/>
                    <a:pt x="30" y="34"/>
                  </a:cubicBezTo>
                  <a:cubicBezTo>
                    <a:pt x="39" y="20"/>
                    <a:pt x="39" y="20"/>
                    <a:pt x="39" y="20"/>
                  </a:cubicBezTo>
                  <a:lnTo>
                    <a:pt x="21" y="20"/>
                  </a:lnTo>
                  <a:close/>
                  <a:moveTo>
                    <a:pt x="17" y="41"/>
                  </a:moveTo>
                  <a:cubicBezTo>
                    <a:pt x="17" y="57"/>
                    <a:pt x="17" y="57"/>
                    <a:pt x="17" y="57"/>
                  </a:cubicBezTo>
                  <a:cubicBezTo>
                    <a:pt x="28" y="57"/>
                    <a:pt x="28" y="57"/>
                    <a:pt x="28" y="57"/>
                  </a:cubicBezTo>
                  <a:cubicBezTo>
                    <a:pt x="28" y="41"/>
                    <a:pt x="28" y="41"/>
                    <a:pt x="28" y="41"/>
                  </a:cubicBezTo>
                  <a:lnTo>
                    <a:pt x="17" y="41"/>
                  </a:lnTo>
                  <a:close/>
                  <a:moveTo>
                    <a:pt x="17" y="64"/>
                  </a:moveTo>
                  <a:cubicBezTo>
                    <a:pt x="17" y="81"/>
                    <a:pt x="17" y="81"/>
                    <a:pt x="17" y="81"/>
                  </a:cubicBezTo>
                  <a:cubicBezTo>
                    <a:pt x="28" y="81"/>
                    <a:pt x="28" y="81"/>
                    <a:pt x="28" y="81"/>
                  </a:cubicBezTo>
                  <a:cubicBezTo>
                    <a:pt x="28" y="64"/>
                    <a:pt x="28" y="64"/>
                    <a:pt x="28" y="64"/>
                  </a:cubicBezTo>
                  <a:lnTo>
                    <a:pt x="17" y="64"/>
                  </a:lnTo>
                  <a:close/>
                  <a:moveTo>
                    <a:pt x="48" y="41"/>
                  </a:moveTo>
                  <a:cubicBezTo>
                    <a:pt x="37" y="41"/>
                    <a:pt x="37" y="41"/>
                    <a:pt x="37" y="41"/>
                  </a:cubicBezTo>
                  <a:cubicBezTo>
                    <a:pt x="37" y="57"/>
                    <a:pt x="37" y="57"/>
                    <a:pt x="37" y="57"/>
                  </a:cubicBezTo>
                  <a:cubicBezTo>
                    <a:pt x="48" y="57"/>
                    <a:pt x="48" y="57"/>
                    <a:pt x="48" y="57"/>
                  </a:cubicBezTo>
                  <a:lnTo>
                    <a:pt x="48" y="41"/>
                  </a:lnTo>
                  <a:close/>
                  <a:moveTo>
                    <a:pt x="37" y="64"/>
                  </a:moveTo>
                  <a:cubicBezTo>
                    <a:pt x="37" y="81"/>
                    <a:pt x="37" y="81"/>
                    <a:pt x="37" y="81"/>
                  </a:cubicBezTo>
                  <a:cubicBezTo>
                    <a:pt x="48" y="81"/>
                    <a:pt x="48" y="81"/>
                    <a:pt x="48" y="81"/>
                  </a:cubicBezTo>
                  <a:cubicBezTo>
                    <a:pt x="48" y="64"/>
                    <a:pt x="48" y="64"/>
                    <a:pt x="48" y="64"/>
                  </a:cubicBezTo>
                  <a:lnTo>
                    <a:pt x="37" y="64"/>
                  </a:lnTo>
                  <a:close/>
                  <a:moveTo>
                    <a:pt x="61" y="6"/>
                  </a:moveTo>
                  <a:cubicBezTo>
                    <a:pt x="118" y="6"/>
                    <a:pt x="118" y="6"/>
                    <a:pt x="118" y="6"/>
                  </a:cubicBezTo>
                  <a:cubicBezTo>
                    <a:pt x="118" y="14"/>
                    <a:pt x="118" y="21"/>
                    <a:pt x="117" y="29"/>
                  </a:cubicBezTo>
                  <a:cubicBezTo>
                    <a:pt x="117" y="39"/>
                    <a:pt x="111" y="45"/>
                    <a:pt x="101" y="45"/>
                  </a:cubicBezTo>
                  <a:cubicBezTo>
                    <a:pt x="96" y="45"/>
                    <a:pt x="91" y="45"/>
                    <a:pt x="88" y="45"/>
                  </a:cubicBezTo>
                  <a:cubicBezTo>
                    <a:pt x="88" y="43"/>
                    <a:pt x="87" y="40"/>
                    <a:pt x="86" y="35"/>
                  </a:cubicBezTo>
                  <a:cubicBezTo>
                    <a:pt x="87" y="35"/>
                    <a:pt x="89" y="35"/>
                    <a:pt x="92" y="35"/>
                  </a:cubicBezTo>
                  <a:cubicBezTo>
                    <a:pt x="96" y="35"/>
                    <a:pt x="98" y="36"/>
                    <a:pt x="100" y="36"/>
                  </a:cubicBezTo>
                  <a:cubicBezTo>
                    <a:pt x="105" y="36"/>
                    <a:pt x="108" y="33"/>
                    <a:pt x="108" y="28"/>
                  </a:cubicBezTo>
                  <a:cubicBezTo>
                    <a:pt x="108" y="27"/>
                    <a:pt x="108" y="24"/>
                    <a:pt x="109" y="21"/>
                  </a:cubicBezTo>
                  <a:cubicBezTo>
                    <a:pt x="109" y="18"/>
                    <a:pt x="109" y="16"/>
                    <a:pt x="109" y="15"/>
                  </a:cubicBezTo>
                  <a:cubicBezTo>
                    <a:pt x="85" y="15"/>
                    <a:pt x="85" y="15"/>
                    <a:pt x="85" y="15"/>
                  </a:cubicBezTo>
                  <a:cubicBezTo>
                    <a:pt x="85" y="31"/>
                    <a:pt x="78" y="43"/>
                    <a:pt x="63" y="51"/>
                  </a:cubicBezTo>
                  <a:cubicBezTo>
                    <a:pt x="63" y="51"/>
                    <a:pt x="62" y="50"/>
                    <a:pt x="61" y="48"/>
                  </a:cubicBezTo>
                  <a:cubicBezTo>
                    <a:pt x="59" y="46"/>
                    <a:pt x="58" y="45"/>
                    <a:pt x="57" y="44"/>
                  </a:cubicBezTo>
                  <a:cubicBezTo>
                    <a:pt x="70" y="38"/>
                    <a:pt x="76" y="28"/>
                    <a:pt x="75" y="15"/>
                  </a:cubicBezTo>
                  <a:cubicBezTo>
                    <a:pt x="61" y="15"/>
                    <a:pt x="61" y="15"/>
                    <a:pt x="61" y="15"/>
                  </a:cubicBezTo>
                  <a:lnTo>
                    <a:pt x="61" y="6"/>
                  </a:lnTo>
                  <a:close/>
                  <a:moveTo>
                    <a:pt x="90" y="49"/>
                  </a:moveTo>
                  <a:cubicBezTo>
                    <a:pt x="99" y="49"/>
                    <a:pt x="99" y="49"/>
                    <a:pt x="99" y="49"/>
                  </a:cubicBezTo>
                  <a:cubicBezTo>
                    <a:pt x="99" y="62"/>
                    <a:pt x="99" y="62"/>
                    <a:pt x="99" y="62"/>
                  </a:cubicBezTo>
                  <a:cubicBezTo>
                    <a:pt x="122" y="62"/>
                    <a:pt x="122" y="62"/>
                    <a:pt x="122" y="62"/>
                  </a:cubicBezTo>
                  <a:cubicBezTo>
                    <a:pt x="122" y="71"/>
                    <a:pt x="122" y="71"/>
                    <a:pt x="122" y="71"/>
                  </a:cubicBezTo>
                  <a:cubicBezTo>
                    <a:pt x="99" y="71"/>
                    <a:pt x="99" y="71"/>
                    <a:pt x="99" y="71"/>
                  </a:cubicBezTo>
                  <a:cubicBezTo>
                    <a:pt x="99" y="89"/>
                    <a:pt x="99" y="89"/>
                    <a:pt x="99" y="89"/>
                  </a:cubicBezTo>
                  <a:cubicBezTo>
                    <a:pt x="125" y="89"/>
                    <a:pt x="125" y="89"/>
                    <a:pt x="125" y="89"/>
                  </a:cubicBezTo>
                  <a:cubicBezTo>
                    <a:pt x="125" y="98"/>
                    <a:pt x="125" y="98"/>
                    <a:pt x="125" y="98"/>
                  </a:cubicBezTo>
                  <a:cubicBezTo>
                    <a:pt x="99" y="98"/>
                    <a:pt x="99" y="98"/>
                    <a:pt x="99" y="98"/>
                  </a:cubicBezTo>
                  <a:cubicBezTo>
                    <a:pt x="99" y="124"/>
                    <a:pt x="99" y="124"/>
                    <a:pt x="99" y="124"/>
                  </a:cubicBezTo>
                  <a:cubicBezTo>
                    <a:pt x="90" y="124"/>
                    <a:pt x="90" y="124"/>
                    <a:pt x="90" y="124"/>
                  </a:cubicBezTo>
                  <a:cubicBezTo>
                    <a:pt x="90" y="98"/>
                    <a:pt x="90" y="98"/>
                    <a:pt x="90" y="98"/>
                  </a:cubicBezTo>
                  <a:cubicBezTo>
                    <a:pt x="60" y="98"/>
                    <a:pt x="60" y="98"/>
                    <a:pt x="60" y="98"/>
                  </a:cubicBezTo>
                  <a:cubicBezTo>
                    <a:pt x="60" y="89"/>
                    <a:pt x="60" y="89"/>
                    <a:pt x="60" y="89"/>
                  </a:cubicBezTo>
                  <a:cubicBezTo>
                    <a:pt x="90" y="89"/>
                    <a:pt x="90" y="89"/>
                    <a:pt x="90" y="89"/>
                  </a:cubicBezTo>
                  <a:cubicBezTo>
                    <a:pt x="90" y="71"/>
                    <a:pt x="90" y="71"/>
                    <a:pt x="90" y="71"/>
                  </a:cubicBezTo>
                  <a:cubicBezTo>
                    <a:pt x="75" y="71"/>
                    <a:pt x="75" y="71"/>
                    <a:pt x="75" y="71"/>
                  </a:cubicBezTo>
                  <a:cubicBezTo>
                    <a:pt x="74" y="74"/>
                    <a:pt x="73" y="77"/>
                    <a:pt x="71" y="82"/>
                  </a:cubicBezTo>
                  <a:cubicBezTo>
                    <a:pt x="70" y="83"/>
                    <a:pt x="69" y="84"/>
                    <a:pt x="69" y="85"/>
                  </a:cubicBezTo>
                  <a:cubicBezTo>
                    <a:pt x="66" y="83"/>
                    <a:pt x="63" y="82"/>
                    <a:pt x="61" y="81"/>
                  </a:cubicBezTo>
                  <a:cubicBezTo>
                    <a:pt x="65" y="73"/>
                    <a:pt x="69" y="62"/>
                    <a:pt x="72" y="50"/>
                  </a:cubicBezTo>
                  <a:cubicBezTo>
                    <a:pt x="81" y="52"/>
                    <a:pt x="81" y="52"/>
                    <a:pt x="81" y="52"/>
                  </a:cubicBezTo>
                  <a:cubicBezTo>
                    <a:pt x="80" y="56"/>
                    <a:pt x="79" y="59"/>
                    <a:pt x="78" y="62"/>
                  </a:cubicBezTo>
                  <a:cubicBezTo>
                    <a:pt x="90" y="62"/>
                    <a:pt x="90" y="62"/>
                    <a:pt x="90" y="62"/>
                  </a:cubicBezTo>
                  <a:lnTo>
                    <a:pt x="90" y="49"/>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56">
              <a:extLst>
                <a:ext uri="{FF2B5EF4-FFF2-40B4-BE49-F238E27FC236}">
                  <a16:creationId xmlns:a16="http://schemas.microsoft.com/office/drawing/2014/main" id="{6BE29989-7AE7-4B54-906D-A82A914CEA59}"/>
                </a:ext>
              </a:extLst>
            </p:cNvPr>
            <p:cNvSpPr>
              <a:spLocks noEditPoints="1"/>
            </p:cNvSpPr>
            <p:nvPr userDrawn="1"/>
          </p:nvSpPr>
          <p:spPr bwMode="auto">
            <a:xfrm>
              <a:off x="10955338" y="787401"/>
              <a:ext cx="101600" cy="101600"/>
            </a:xfrm>
            <a:custGeom>
              <a:avLst/>
              <a:gdLst>
                <a:gd name="T0" fmla="*/ 18 w 126"/>
                <a:gd name="T1" fmla="*/ 56 h 124"/>
                <a:gd name="T2" fmla="*/ 20 w 126"/>
                <a:gd name="T3" fmla="*/ 56 h 124"/>
                <a:gd name="T4" fmla="*/ 28 w 126"/>
                <a:gd name="T5" fmla="*/ 61 h 124"/>
                <a:gd name="T6" fmla="*/ 11 w 126"/>
                <a:gd name="T7" fmla="*/ 113 h 124"/>
                <a:gd name="T8" fmla="*/ 0 w 126"/>
                <a:gd name="T9" fmla="*/ 108 h 124"/>
                <a:gd name="T10" fmla="*/ 18 w 126"/>
                <a:gd name="T11" fmla="*/ 56 h 124"/>
                <a:gd name="T12" fmla="*/ 11 w 126"/>
                <a:gd name="T13" fmla="*/ 8 h 124"/>
                <a:gd name="T14" fmla="*/ 17 w 126"/>
                <a:gd name="T15" fmla="*/ 15 h 124"/>
                <a:gd name="T16" fmla="*/ 33 w 126"/>
                <a:gd name="T17" fmla="*/ 31 h 124"/>
                <a:gd name="T18" fmla="*/ 24 w 126"/>
                <a:gd name="T19" fmla="*/ 38 h 124"/>
                <a:gd name="T20" fmla="*/ 23 w 126"/>
                <a:gd name="T21" fmla="*/ 36 h 124"/>
                <a:gd name="T22" fmla="*/ 3 w 126"/>
                <a:gd name="T23" fmla="*/ 14 h 124"/>
                <a:gd name="T24" fmla="*/ 11 w 126"/>
                <a:gd name="T25" fmla="*/ 8 h 124"/>
                <a:gd name="T26" fmla="*/ 68 w 126"/>
                <a:gd name="T27" fmla="*/ 0 h 124"/>
                <a:gd name="T28" fmla="*/ 78 w 126"/>
                <a:gd name="T29" fmla="*/ 0 h 124"/>
                <a:gd name="T30" fmla="*/ 78 w 126"/>
                <a:gd name="T31" fmla="*/ 23 h 124"/>
                <a:gd name="T32" fmla="*/ 111 w 126"/>
                <a:gd name="T33" fmla="*/ 23 h 124"/>
                <a:gd name="T34" fmla="*/ 111 w 126"/>
                <a:gd name="T35" fmla="*/ 63 h 124"/>
                <a:gd name="T36" fmla="*/ 126 w 126"/>
                <a:gd name="T37" fmla="*/ 63 h 124"/>
                <a:gd name="T38" fmla="*/ 126 w 126"/>
                <a:gd name="T39" fmla="*/ 72 h 124"/>
                <a:gd name="T40" fmla="*/ 80 w 126"/>
                <a:gd name="T41" fmla="*/ 72 h 124"/>
                <a:gd name="T42" fmla="*/ 124 w 126"/>
                <a:gd name="T43" fmla="*/ 111 h 124"/>
                <a:gd name="T44" fmla="*/ 123 w 126"/>
                <a:gd name="T45" fmla="*/ 113 h 124"/>
                <a:gd name="T46" fmla="*/ 116 w 126"/>
                <a:gd name="T47" fmla="*/ 121 h 124"/>
                <a:gd name="T48" fmla="*/ 73 w 126"/>
                <a:gd name="T49" fmla="*/ 79 h 124"/>
                <a:gd name="T50" fmla="*/ 30 w 126"/>
                <a:gd name="T51" fmla="*/ 124 h 124"/>
                <a:gd name="T52" fmla="*/ 23 w 126"/>
                <a:gd name="T53" fmla="*/ 114 h 124"/>
                <a:gd name="T54" fmla="*/ 65 w 126"/>
                <a:gd name="T55" fmla="*/ 72 h 124"/>
                <a:gd name="T56" fmla="*/ 33 w 126"/>
                <a:gd name="T57" fmla="*/ 72 h 124"/>
                <a:gd name="T58" fmla="*/ 33 w 126"/>
                <a:gd name="T59" fmla="*/ 63 h 124"/>
                <a:gd name="T60" fmla="*/ 67 w 126"/>
                <a:gd name="T61" fmla="*/ 63 h 124"/>
                <a:gd name="T62" fmla="*/ 68 w 126"/>
                <a:gd name="T63" fmla="*/ 32 h 124"/>
                <a:gd name="T64" fmla="*/ 39 w 126"/>
                <a:gd name="T65" fmla="*/ 32 h 124"/>
                <a:gd name="T66" fmla="*/ 39 w 126"/>
                <a:gd name="T67" fmla="*/ 23 h 124"/>
                <a:gd name="T68" fmla="*/ 68 w 126"/>
                <a:gd name="T69" fmla="*/ 23 h 124"/>
                <a:gd name="T70" fmla="*/ 68 w 126"/>
                <a:gd name="T71" fmla="*/ 0 h 124"/>
                <a:gd name="T72" fmla="*/ 101 w 126"/>
                <a:gd name="T73" fmla="*/ 32 h 124"/>
                <a:gd name="T74" fmla="*/ 78 w 126"/>
                <a:gd name="T75" fmla="*/ 32 h 124"/>
                <a:gd name="T76" fmla="*/ 78 w 126"/>
                <a:gd name="T77" fmla="*/ 48 h 124"/>
                <a:gd name="T78" fmla="*/ 77 w 126"/>
                <a:gd name="T79" fmla="*/ 63 h 124"/>
                <a:gd name="T80" fmla="*/ 101 w 126"/>
                <a:gd name="T81" fmla="*/ 63 h 124"/>
                <a:gd name="T82" fmla="*/ 101 w 126"/>
                <a:gd name="T83" fmla="*/ 3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 h="124">
                  <a:moveTo>
                    <a:pt x="18" y="56"/>
                  </a:moveTo>
                  <a:cubicBezTo>
                    <a:pt x="19" y="56"/>
                    <a:pt x="19" y="56"/>
                    <a:pt x="20" y="56"/>
                  </a:cubicBezTo>
                  <a:cubicBezTo>
                    <a:pt x="23" y="58"/>
                    <a:pt x="26" y="60"/>
                    <a:pt x="28" y="61"/>
                  </a:cubicBezTo>
                  <a:cubicBezTo>
                    <a:pt x="20" y="84"/>
                    <a:pt x="14" y="102"/>
                    <a:pt x="11" y="113"/>
                  </a:cubicBezTo>
                  <a:cubicBezTo>
                    <a:pt x="0" y="108"/>
                    <a:pt x="0" y="108"/>
                    <a:pt x="0" y="108"/>
                  </a:cubicBezTo>
                  <a:cubicBezTo>
                    <a:pt x="7" y="93"/>
                    <a:pt x="13" y="75"/>
                    <a:pt x="18" y="56"/>
                  </a:cubicBezTo>
                  <a:close/>
                  <a:moveTo>
                    <a:pt x="11" y="8"/>
                  </a:moveTo>
                  <a:cubicBezTo>
                    <a:pt x="12" y="10"/>
                    <a:pt x="15" y="12"/>
                    <a:pt x="17" y="15"/>
                  </a:cubicBezTo>
                  <a:cubicBezTo>
                    <a:pt x="24" y="22"/>
                    <a:pt x="29" y="27"/>
                    <a:pt x="33" y="31"/>
                  </a:cubicBezTo>
                  <a:cubicBezTo>
                    <a:pt x="24" y="38"/>
                    <a:pt x="24" y="38"/>
                    <a:pt x="24" y="38"/>
                  </a:cubicBezTo>
                  <a:cubicBezTo>
                    <a:pt x="24" y="38"/>
                    <a:pt x="23" y="37"/>
                    <a:pt x="23" y="36"/>
                  </a:cubicBezTo>
                  <a:cubicBezTo>
                    <a:pt x="14" y="26"/>
                    <a:pt x="8" y="19"/>
                    <a:pt x="3" y="14"/>
                  </a:cubicBezTo>
                  <a:lnTo>
                    <a:pt x="11" y="8"/>
                  </a:lnTo>
                  <a:close/>
                  <a:moveTo>
                    <a:pt x="68" y="0"/>
                  </a:moveTo>
                  <a:cubicBezTo>
                    <a:pt x="78" y="0"/>
                    <a:pt x="78" y="0"/>
                    <a:pt x="78" y="0"/>
                  </a:cubicBezTo>
                  <a:cubicBezTo>
                    <a:pt x="78" y="7"/>
                    <a:pt x="78" y="14"/>
                    <a:pt x="78" y="23"/>
                  </a:cubicBezTo>
                  <a:cubicBezTo>
                    <a:pt x="111" y="23"/>
                    <a:pt x="111" y="23"/>
                    <a:pt x="111" y="23"/>
                  </a:cubicBezTo>
                  <a:cubicBezTo>
                    <a:pt x="111" y="63"/>
                    <a:pt x="111" y="63"/>
                    <a:pt x="111" y="63"/>
                  </a:cubicBezTo>
                  <a:cubicBezTo>
                    <a:pt x="126" y="63"/>
                    <a:pt x="126" y="63"/>
                    <a:pt x="126" y="63"/>
                  </a:cubicBezTo>
                  <a:cubicBezTo>
                    <a:pt x="126" y="72"/>
                    <a:pt x="126" y="72"/>
                    <a:pt x="126" y="72"/>
                  </a:cubicBezTo>
                  <a:cubicBezTo>
                    <a:pt x="80" y="72"/>
                    <a:pt x="80" y="72"/>
                    <a:pt x="80" y="72"/>
                  </a:cubicBezTo>
                  <a:cubicBezTo>
                    <a:pt x="87" y="91"/>
                    <a:pt x="102" y="104"/>
                    <a:pt x="124" y="111"/>
                  </a:cubicBezTo>
                  <a:cubicBezTo>
                    <a:pt x="123" y="112"/>
                    <a:pt x="123" y="112"/>
                    <a:pt x="123" y="113"/>
                  </a:cubicBezTo>
                  <a:cubicBezTo>
                    <a:pt x="119" y="117"/>
                    <a:pt x="117" y="120"/>
                    <a:pt x="116" y="121"/>
                  </a:cubicBezTo>
                  <a:cubicBezTo>
                    <a:pt x="93" y="110"/>
                    <a:pt x="78" y="95"/>
                    <a:pt x="73" y="79"/>
                  </a:cubicBezTo>
                  <a:cubicBezTo>
                    <a:pt x="69" y="96"/>
                    <a:pt x="54" y="111"/>
                    <a:pt x="30" y="124"/>
                  </a:cubicBezTo>
                  <a:cubicBezTo>
                    <a:pt x="26" y="119"/>
                    <a:pt x="24" y="115"/>
                    <a:pt x="23" y="114"/>
                  </a:cubicBezTo>
                  <a:cubicBezTo>
                    <a:pt x="47" y="103"/>
                    <a:pt x="62" y="89"/>
                    <a:pt x="65" y="72"/>
                  </a:cubicBezTo>
                  <a:cubicBezTo>
                    <a:pt x="33" y="72"/>
                    <a:pt x="33" y="72"/>
                    <a:pt x="33" y="72"/>
                  </a:cubicBezTo>
                  <a:cubicBezTo>
                    <a:pt x="33" y="63"/>
                    <a:pt x="33" y="63"/>
                    <a:pt x="33" y="63"/>
                  </a:cubicBezTo>
                  <a:cubicBezTo>
                    <a:pt x="67" y="63"/>
                    <a:pt x="67" y="63"/>
                    <a:pt x="67" y="63"/>
                  </a:cubicBezTo>
                  <a:cubicBezTo>
                    <a:pt x="68" y="59"/>
                    <a:pt x="68" y="34"/>
                    <a:pt x="68" y="32"/>
                  </a:cubicBezTo>
                  <a:cubicBezTo>
                    <a:pt x="39" y="32"/>
                    <a:pt x="39" y="32"/>
                    <a:pt x="39" y="32"/>
                  </a:cubicBezTo>
                  <a:cubicBezTo>
                    <a:pt x="39" y="23"/>
                    <a:pt x="39" y="23"/>
                    <a:pt x="39" y="23"/>
                  </a:cubicBezTo>
                  <a:cubicBezTo>
                    <a:pt x="68" y="23"/>
                    <a:pt x="68" y="23"/>
                    <a:pt x="68" y="23"/>
                  </a:cubicBezTo>
                  <a:cubicBezTo>
                    <a:pt x="68" y="15"/>
                    <a:pt x="68" y="7"/>
                    <a:pt x="68" y="0"/>
                  </a:cubicBezTo>
                  <a:close/>
                  <a:moveTo>
                    <a:pt x="101" y="32"/>
                  </a:moveTo>
                  <a:cubicBezTo>
                    <a:pt x="78" y="32"/>
                    <a:pt x="78" y="32"/>
                    <a:pt x="78" y="32"/>
                  </a:cubicBezTo>
                  <a:cubicBezTo>
                    <a:pt x="78" y="34"/>
                    <a:pt x="78" y="47"/>
                    <a:pt x="78" y="48"/>
                  </a:cubicBezTo>
                  <a:cubicBezTo>
                    <a:pt x="78" y="54"/>
                    <a:pt x="77" y="59"/>
                    <a:pt x="77" y="63"/>
                  </a:cubicBezTo>
                  <a:cubicBezTo>
                    <a:pt x="101" y="63"/>
                    <a:pt x="101" y="63"/>
                    <a:pt x="101" y="63"/>
                  </a:cubicBezTo>
                  <a:lnTo>
                    <a:pt x="101" y="32"/>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57">
              <a:extLst>
                <a:ext uri="{FF2B5EF4-FFF2-40B4-BE49-F238E27FC236}">
                  <a16:creationId xmlns:a16="http://schemas.microsoft.com/office/drawing/2014/main" id="{0FE94788-A631-47F5-8761-E560205D641F}"/>
                </a:ext>
              </a:extLst>
            </p:cNvPr>
            <p:cNvSpPr>
              <a:spLocks/>
            </p:cNvSpPr>
            <p:nvPr userDrawn="1"/>
          </p:nvSpPr>
          <p:spPr bwMode="auto">
            <a:xfrm>
              <a:off x="11074401" y="787401"/>
              <a:ext cx="101600" cy="101600"/>
            </a:xfrm>
            <a:custGeom>
              <a:avLst/>
              <a:gdLst>
                <a:gd name="T0" fmla="*/ 3 w 124"/>
                <a:gd name="T1" fmla="*/ 23 h 125"/>
                <a:gd name="T2" fmla="*/ 62 w 124"/>
                <a:gd name="T3" fmla="*/ 23 h 125"/>
                <a:gd name="T4" fmla="*/ 54 w 124"/>
                <a:gd name="T5" fmla="*/ 4 h 125"/>
                <a:gd name="T6" fmla="*/ 64 w 124"/>
                <a:gd name="T7" fmla="*/ 0 h 125"/>
                <a:gd name="T8" fmla="*/ 73 w 124"/>
                <a:gd name="T9" fmla="*/ 19 h 125"/>
                <a:gd name="T10" fmla="*/ 63 w 124"/>
                <a:gd name="T11" fmla="*/ 23 h 125"/>
                <a:gd name="T12" fmla="*/ 124 w 124"/>
                <a:gd name="T13" fmla="*/ 23 h 125"/>
                <a:gd name="T14" fmla="*/ 124 w 124"/>
                <a:gd name="T15" fmla="*/ 32 h 125"/>
                <a:gd name="T16" fmla="*/ 48 w 124"/>
                <a:gd name="T17" fmla="*/ 32 h 125"/>
                <a:gd name="T18" fmla="*/ 47 w 124"/>
                <a:gd name="T19" fmla="*/ 42 h 125"/>
                <a:gd name="T20" fmla="*/ 46 w 124"/>
                <a:gd name="T21" fmla="*/ 52 h 125"/>
                <a:gd name="T22" fmla="*/ 108 w 124"/>
                <a:gd name="T23" fmla="*/ 52 h 125"/>
                <a:gd name="T24" fmla="*/ 107 w 124"/>
                <a:gd name="T25" fmla="*/ 73 h 125"/>
                <a:gd name="T26" fmla="*/ 105 w 124"/>
                <a:gd name="T27" fmla="*/ 95 h 125"/>
                <a:gd name="T28" fmla="*/ 79 w 124"/>
                <a:gd name="T29" fmla="*/ 120 h 125"/>
                <a:gd name="T30" fmla="*/ 56 w 124"/>
                <a:gd name="T31" fmla="*/ 121 h 125"/>
                <a:gd name="T32" fmla="*/ 55 w 124"/>
                <a:gd name="T33" fmla="*/ 109 h 125"/>
                <a:gd name="T34" fmla="*/ 78 w 124"/>
                <a:gd name="T35" fmla="*/ 110 h 125"/>
                <a:gd name="T36" fmla="*/ 95 w 124"/>
                <a:gd name="T37" fmla="*/ 94 h 125"/>
                <a:gd name="T38" fmla="*/ 96 w 124"/>
                <a:gd name="T39" fmla="*/ 72 h 125"/>
                <a:gd name="T40" fmla="*/ 96 w 124"/>
                <a:gd name="T41" fmla="*/ 61 h 125"/>
                <a:gd name="T42" fmla="*/ 46 w 124"/>
                <a:gd name="T43" fmla="*/ 61 h 125"/>
                <a:gd name="T44" fmla="*/ 8 w 124"/>
                <a:gd name="T45" fmla="*/ 125 h 125"/>
                <a:gd name="T46" fmla="*/ 0 w 124"/>
                <a:gd name="T47" fmla="*/ 116 h 125"/>
                <a:gd name="T48" fmla="*/ 35 w 124"/>
                <a:gd name="T49" fmla="*/ 58 h 125"/>
                <a:gd name="T50" fmla="*/ 37 w 124"/>
                <a:gd name="T51" fmla="*/ 40 h 125"/>
                <a:gd name="T52" fmla="*/ 37 w 124"/>
                <a:gd name="T53" fmla="*/ 32 h 125"/>
                <a:gd name="T54" fmla="*/ 3 w 124"/>
                <a:gd name="T55" fmla="*/ 32 h 125"/>
                <a:gd name="T56" fmla="*/ 3 w 124"/>
                <a:gd name="T57" fmla="*/ 2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 h="125">
                  <a:moveTo>
                    <a:pt x="3" y="23"/>
                  </a:moveTo>
                  <a:cubicBezTo>
                    <a:pt x="62" y="23"/>
                    <a:pt x="62" y="23"/>
                    <a:pt x="62" y="23"/>
                  </a:cubicBezTo>
                  <a:cubicBezTo>
                    <a:pt x="60" y="17"/>
                    <a:pt x="57" y="11"/>
                    <a:pt x="54" y="4"/>
                  </a:cubicBezTo>
                  <a:cubicBezTo>
                    <a:pt x="64" y="0"/>
                    <a:pt x="64" y="0"/>
                    <a:pt x="64" y="0"/>
                  </a:cubicBezTo>
                  <a:cubicBezTo>
                    <a:pt x="68" y="8"/>
                    <a:pt x="71" y="14"/>
                    <a:pt x="73" y="19"/>
                  </a:cubicBezTo>
                  <a:cubicBezTo>
                    <a:pt x="63" y="23"/>
                    <a:pt x="63" y="23"/>
                    <a:pt x="63" y="23"/>
                  </a:cubicBezTo>
                  <a:cubicBezTo>
                    <a:pt x="124" y="23"/>
                    <a:pt x="124" y="23"/>
                    <a:pt x="124" y="23"/>
                  </a:cubicBezTo>
                  <a:cubicBezTo>
                    <a:pt x="124" y="32"/>
                    <a:pt x="124" y="32"/>
                    <a:pt x="124" y="32"/>
                  </a:cubicBezTo>
                  <a:cubicBezTo>
                    <a:pt x="48" y="32"/>
                    <a:pt x="48" y="32"/>
                    <a:pt x="48" y="32"/>
                  </a:cubicBezTo>
                  <a:cubicBezTo>
                    <a:pt x="48" y="34"/>
                    <a:pt x="47" y="37"/>
                    <a:pt x="47" y="42"/>
                  </a:cubicBezTo>
                  <a:cubicBezTo>
                    <a:pt x="47" y="46"/>
                    <a:pt x="47" y="49"/>
                    <a:pt x="46" y="52"/>
                  </a:cubicBezTo>
                  <a:cubicBezTo>
                    <a:pt x="108" y="52"/>
                    <a:pt x="108" y="52"/>
                    <a:pt x="108" y="52"/>
                  </a:cubicBezTo>
                  <a:cubicBezTo>
                    <a:pt x="107" y="57"/>
                    <a:pt x="107" y="64"/>
                    <a:pt x="107" y="73"/>
                  </a:cubicBezTo>
                  <a:cubicBezTo>
                    <a:pt x="106" y="82"/>
                    <a:pt x="105" y="90"/>
                    <a:pt x="105" y="95"/>
                  </a:cubicBezTo>
                  <a:cubicBezTo>
                    <a:pt x="105" y="113"/>
                    <a:pt x="96" y="121"/>
                    <a:pt x="79" y="120"/>
                  </a:cubicBezTo>
                  <a:cubicBezTo>
                    <a:pt x="73" y="121"/>
                    <a:pt x="65" y="121"/>
                    <a:pt x="56" y="121"/>
                  </a:cubicBezTo>
                  <a:cubicBezTo>
                    <a:pt x="56" y="117"/>
                    <a:pt x="56" y="113"/>
                    <a:pt x="55" y="109"/>
                  </a:cubicBezTo>
                  <a:cubicBezTo>
                    <a:pt x="63" y="110"/>
                    <a:pt x="71" y="110"/>
                    <a:pt x="78" y="110"/>
                  </a:cubicBezTo>
                  <a:cubicBezTo>
                    <a:pt x="88" y="111"/>
                    <a:pt x="94" y="106"/>
                    <a:pt x="95" y="94"/>
                  </a:cubicBezTo>
                  <a:cubicBezTo>
                    <a:pt x="95" y="89"/>
                    <a:pt x="95" y="81"/>
                    <a:pt x="96" y="72"/>
                  </a:cubicBezTo>
                  <a:cubicBezTo>
                    <a:pt x="96" y="67"/>
                    <a:pt x="96" y="64"/>
                    <a:pt x="96" y="61"/>
                  </a:cubicBezTo>
                  <a:cubicBezTo>
                    <a:pt x="46" y="61"/>
                    <a:pt x="46" y="61"/>
                    <a:pt x="46" y="61"/>
                  </a:cubicBezTo>
                  <a:cubicBezTo>
                    <a:pt x="45" y="88"/>
                    <a:pt x="32" y="109"/>
                    <a:pt x="8" y="125"/>
                  </a:cubicBezTo>
                  <a:cubicBezTo>
                    <a:pt x="6" y="123"/>
                    <a:pt x="3" y="120"/>
                    <a:pt x="0" y="116"/>
                  </a:cubicBezTo>
                  <a:cubicBezTo>
                    <a:pt x="23" y="102"/>
                    <a:pt x="35" y="83"/>
                    <a:pt x="35" y="58"/>
                  </a:cubicBezTo>
                  <a:cubicBezTo>
                    <a:pt x="36" y="54"/>
                    <a:pt x="36" y="48"/>
                    <a:pt x="37" y="40"/>
                  </a:cubicBezTo>
                  <a:cubicBezTo>
                    <a:pt x="37" y="37"/>
                    <a:pt x="37" y="34"/>
                    <a:pt x="37" y="32"/>
                  </a:cubicBezTo>
                  <a:cubicBezTo>
                    <a:pt x="3" y="32"/>
                    <a:pt x="3" y="32"/>
                    <a:pt x="3" y="32"/>
                  </a:cubicBezTo>
                  <a:lnTo>
                    <a:pt x="3" y="23"/>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58">
              <a:extLst>
                <a:ext uri="{FF2B5EF4-FFF2-40B4-BE49-F238E27FC236}">
                  <a16:creationId xmlns:a16="http://schemas.microsoft.com/office/drawing/2014/main" id="{D0A5DA25-A55B-4467-BBAC-4DD8E1CE85DC}"/>
                </a:ext>
              </a:extLst>
            </p:cNvPr>
            <p:cNvSpPr>
              <a:spLocks noEditPoints="1"/>
            </p:cNvSpPr>
            <p:nvPr userDrawn="1"/>
          </p:nvSpPr>
          <p:spPr bwMode="auto">
            <a:xfrm>
              <a:off x="11195051" y="785814"/>
              <a:ext cx="101600" cy="103188"/>
            </a:xfrm>
            <a:custGeom>
              <a:avLst/>
              <a:gdLst>
                <a:gd name="T0" fmla="*/ 0 w 125"/>
                <a:gd name="T1" fmla="*/ 113 h 126"/>
                <a:gd name="T2" fmla="*/ 52 w 125"/>
                <a:gd name="T3" fmla="*/ 94 h 126"/>
                <a:gd name="T4" fmla="*/ 2 w 125"/>
                <a:gd name="T5" fmla="*/ 94 h 126"/>
                <a:gd name="T6" fmla="*/ 2 w 125"/>
                <a:gd name="T7" fmla="*/ 86 h 126"/>
                <a:gd name="T8" fmla="*/ 58 w 125"/>
                <a:gd name="T9" fmla="*/ 86 h 126"/>
                <a:gd name="T10" fmla="*/ 58 w 125"/>
                <a:gd name="T11" fmla="*/ 75 h 126"/>
                <a:gd name="T12" fmla="*/ 67 w 125"/>
                <a:gd name="T13" fmla="*/ 75 h 126"/>
                <a:gd name="T14" fmla="*/ 67 w 125"/>
                <a:gd name="T15" fmla="*/ 86 h 126"/>
                <a:gd name="T16" fmla="*/ 123 w 125"/>
                <a:gd name="T17" fmla="*/ 86 h 126"/>
                <a:gd name="T18" fmla="*/ 123 w 125"/>
                <a:gd name="T19" fmla="*/ 94 h 126"/>
                <a:gd name="T20" fmla="*/ 74 w 125"/>
                <a:gd name="T21" fmla="*/ 94 h 126"/>
                <a:gd name="T22" fmla="*/ 125 w 125"/>
                <a:gd name="T23" fmla="*/ 113 h 126"/>
                <a:gd name="T24" fmla="*/ 122 w 125"/>
                <a:gd name="T25" fmla="*/ 118 h 126"/>
                <a:gd name="T26" fmla="*/ 119 w 125"/>
                <a:gd name="T27" fmla="*/ 122 h 126"/>
                <a:gd name="T28" fmla="*/ 67 w 125"/>
                <a:gd name="T29" fmla="*/ 98 h 126"/>
                <a:gd name="T30" fmla="*/ 67 w 125"/>
                <a:gd name="T31" fmla="*/ 126 h 126"/>
                <a:gd name="T32" fmla="*/ 58 w 125"/>
                <a:gd name="T33" fmla="*/ 126 h 126"/>
                <a:gd name="T34" fmla="*/ 58 w 125"/>
                <a:gd name="T35" fmla="*/ 99 h 126"/>
                <a:gd name="T36" fmla="*/ 5 w 125"/>
                <a:gd name="T37" fmla="*/ 122 h 126"/>
                <a:gd name="T38" fmla="*/ 0 w 125"/>
                <a:gd name="T39" fmla="*/ 113 h 126"/>
                <a:gd name="T40" fmla="*/ 23 w 125"/>
                <a:gd name="T41" fmla="*/ 56 h 126"/>
                <a:gd name="T42" fmla="*/ 33 w 125"/>
                <a:gd name="T43" fmla="*/ 45 h 126"/>
                <a:gd name="T44" fmla="*/ 3 w 125"/>
                <a:gd name="T45" fmla="*/ 45 h 126"/>
                <a:gd name="T46" fmla="*/ 3 w 125"/>
                <a:gd name="T47" fmla="*/ 37 h 126"/>
                <a:gd name="T48" fmla="*/ 40 w 125"/>
                <a:gd name="T49" fmla="*/ 37 h 126"/>
                <a:gd name="T50" fmla="*/ 48 w 125"/>
                <a:gd name="T51" fmla="*/ 25 h 126"/>
                <a:gd name="T52" fmla="*/ 59 w 125"/>
                <a:gd name="T53" fmla="*/ 28 h 126"/>
                <a:gd name="T54" fmla="*/ 51 w 125"/>
                <a:gd name="T55" fmla="*/ 37 h 126"/>
                <a:gd name="T56" fmla="*/ 122 w 125"/>
                <a:gd name="T57" fmla="*/ 37 h 126"/>
                <a:gd name="T58" fmla="*/ 122 w 125"/>
                <a:gd name="T59" fmla="*/ 45 h 126"/>
                <a:gd name="T60" fmla="*/ 95 w 125"/>
                <a:gd name="T61" fmla="*/ 45 h 126"/>
                <a:gd name="T62" fmla="*/ 79 w 125"/>
                <a:gd name="T63" fmla="*/ 63 h 126"/>
                <a:gd name="T64" fmla="*/ 93 w 125"/>
                <a:gd name="T65" fmla="*/ 67 h 126"/>
                <a:gd name="T66" fmla="*/ 113 w 125"/>
                <a:gd name="T67" fmla="*/ 72 h 126"/>
                <a:gd name="T68" fmla="*/ 109 w 125"/>
                <a:gd name="T69" fmla="*/ 81 h 126"/>
                <a:gd name="T70" fmla="*/ 77 w 125"/>
                <a:gd name="T71" fmla="*/ 71 h 126"/>
                <a:gd name="T72" fmla="*/ 68 w 125"/>
                <a:gd name="T73" fmla="*/ 69 h 126"/>
                <a:gd name="T74" fmla="*/ 10 w 125"/>
                <a:gd name="T75" fmla="*/ 81 h 126"/>
                <a:gd name="T76" fmla="*/ 6 w 125"/>
                <a:gd name="T77" fmla="*/ 72 h 126"/>
                <a:gd name="T78" fmla="*/ 53 w 125"/>
                <a:gd name="T79" fmla="*/ 64 h 126"/>
                <a:gd name="T80" fmla="*/ 23 w 125"/>
                <a:gd name="T81" fmla="*/ 56 h 126"/>
                <a:gd name="T82" fmla="*/ 55 w 125"/>
                <a:gd name="T83" fmla="*/ 3 h 126"/>
                <a:gd name="T84" fmla="*/ 65 w 125"/>
                <a:gd name="T85" fmla="*/ 0 h 126"/>
                <a:gd name="T86" fmla="*/ 69 w 125"/>
                <a:gd name="T87" fmla="*/ 14 h 126"/>
                <a:gd name="T88" fmla="*/ 118 w 125"/>
                <a:gd name="T89" fmla="*/ 14 h 126"/>
                <a:gd name="T90" fmla="*/ 118 w 125"/>
                <a:gd name="T91" fmla="*/ 33 h 126"/>
                <a:gd name="T92" fmla="*/ 109 w 125"/>
                <a:gd name="T93" fmla="*/ 33 h 126"/>
                <a:gd name="T94" fmla="*/ 109 w 125"/>
                <a:gd name="T95" fmla="*/ 22 h 126"/>
                <a:gd name="T96" fmla="*/ 16 w 125"/>
                <a:gd name="T97" fmla="*/ 22 h 126"/>
                <a:gd name="T98" fmla="*/ 16 w 125"/>
                <a:gd name="T99" fmla="*/ 33 h 126"/>
                <a:gd name="T100" fmla="*/ 6 w 125"/>
                <a:gd name="T101" fmla="*/ 33 h 126"/>
                <a:gd name="T102" fmla="*/ 6 w 125"/>
                <a:gd name="T103" fmla="*/ 14 h 126"/>
                <a:gd name="T104" fmla="*/ 59 w 125"/>
                <a:gd name="T105" fmla="*/ 14 h 126"/>
                <a:gd name="T106" fmla="*/ 55 w 125"/>
                <a:gd name="T107" fmla="*/ 3 h 126"/>
                <a:gd name="T108" fmla="*/ 37 w 125"/>
                <a:gd name="T109" fmla="*/ 52 h 126"/>
                <a:gd name="T110" fmla="*/ 56 w 125"/>
                <a:gd name="T111" fmla="*/ 57 h 126"/>
                <a:gd name="T112" fmla="*/ 67 w 125"/>
                <a:gd name="T113" fmla="*/ 60 h 126"/>
                <a:gd name="T114" fmla="*/ 84 w 125"/>
                <a:gd name="T115" fmla="*/ 45 h 126"/>
                <a:gd name="T116" fmla="*/ 44 w 125"/>
                <a:gd name="T117" fmla="*/ 45 h 126"/>
                <a:gd name="T118" fmla="*/ 37 w 125"/>
                <a:gd name="T11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 h="126">
                  <a:moveTo>
                    <a:pt x="0" y="113"/>
                  </a:moveTo>
                  <a:cubicBezTo>
                    <a:pt x="21" y="110"/>
                    <a:pt x="38" y="104"/>
                    <a:pt x="52" y="94"/>
                  </a:cubicBezTo>
                  <a:cubicBezTo>
                    <a:pt x="2" y="94"/>
                    <a:pt x="2" y="94"/>
                    <a:pt x="2" y="94"/>
                  </a:cubicBezTo>
                  <a:cubicBezTo>
                    <a:pt x="2" y="86"/>
                    <a:pt x="2" y="86"/>
                    <a:pt x="2" y="86"/>
                  </a:cubicBezTo>
                  <a:cubicBezTo>
                    <a:pt x="58" y="86"/>
                    <a:pt x="58" y="86"/>
                    <a:pt x="58" y="86"/>
                  </a:cubicBezTo>
                  <a:cubicBezTo>
                    <a:pt x="58" y="75"/>
                    <a:pt x="58" y="75"/>
                    <a:pt x="58" y="75"/>
                  </a:cubicBezTo>
                  <a:cubicBezTo>
                    <a:pt x="67" y="75"/>
                    <a:pt x="67" y="75"/>
                    <a:pt x="67" y="75"/>
                  </a:cubicBezTo>
                  <a:cubicBezTo>
                    <a:pt x="67" y="86"/>
                    <a:pt x="67" y="86"/>
                    <a:pt x="67" y="86"/>
                  </a:cubicBezTo>
                  <a:cubicBezTo>
                    <a:pt x="123" y="86"/>
                    <a:pt x="123" y="86"/>
                    <a:pt x="123" y="86"/>
                  </a:cubicBezTo>
                  <a:cubicBezTo>
                    <a:pt x="123" y="94"/>
                    <a:pt x="123" y="94"/>
                    <a:pt x="123" y="94"/>
                  </a:cubicBezTo>
                  <a:cubicBezTo>
                    <a:pt x="74" y="94"/>
                    <a:pt x="74" y="94"/>
                    <a:pt x="74" y="94"/>
                  </a:cubicBezTo>
                  <a:cubicBezTo>
                    <a:pt x="88" y="104"/>
                    <a:pt x="104" y="110"/>
                    <a:pt x="125" y="113"/>
                  </a:cubicBezTo>
                  <a:cubicBezTo>
                    <a:pt x="124" y="114"/>
                    <a:pt x="123" y="116"/>
                    <a:pt x="122" y="118"/>
                  </a:cubicBezTo>
                  <a:cubicBezTo>
                    <a:pt x="121" y="120"/>
                    <a:pt x="120" y="121"/>
                    <a:pt x="119" y="122"/>
                  </a:cubicBezTo>
                  <a:cubicBezTo>
                    <a:pt x="96" y="116"/>
                    <a:pt x="78" y="108"/>
                    <a:pt x="67" y="98"/>
                  </a:cubicBezTo>
                  <a:cubicBezTo>
                    <a:pt x="67" y="126"/>
                    <a:pt x="67" y="126"/>
                    <a:pt x="67" y="126"/>
                  </a:cubicBezTo>
                  <a:cubicBezTo>
                    <a:pt x="58" y="126"/>
                    <a:pt x="58" y="126"/>
                    <a:pt x="58" y="126"/>
                  </a:cubicBezTo>
                  <a:cubicBezTo>
                    <a:pt x="58" y="99"/>
                    <a:pt x="58" y="99"/>
                    <a:pt x="58" y="99"/>
                  </a:cubicBezTo>
                  <a:cubicBezTo>
                    <a:pt x="45" y="109"/>
                    <a:pt x="27" y="116"/>
                    <a:pt x="5" y="122"/>
                  </a:cubicBezTo>
                  <a:cubicBezTo>
                    <a:pt x="4" y="119"/>
                    <a:pt x="2" y="116"/>
                    <a:pt x="0" y="113"/>
                  </a:cubicBezTo>
                  <a:close/>
                  <a:moveTo>
                    <a:pt x="23" y="56"/>
                  </a:moveTo>
                  <a:cubicBezTo>
                    <a:pt x="26" y="53"/>
                    <a:pt x="30" y="49"/>
                    <a:pt x="33" y="45"/>
                  </a:cubicBezTo>
                  <a:cubicBezTo>
                    <a:pt x="3" y="45"/>
                    <a:pt x="3" y="45"/>
                    <a:pt x="3" y="45"/>
                  </a:cubicBezTo>
                  <a:cubicBezTo>
                    <a:pt x="3" y="37"/>
                    <a:pt x="3" y="37"/>
                    <a:pt x="3" y="37"/>
                  </a:cubicBezTo>
                  <a:cubicBezTo>
                    <a:pt x="40" y="37"/>
                    <a:pt x="40" y="37"/>
                    <a:pt x="40" y="37"/>
                  </a:cubicBezTo>
                  <a:cubicBezTo>
                    <a:pt x="43" y="33"/>
                    <a:pt x="46" y="29"/>
                    <a:pt x="48" y="25"/>
                  </a:cubicBezTo>
                  <a:cubicBezTo>
                    <a:pt x="59" y="28"/>
                    <a:pt x="59" y="28"/>
                    <a:pt x="59" y="28"/>
                  </a:cubicBezTo>
                  <a:cubicBezTo>
                    <a:pt x="56" y="31"/>
                    <a:pt x="54" y="34"/>
                    <a:pt x="51" y="37"/>
                  </a:cubicBezTo>
                  <a:cubicBezTo>
                    <a:pt x="122" y="37"/>
                    <a:pt x="122" y="37"/>
                    <a:pt x="122" y="37"/>
                  </a:cubicBezTo>
                  <a:cubicBezTo>
                    <a:pt x="122" y="45"/>
                    <a:pt x="122" y="45"/>
                    <a:pt x="122" y="45"/>
                  </a:cubicBezTo>
                  <a:cubicBezTo>
                    <a:pt x="95" y="45"/>
                    <a:pt x="95" y="45"/>
                    <a:pt x="95" y="45"/>
                  </a:cubicBezTo>
                  <a:cubicBezTo>
                    <a:pt x="92" y="52"/>
                    <a:pt x="86" y="58"/>
                    <a:pt x="79" y="63"/>
                  </a:cubicBezTo>
                  <a:cubicBezTo>
                    <a:pt x="82" y="64"/>
                    <a:pt x="87" y="65"/>
                    <a:pt x="93" y="67"/>
                  </a:cubicBezTo>
                  <a:cubicBezTo>
                    <a:pt x="103" y="69"/>
                    <a:pt x="109" y="71"/>
                    <a:pt x="113" y="72"/>
                  </a:cubicBezTo>
                  <a:cubicBezTo>
                    <a:pt x="109" y="81"/>
                    <a:pt x="109" y="81"/>
                    <a:pt x="109" y="81"/>
                  </a:cubicBezTo>
                  <a:cubicBezTo>
                    <a:pt x="102" y="78"/>
                    <a:pt x="91" y="75"/>
                    <a:pt x="77" y="71"/>
                  </a:cubicBezTo>
                  <a:cubicBezTo>
                    <a:pt x="73" y="70"/>
                    <a:pt x="70" y="69"/>
                    <a:pt x="68" y="69"/>
                  </a:cubicBezTo>
                  <a:cubicBezTo>
                    <a:pt x="57" y="73"/>
                    <a:pt x="38" y="78"/>
                    <a:pt x="10" y="81"/>
                  </a:cubicBezTo>
                  <a:cubicBezTo>
                    <a:pt x="9" y="78"/>
                    <a:pt x="7" y="75"/>
                    <a:pt x="6" y="72"/>
                  </a:cubicBezTo>
                  <a:cubicBezTo>
                    <a:pt x="26" y="70"/>
                    <a:pt x="42" y="67"/>
                    <a:pt x="53" y="64"/>
                  </a:cubicBezTo>
                  <a:cubicBezTo>
                    <a:pt x="44" y="62"/>
                    <a:pt x="34" y="59"/>
                    <a:pt x="23" y="56"/>
                  </a:cubicBezTo>
                  <a:close/>
                  <a:moveTo>
                    <a:pt x="55" y="3"/>
                  </a:moveTo>
                  <a:cubicBezTo>
                    <a:pt x="65" y="0"/>
                    <a:pt x="65" y="0"/>
                    <a:pt x="65" y="0"/>
                  </a:cubicBezTo>
                  <a:cubicBezTo>
                    <a:pt x="66" y="5"/>
                    <a:pt x="68" y="9"/>
                    <a:pt x="69" y="14"/>
                  </a:cubicBezTo>
                  <a:cubicBezTo>
                    <a:pt x="118" y="14"/>
                    <a:pt x="118" y="14"/>
                    <a:pt x="118" y="14"/>
                  </a:cubicBezTo>
                  <a:cubicBezTo>
                    <a:pt x="118" y="33"/>
                    <a:pt x="118" y="33"/>
                    <a:pt x="118" y="33"/>
                  </a:cubicBezTo>
                  <a:cubicBezTo>
                    <a:pt x="109" y="33"/>
                    <a:pt x="109" y="33"/>
                    <a:pt x="109" y="33"/>
                  </a:cubicBezTo>
                  <a:cubicBezTo>
                    <a:pt x="109" y="22"/>
                    <a:pt x="109" y="22"/>
                    <a:pt x="109" y="22"/>
                  </a:cubicBezTo>
                  <a:cubicBezTo>
                    <a:pt x="16" y="22"/>
                    <a:pt x="16" y="22"/>
                    <a:pt x="16" y="22"/>
                  </a:cubicBezTo>
                  <a:cubicBezTo>
                    <a:pt x="16" y="33"/>
                    <a:pt x="16" y="33"/>
                    <a:pt x="16" y="33"/>
                  </a:cubicBezTo>
                  <a:cubicBezTo>
                    <a:pt x="6" y="33"/>
                    <a:pt x="6" y="33"/>
                    <a:pt x="6" y="33"/>
                  </a:cubicBezTo>
                  <a:cubicBezTo>
                    <a:pt x="6" y="14"/>
                    <a:pt x="6" y="14"/>
                    <a:pt x="6" y="14"/>
                  </a:cubicBezTo>
                  <a:cubicBezTo>
                    <a:pt x="59" y="14"/>
                    <a:pt x="59" y="14"/>
                    <a:pt x="59" y="14"/>
                  </a:cubicBezTo>
                  <a:cubicBezTo>
                    <a:pt x="58" y="10"/>
                    <a:pt x="57" y="6"/>
                    <a:pt x="55" y="3"/>
                  </a:cubicBezTo>
                  <a:close/>
                  <a:moveTo>
                    <a:pt x="37" y="52"/>
                  </a:moveTo>
                  <a:cubicBezTo>
                    <a:pt x="41" y="53"/>
                    <a:pt x="47" y="55"/>
                    <a:pt x="56" y="57"/>
                  </a:cubicBezTo>
                  <a:cubicBezTo>
                    <a:pt x="61" y="58"/>
                    <a:pt x="64" y="59"/>
                    <a:pt x="67" y="60"/>
                  </a:cubicBezTo>
                  <a:cubicBezTo>
                    <a:pt x="75" y="56"/>
                    <a:pt x="81" y="52"/>
                    <a:pt x="84" y="45"/>
                  </a:cubicBezTo>
                  <a:cubicBezTo>
                    <a:pt x="44" y="45"/>
                    <a:pt x="44" y="45"/>
                    <a:pt x="44" y="45"/>
                  </a:cubicBezTo>
                  <a:cubicBezTo>
                    <a:pt x="42" y="48"/>
                    <a:pt x="39" y="50"/>
                    <a:pt x="37" y="52"/>
                  </a:cubicBez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59">
              <a:extLst>
                <a:ext uri="{FF2B5EF4-FFF2-40B4-BE49-F238E27FC236}">
                  <a16:creationId xmlns:a16="http://schemas.microsoft.com/office/drawing/2014/main" id="{8E1F07C3-0036-40A2-BCBE-D80A765D675E}"/>
                </a:ext>
              </a:extLst>
            </p:cNvPr>
            <p:cNvSpPr>
              <a:spLocks noEditPoints="1"/>
            </p:cNvSpPr>
            <p:nvPr userDrawn="1"/>
          </p:nvSpPr>
          <p:spPr bwMode="auto">
            <a:xfrm>
              <a:off x="11314113" y="787401"/>
              <a:ext cx="103188" cy="101600"/>
            </a:xfrm>
            <a:custGeom>
              <a:avLst/>
              <a:gdLst>
                <a:gd name="T0" fmla="*/ 37 w 127"/>
                <a:gd name="T1" fmla="*/ 1 h 124"/>
                <a:gd name="T2" fmla="*/ 35 w 127"/>
                <a:gd name="T3" fmla="*/ 6 h 124"/>
                <a:gd name="T4" fmla="*/ 47 w 127"/>
                <a:gd name="T5" fmla="*/ 20 h 124"/>
                <a:gd name="T6" fmla="*/ 57 w 127"/>
                <a:gd name="T7" fmla="*/ 34 h 124"/>
                <a:gd name="T8" fmla="*/ 50 w 127"/>
                <a:gd name="T9" fmla="*/ 40 h 124"/>
                <a:gd name="T10" fmla="*/ 31 w 127"/>
                <a:gd name="T11" fmla="*/ 15 h 124"/>
                <a:gd name="T12" fmla="*/ 6 w 127"/>
                <a:gd name="T13" fmla="*/ 55 h 124"/>
                <a:gd name="T14" fmla="*/ 4 w 127"/>
                <a:gd name="T15" fmla="*/ 50 h 124"/>
                <a:gd name="T16" fmla="*/ 0 w 127"/>
                <a:gd name="T17" fmla="*/ 46 h 124"/>
                <a:gd name="T18" fmla="*/ 27 w 127"/>
                <a:gd name="T19" fmla="*/ 0 h 124"/>
                <a:gd name="T20" fmla="*/ 37 w 127"/>
                <a:gd name="T21" fmla="*/ 1 h 124"/>
                <a:gd name="T22" fmla="*/ 8 w 127"/>
                <a:gd name="T23" fmla="*/ 86 h 124"/>
                <a:gd name="T24" fmla="*/ 15 w 127"/>
                <a:gd name="T25" fmla="*/ 80 h 124"/>
                <a:gd name="T26" fmla="*/ 29 w 127"/>
                <a:gd name="T27" fmla="*/ 97 h 124"/>
                <a:gd name="T28" fmla="*/ 42 w 127"/>
                <a:gd name="T29" fmla="*/ 69 h 124"/>
                <a:gd name="T30" fmla="*/ 5 w 127"/>
                <a:gd name="T31" fmla="*/ 69 h 124"/>
                <a:gd name="T32" fmla="*/ 5 w 127"/>
                <a:gd name="T33" fmla="*/ 60 h 124"/>
                <a:gd name="T34" fmla="*/ 52 w 127"/>
                <a:gd name="T35" fmla="*/ 60 h 124"/>
                <a:gd name="T36" fmla="*/ 52 w 127"/>
                <a:gd name="T37" fmla="*/ 69 h 124"/>
                <a:gd name="T38" fmla="*/ 34 w 127"/>
                <a:gd name="T39" fmla="*/ 105 h 124"/>
                <a:gd name="T40" fmla="*/ 44 w 127"/>
                <a:gd name="T41" fmla="*/ 116 h 124"/>
                <a:gd name="T42" fmla="*/ 36 w 127"/>
                <a:gd name="T43" fmla="*/ 122 h 124"/>
                <a:gd name="T44" fmla="*/ 8 w 127"/>
                <a:gd name="T45" fmla="*/ 86 h 124"/>
                <a:gd name="T46" fmla="*/ 22 w 127"/>
                <a:gd name="T47" fmla="*/ 36 h 124"/>
                <a:gd name="T48" fmla="*/ 30 w 127"/>
                <a:gd name="T49" fmla="*/ 32 h 124"/>
                <a:gd name="T50" fmla="*/ 40 w 127"/>
                <a:gd name="T51" fmla="*/ 51 h 124"/>
                <a:gd name="T52" fmla="*/ 32 w 127"/>
                <a:gd name="T53" fmla="*/ 56 h 124"/>
                <a:gd name="T54" fmla="*/ 22 w 127"/>
                <a:gd name="T55" fmla="*/ 36 h 124"/>
                <a:gd name="T56" fmla="*/ 94 w 127"/>
                <a:gd name="T57" fmla="*/ 90 h 124"/>
                <a:gd name="T58" fmla="*/ 127 w 127"/>
                <a:gd name="T59" fmla="*/ 116 h 124"/>
                <a:gd name="T60" fmla="*/ 119 w 127"/>
                <a:gd name="T61" fmla="*/ 123 h 124"/>
                <a:gd name="T62" fmla="*/ 88 w 127"/>
                <a:gd name="T63" fmla="*/ 97 h 124"/>
                <a:gd name="T64" fmla="*/ 56 w 127"/>
                <a:gd name="T65" fmla="*/ 124 h 124"/>
                <a:gd name="T66" fmla="*/ 53 w 127"/>
                <a:gd name="T67" fmla="*/ 120 h 124"/>
                <a:gd name="T68" fmla="*/ 49 w 127"/>
                <a:gd name="T69" fmla="*/ 116 h 124"/>
                <a:gd name="T70" fmla="*/ 78 w 127"/>
                <a:gd name="T71" fmla="*/ 96 h 124"/>
                <a:gd name="T72" fmla="*/ 85 w 127"/>
                <a:gd name="T73" fmla="*/ 63 h 124"/>
                <a:gd name="T74" fmla="*/ 85 w 127"/>
                <a:gd name="T75" fmla="*/ 46 h 124"/>
                <a:gd name="T76" fmla="*/ 94 w 127"/>
                <a:gd name="T77" fmla="*/ 46 h 124"/>
                <a:gd name="T78" fmla="*/ 94 w 127"/>
                <a:gd name="T79" fmla="*/ 64 h 124"/>
                <a:gd name="T80" fmla="*/ 89 w 127"/>
                <a:gd name="T81" fmla="*/ 94 h 124"/>
                <a:gd name="T82" fmla="*/ 94 w 127"/>
                <a:gd name="T83" fmla="*/ 90 h 124"/>
                <a:gd name="T84" fmla="*/ 54 w 127"/>
                <a:gd name="T85" fmla="*/ 5 h 124"/>
                <a:gd name="T86" fmla="*/ 127 w 127"/>
                <a:gd name="T87" fmla="*/ 5 h 124"/>
                <a:gd name="T88" fmla="*/ 127 w 127"/>
                <a:gd name="T89" fmla="*/ 14 h 124"/>
                <a:gd name="T90" fmla="*/ 96 w 127"/>
                <a:gd name="T91" fmla="*/ 14 h 124"/>
                <a:gd name="T92" fmla="*/ 92 w 127"/>
                <a:gd name="T93" fmla="*/ 31 h 124"/>
                <a:gd name="T94" fmla="*/ 120 w 127"/>
                <a:gd name="T95" fmla="*/ 31 h 124"/>
                <a:gd name="T96" fmla="*/ 120 w 127"/>
                <a:gd name="T97" fmla="*/ 92 h 124"/>
                <a:gd name="T98" fmla="*/ 111 w 127"/>
                <a:gd name="T99" fmla="*/ 92 h 124"/>
                <a:gd name="T100" fmla="*/ 111 w 127"/>
                <a:gd name="T101" fmla="*/ 40 h 124"/>
                <a:gd name="T102" fmla="*/ 69 w 127"/>
                <a:gd name="T103" fmla="*/ 40 h 124"/>
                <a:gd name="T104" fmla="*/ 69 w 127"/>
                <a:gd name="T105" fmla="*/ 93 h 124"/>
                <a:gd name="T106" fmla="*/ 60 w 127"/>
                <a:gd name="T107" fmla="*/ 93 h 124"/>
                <a:gd name="T108" fmla="*/ 60 w 127"/>
                <a:gd name="T109" fmla="*/ 31 h 124"/>
                <a:gd name="T110" fmla="*/ 82 w 127"/>
                <a:gd name="T111" fmla="*/ 31 h 124"/>
                <a:gd name="T112" fmla="*/ 85 w 127"/>
                <a:gd name="T113" fmla="*/ 14 h 124"/>
                <a:gd name="T114" fmla="*/ 54 w 127"/>
                <a:gd name="T115" fmla="*/ 14 h 124"/>
                <a:gd name="T116" fmla="*/ 54 w 127"/>
                <a:gd name="T117" fmla="*/ 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 h="124">
                  <a:moveTo>
                    <a:pt x="37" y="1"/>
                  </a:moveTo>
                  <a:cubicBezTo>
                    <a:pt x="36" y="3"/>
                    <a:pt x="35" y="4"/>
                    <a:pt x="35" y="6"/>
                  </a:cubicBezTo>
                  <a:cubicBezTo>
                    <a:pt x="37" y="9"/>
                    <a:pt x="41" y="13"/>
                    <a:pt x="47" y="20"/>
                  </a:cubicBezTo>
                  <a:cubicBezTo>
                    <a:pt x="53" y="28"/>
                    <a:pt x="56" y="32"/>
                    <a:pt x="57" y="34"/>
                  </a:cubicBezTo>
                  <a:cubicBezTo>
                    <a:pt x="50" y="40"/>
                    <a:pt x="50" y="40"/>
                    <a:pt x="50" y="40"/>
                  </a:cubicBezTo>
                  <a:cubicBezTo>
                    <a:pt x="42" y="29"/>
                    <a:pt x="35" y="21"/>
                    <a:pt x="31" y="15"/>
                  </a:cubicBezTo>
                  <a:cubicBezTo>
                    <a:pt x="23" y="30"/>
                    <a:pt x="15" y="43"/>
                    <a:pt x="6" y="55"/>
                  </a:cubicBezTo>
                  <a:cubicBezTo>
                    <a:pt x="6" y="54"/>
                    <a:pt x="5" y="53"/>
                    <a:pt x="4" y="50"/>
                  </a:cubicBezTo>
                  <a:cubicBezTo>
                    <a:pt x="2" y="48"/>
                    <a:pt x="1" y="47"/>
                    <a:pt x="0" y="46"/>
                  </a:cubicBezTo>
                  <a:cubicBezTo>
                    <a:pt x="11" y="33"/>
                    <a:pt x="19" y="18"/>
                    <a:pt x="27" y="0"/>
                  </a:cubicBezTo>
                  <a:lnTo>
                    <a:pt x="37" y="1"/>
                  </a:lnTo>
                  <a:close/>
                  <a:moveTo>
                    <a:pt x="8" y="86"/>
                  </a:moveTo>
                  <a:cubicBezTo>
                    <a:pt x="15" y="80"/>
                    <a:pt x="15" y="80"/>
                    <a:pt x="15" y="80"/>
                  </a:cubicBezTo>
                  <a:cubicBezTo>
                    <a:pt x="17" y="83"/>
                    <a:pt x="22" y="89"/>
                    <a:pt x="29" y="97"/>
                  </a:cubicBezTo>
                  <a:cubicBezTo>
                    <a:pt x="33" y="89"/>
                    <a:pt x="37" y="80"/>
                    <a:pt x="42" y="69"/>
                  </a:cubicBezTo>
                  <a:cubicBezTo>
                    <a:pt x="5" y="69"/>
                    <a:pt x="5" y="69"/>
                    <a:pt x="5" y="69"/>
                  </a:cubicBezTo>
                  <a:cubicBezTo>
                    <a:pt x="5" y="60"/>
                    <a:pt x="5" y="60"/>
                    <a:pt x="5" y="60"/>
                  </a:cubicBezTo>
                  <a:cubicBezTo>
                    <a:pt x="52" y="60"/>
                    <a:pt x="52" y="60"/>
                    <a:pt x="52" y="60"/>
                  </a:cubicBezTo>
                  <a:cubicBezTo>
                    <a:pt x="52" y="69"/>
                    <a:pt x="52" y="69"/>
                    <a:pt x="52" y="69"/>
                  </a:cubicBezTo>
                  <a:cubicBezTo>
                    <a:pt x="47" y="81"/>
                    <a:pt x="41" y="93"/>
                    <a:pt x="34" y="105"/>
                  </a:cubicBezTo>
                  <a:cubicBezTo>
                    <a:pt x="39" y="110"/>
                    <a:pt x="42" y="114"/>
                    <a:pt x="44" y="116"/>
                  </a:cubicBezTo>
                  <a:cubicBezTo>
                    <a:pt x="36" y="122"/>
                    <a:pt x="36" y="122"/>
                    <a:pt x="36" y="122"/>
                  </a:cubicBezTo>
                  <a:cubicBezTo>
                    <a:pt x="27" y="111"/>
                    <a:pt x="18" y="98"/>
                    <a:pt x="8" y="86"/>
                  </a:cubicBezTo>
                  <a:close/>
                  <a:moveTo>
                    <a:pt x="22" y="36"/>
                  </a:moveTo>
                  <a:cubicBezTo>
                    <a:pt x="30" y="32"/>
                    <a:pt x="30" y="32"/>
                    <a:pt x="30" y="32"/>
                  </a:cubicBezTo>
                  <a:cubicBezTo>
                    <a:pt x="35" y="40"/>
                    <a:pt x="38" y="47"/>
                    <a:pt x="40" y="51"/>
                  </a:cubicBezTo>
                  <a:cubicBezTo>
                    <a:pt x="32" y="56"/>
                    <a:pt x="32" y="56"/>
                    <a:pt x="32" y="56"/>
                  </a:cubicBezTo>
                  <a:cubicBezTo>
                    <a:pt x="29" y="50"/>
                    <a:pt x="26" y="43"/>
                    <a:pt x="22" y="36"/>
                  </a:cubicBezTo>
                  <a:close/>
                  <a:moveTo>
                    <a:pt x="94" y="90"/>
                  </a:moveTo>
                  <a:cubicBezTo>
                    <a:pt x="108" y="101"/>
                    <a:pt x="119" y="110"/>
                    <a:pt x="127" y="116"/>
                  </a:cubicBezTo>
                  <a:cubicBezTo>
                    <a:pt x="119" y="123"/>
                    <a:pt x="119" y="123"/>
                    <a:pt x="119" y="123"/>
                  </a:cubicBezTo>
                  <a:cubicBezTo>
                    <a:pt x="108" y="113"/>
                    <a:pt x="98" y="105"/>
                    <a:pt x="88" y="97"/>
                  </a:cubicBezTo>
                  <a:cubicBezTo>
                    <a:pt x="84" y="106"/>
                    <a:pt x="73" y="115"/>
                    <a:pt x="56" y="124"/>
                  </a:cubicBezTo>
                  <a:cubicBezTo>
                    <a:pt x="56" y="123"/>
                    <a:pt x="55" y="122"/>
                    <a:pt x="53" y="120"/>
                  </a:cubicBezTo>
                  <a:cubicBezTo>
                    <a:pt x="51" y="118"/>
                    <a:pt x="50" y="116"/>
                    <a:pt x="49" y="116"/>
                  </a:cubicBezTo>
                  <a:cubicBezTo>
                    <a:pt x="64" y="109"/>
                    <a:pt x="73" y="103"/>
                    <a:pt x="78" y="96"/>
                  </a:cubicBezTo>
                  <a:cubicBezTo>
                    <a:pt x="83" y="89"/>
                    <a:pt x="86" y="78"/>
                    <a:pt x="85" y="63"/>
                  </a:cubicBezTo>
                  <a:cubicBezTo>
                    <a:pt x="85" y="46"/>
                    <a:pt x="85" y="46"/>
                    <a:pt x="85" y="46"/>
                  </a:cubicBezTo>
                  <a:cubicBezTo>
                    <a:pt x="94" y="46"/>
                    <a:pt x="94" y="46"/>
                    <a:pt x="94" y="46"/>
                  </a:cubicBezTo>
                  <a:cubicBezTo>
                    <a:pt x="94" y="64"/>
                    <a:pt x="94" y="64"/>
                    <a:pt x="94" y="64"/>
                  </a:cubicBezTo>
                  <a:cubicBezTo>
                    <a:pt x="94" y="78"/>
                    <a:pt x="93" y="88"/>
                    <a:pt x="89" y="94"/>
                  </a:cubicBezTo>
                  <a:lnTo>
                    <a:pt x="94" y="90"/>
                  </a:lnTo>
                  <a:close/>
                  <a:moveTo>
                    <a:pt x="54" y="5"/>
                  </a:moveTo>
                  <a:cubicBezTo>
                    <a:pt x="127" y="5"/>
                    <a:pt x="127" y="5"/>
                    <a:pt x="127" y="5"/>
                  </a:cubicBezTo>
                  <a:cubicBezTo>
                    <a:pt x="127" y="14"/>
                    <a:pt x="127" y="14"/>
                    <a:pt x="127" y="14"/>
                  </a:cubicBezTo>
                  <a:cubicBezTo>
                    <a:pt x="96" y="14"/>
                    <a:pt x="96" y="14"/>
                    <a:pt x="96" y="14"/>
                  </a:cubicBezTo>
                  <a:cubicBezTo>
                    <a:pt x="92" y="31"/>
                    <a:pt x="92" y="31"/>
                    <a:pt x="92" y="31"/>
                  </a:cubicBezTo>
                  <a:cubicBezTo>
                    <a:pt x="120" y="31"/>
                    <a:pt x="120" y="31"/>
                    <a:pt x="120" y="31"/>
                  </a:cubicBezTo>
                  <a:cubicBezTo>
                    <a:pt x="120" y="92"/>
                    <a:pt x="120" y="92"/>
                    <a:pt x="120" y="92"/>
                  </a:cubicBezTo>
                  <a:cubicBezTo>
                    <a:pt x="111" y="92"/>
                    <a:pt x="111" y="92"/>
                    <a:pt x="111" y="92"/>
                  </a:cubicBezTo>
                  <a:cubicBezTo>
                    <a:pt x="111" y="40"/>
                    <a:pt x="111" y="40"/>
                    <a:pt x="111" y="40"/>
                  </a:cubicBezTo>
                  <a:cubicBezTo>
                    <a:pt x="69" y="40"/>
                    <a:pt x="69" y="40"/>
                    <a:pt x="69" y="40"/>
                  </a:cubicBezTo>
                  <a:cubicBezTo>
                    <a:pt x="69" y="93"/>
                    <a:pt x="69" y="93"/>
                    <a:pt x="69" y="93"/>
                  </a:cubicBezTo>
                  <a:cubicBezTo>
                    <a:pt x="60" y="93"/>
                    <a:pt x="60" y="93"/>
                    <a:pt x="60" y="93"/>
                  </a:cubicBezTo>
                  <a:cubicBezTo>
                    <a:pt x="60" y="31"/>
                    <a:pt x="60" y="31"/>
                    <a:pt x="60" y="31"/>
                  </a:cubicBezTo>
                  <a:cubicBezTo>
                    <a:pt x="82" y="31"/>
                    <a:pt x="82" y="31"/>
                    <a:pt x="82" y="31"/>
                  </a:cubicBezTo>
                  <a:cubicBezTo>
                    <a:pt x="85" y="14"/>
                    <a:pt x="85" y="14"/>
                    <a:pt x="85" y="14"/>
                  </a:cubicBezTo>
                  <a:cubicBezTo>
                    <a:pt x="54" y="14"/>
                    <a:pt x="54" y="14"/>
                    <a:pt x="54" y="14"/>
                  </a:cubicBezTo>
                  <a:lnTo>
                    <a:pt x="54" y="5"/>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60">
              <a:extLst>
                <a:ext uri="{FF2B5EF4-FFF2-40B4-BE49-F238E27FC236}">
                  <a16:creationId xmlns:a16="http://schemas.microsoft.com/office/drawing/2014/main" id="{9A8795D0-4A86-42F6-B8AD-FA91E0B42DB4}"/>
                </a:ext>
              </a:extLst>
            </p:cNvPr>
            <p:cNvSpPr>
              <a:spLocks noEditPoints="1"/>
            </p:cNvSpPr>
            <p:nvPr userDrawn="1"/>
          </p:nvSpPr>
          <p:spPr bwMode="auto">
            <a:xfrm>
              <a:off x="11434763" y="792164"/>
              <a:ext cx="103188" cy="93663"/>
            </a:xfrm>
            <a:custGeom>
              <a:avLst/>
              <a:gdLst>
                <a:gd name="T0" fmla="*/ 89 w 126"/>
                <a:gd name="T1" fmla="*/ 62 h 115"/>
                <a:gd name="T2" fmla="*/ 99 w 126"/>
                <a:gd name="T3" fmla="*/ 62 h 115"/>
                <a:gd name="T4" fmla="*/ 99 w 126"/>
                <a:gd name="T5" fmla="*/ 71 h 115"/>
                <a:gd name="T6" fmla="*/ 126 w 126"/>
                <a:gd name="T7" fmla="*/ 71 h 115"/>
                <a:gd name="T8" fmla="*/ 126 w 126"/>
                <a:gd name="T9" fmla="*/ 80 h 115"/>
                <a:gd name="T10" fmla="*/ 99 w 126"/>
                <a:gd name="T11" fmla="*/ 80 h 115"/>
                <a:gd name="T12" fmla="*/ 99 w 126"/>
                <a:gd name="T13" fmla="*/ 98 h 115"/>
                <a:gd name="T14" fmla="*/ 81 w 126"/>
                <a:gd name="T15" fmla="*/ 115 h 115"/>
                <a:gd name="T16" fmla="*/ 62 w 126"/>
                <a:gd name="T17" fmla="*/ 115 h 115"/>
                <a:gd name="T18" fmla="*/ 61 w 126"/>
                <a:gd name="T19" fmla="*/ 110 h 115"/>
                <a:gd name="T20" fmla="*/ 60 w 126"/>
                <a:gd name="T21" fmla="*/ 104 h 115"/>
                <a:gd name="T22" fmla="*/ 78 w 126"/>
                <a:gd name="T23" fmla="*/ 105 h 115"/>
                <a:gd name="T24" fmla="*/ 89 w 126"/>
                <a:gd name="T25" fmla="*/ 96 h 115"/>
                <a:gd name="T26" fmla="*/ 89 w 126"/>
                <a:gd name="T27" fmla="*/ 80 h 115"/>
                <a:gd name="T28" fmla="*/ 0 w 126"/>
                <a:gd name="T29" fmla="*/ 80 h 115"/>
                <a:gd name="T30" fmla="*/ 0 w 126"/>
                <a:gd name="T31" fmla="*/ 71 h 115"/>
                <a:gd name="T32" fmla="*/ 89 w 126"/>
                <a:gd name="T33" fmla="*/ 71 h 115"/>
                <a:gd name="T34" fmla="*/ 89 w 126"/>
                <a:gd name="T35" fmla="*/ 62 h 115"/>
                <a:gd name="T36" fmla="*/ 105 w 126"/>
                <a:gd name="T37" fmla="*/ 34 h 115"/>
                <a:gd name="T38" fmla="*/ 25 w 126"/>
                <a:gd name="T39" fmla="*/ 34 h 115"/>
                <a:gd name="T40" fmla="*/ 25 w 126"/>
                <a:gd name="T41" fmla="*/ 40 h 115"/>
                <a:gd name="T42" fmla="*/ 34 w 126"/>
                <a:gd name="T43" fmla="*/ 50 h 115"/>
                <a:gd name="T44" fmla="*/ 100 w 126"/>
                <a:gd name="T45" fmla="*/ 50 h 115"/>
                <a:gd name="T46" fmla="*/ 112 w 126"/>
                <a:gd name="T47" fmla="*/ 42 h 115"/>
                <a:gd name="T48" fmla="*/ 113 w 126"/>
                <a:gd name="T49" fmla="*/ 40 h 115"/>
                <a:gd name="T50" fmla="*/ 115 w 126"/>
                <a:gd name="T51" fmla="*/ 29 h 115"/>
                <a:gd name="T52" fmla="*/ 125 w 126"/>
                <a:gd name="T53" fmla="*/ 33 h 115"/>
                <a:gd name="T54" fmla="*/ 124 w 126"/>
                <a:gd name="T55" fmla="*/ 38 h 115"/>
                <a:gd name="T56" fmla="*/ 122 w 126"/>
                <a:gd name="T57" fmla="*/ 46 h 115"/>
                <a:gd name="T58" fmla="*/ 102 w 126"/>
                <a:gd name="T59" fmla="*/ 58 h 115"/>
                <a:gd name="T60" fmla="*/ 32 w 126"/>
                <a:gd name="T61" fmla="*/ 58 h 115"/>
                <a:gd name="T62" fmla="*/ 15 w 126"/>
                <a:gd name="T63" fmla="*/ 42 h 115"/>
                <a:gd name="T64" fmla="*/ 15 w 126"/>
                <a:gd name="T65" fmla="*/ 0 h 115"/>
                <a:gd name="T66" fmla="*/ 105 w 126"/>
                <a:gd name="T67" fmla="*/ 0 h 115"/>
                <a:gd name="T68" fmla="*/ 105 w 126"/>
                <a:gd name="T69" fmla="*/ 34 h 115"/>
                <a:gd name="T70" fmla="*/ 24 w 126"/>
                <a:gd name="T71" fmla="*/ 87 h 115"/>
                <a:gd name="T72" fmla="*/ 31 w 126"/>
                <a:gd name="T73" fmla="*/ 81 h 115"/>
                <a:gd name="T74" fmla="*/ 47 w 126"/>
                <a:gd name="T75" fmla="*/ 94 h 115"/>
                <a:gd name="T76" fmla="*/ 52 w 126"/>
                <a:gd name="T77" fmla="*/ 98 h 115"/>
                <a:gd name="T78" fmla="*/ 44 w 126"/>
                <a:gd name="T79" fmla="*/ 105 h 115"/>
                <a:gd name="T80" fmla="*/ 24 w 126"/>
                <a:gd name="T81" fmla="*/ 87 h 115"/>
                <a:gd name="T82" fmla="*/ 25 w 126"/>
                <a:gd name="T83" fmla="*/ 9 h 115"/>
                <a:gd name="T84" fmla="*/ 25 w 126"/>
                <a:gd name="T85" fmla="*/ 25 h 115"/>
                <a:gd name="T86" fmla="*/ 96 w 126"/>
                <a:gd name="T87" fmla="*/ 25 h 115"/>
                <a:gd name="T88" fmla="*/ 96 w 126"/>
                <a:gd name="T89" fmla="*/ 9 h 115"/>
                <a:gd name="T90" fmla="*/ 25 w 126"/>
                <a:gd name="T91" fmla="*/ 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6" h="115">
                  <a:moveTo>
                    <a:pt x="89" y="62"/>
                  </a:moveTo>
                  <a:cubicBezTo>
                    <a:pt x="99" y="62"/>
                    <a:pt x="99" y="62"/>
                    <a:pt x="99" y="62"/>
                  </a:cubicBezTo>
                  <a:cubicBezTo>
                    <a:pt x="99" y="71"/>
                    <a:pt x="99" y="71"/>
                    <a:pt x="99" y="71"/>
                  </a:cubicBezTo>
                  <a:cubicBezTo>
                    <a:pt x="126" y="71"/>
                    <a:pt x="126" y="71"/>
                    <a:pt x="126" y="71"/>
                  </a:cubicBezTo>
                  <a:cubicBezTo>
                    <a:pt x="126" y="80"/>
                    <a:pt x="126" y="80"/>
                    <a:pt x="126" y="80"/>
                  </a:cubicBezTo>
                  <a:cubicBezTo>
                    <a:pt x="99" y="80"/>
                    <a:pt x="99" y="80"/>
                    <a:pt x="99" y="80"/>
                  </a:cubicBezTo>
                  <a:cubicBezTo>
                    <a:pt x="99" y="98"/>
                    <a:pt x="99" y="98"/>
                    <a:pt x="99" y="98"/>
                  </a:cubicBezTo>
                  <a:cubicBezTo>
                    <a:pt x="99" y="109"/>
                    <a:pt x="93" y="115"/>
                    <a:pt x="81" y="115"/>
                  </a:cubicBezTo>
                  <a:cubicBezTo>
                    <a:pt x="76" y="115"/>
                    <a:pt x="70" y="115"/>
                    <a:pt x="62" y="115"/>
                  </a:cubicBezTo>
                  <a:cubicBezTo>
                    <a:pt x="62" y="114"/>
                    <a:pt x="62" y="113"/>
                    <a:pt x="61" y="110"/>
                  </a:cubicBezTo>
                  <a:cubicBezTo>
                    <a:pt x="61" y="107"/>
                    <a:pt x="60" y="105"/>
                    <a:pt x="60" y="104"/>
                  </a:cubicBezTo>
                  <a:cubicBezTo>
                    <a:pt x="63" y="105"/>
                    <a:pt x="69" y="105"/>
                    <a:pt x="78" y="105"/>
                  </a:cubicBezTo>
                  <a:cubicBezTo>
                    <a:pt x="86" y="105"/>
                    <a:pt x="89" y="102"/>
                    <a:pt x="89" y="96"/>
                  </a:cubicBezTo>
                  <a:cubicBezTo>
                    <a:pt x="89" y="80"/>
                    <a:pt x="89" y="80"/>
                    <a:pt x="89" y="80"/>
                  </a:cubicBezTo>
                  <a:cubicBezTo>
                    <a:pt x="0" y="80"/>
                    <a:pt x="0" y="80"/>
                    <a:pt x="0" y="80"/>
                  </a:cubicBezTo>
                  <a:cubicBezTo>
                    <a:pt x="0" y="71"/>
                    <a:pt x="0" y="71"/>
                    <a:pt x="0" y="71"/>
                  </a:cubicBezTo>
                  <a:cubicBezTo>
                    <a:pt x="89" y="71"/>
                    <a:pt x="89" y="71"/>
                    <a:pt x="89" y="71"/>
                  </a:cubicBezTo>
                  <a:lnTo>
                    <a:pt x="89" y="62"/>
                  </a:lnTo>
                  <a:close/>
                  <a:moveTo>
                    <a:pt x="105" y="34"/>
                  </a:moveTo>
                  <a:cubicBezTo>
                    <a:pt x="25" y="34"/>
                    <a:pt x="25" y="34"/>
                    <a:pt x="25" y="34"/>
                  </a:cubicBezTo>
                  <a:cubicBezTo>
                    <a:pt x="25" y="40"/>
                    <a:pt x="25" y="40"/>
                    <a:pt x="25" y="40"/>
                  </a:cubicBezTo>
                  <a:cubicBezTo>
                    <a:pt x="24" y="47"/>
                    <a:pt x="28" y="50"/>
                    <a:pt x="34" y="50"/>
                  </a:cubicBezTo>
                  <a:cubicBezTo>
                    <a:pt x="100" y="50"/>
                    <a:pt x="100" y="50"/>
                    <a:pt x="100" y="50"/>
                  </a:cubicBezTo>
                  <a:cubicBezTo>
                    <a:pt x="107" y="50"/>
                    <a:pt x="111" y="47"/>
                    <a:pt x="112" y="42"/>
                  </a:cubicBezTo>
                  <a:cubicBezTo>
                    <a:pt x="112" y="41"/>
                    <a:pt x="112" y="41"/>
                    <a:pt x="113" y="40"/>
                  </a:cubicBezTo>
                  <a:cubicBezTo>
                    <a:pt x="113" y="35"/>
                    <a:pt x="114" y="32"/>
                    <a:pt x="115" y="29"/>
                  </a:cubicBezTo>
                  <a:cubicBezTo>
                    <a:pt x="120" y="31"/>
                    <a:pt x="123" y="32"/>
                    <a:pt x="125" y="33"/>
                  </a:cubicBezTo>
                  <a:cubicBezTo>
                    <a:pt x="124" y="34"/>
                    <a:pt x="124" y="36"/>
                    <a:pt x="124" y="38"/>
                  </a:cubicBezTo>
                  <a:cubicBezTo>
                    <a:pt x="123" y="42"/>
                    <a:pt x="122" y="44"/>
                    <a:pt x="122" y="46"/>
                  </a:cubicBezTo>
                  <a:cubicBezTo>
                    <a:pt x="119" y="55"/>
                    <a:pt x="113" y="59"/>
                    <a:pt x="102" y="58"/>
                  </a:cubicBezTo>
                  <a:cubicBezTo>
                    <a:pt x="32" y="58"/>
                    <a:pt x="32" y="58"/>
                    <a:pt x="32" y="58"/>
                  </a:cubicBezTo>
                  <a:cubicBezTo>
                    <a:pt x="20" y="59"/>
                    <a:pt x="15" y="53"/>
                    <a:pt x="15" y="42"/>
                  </a:cubicBezTo>
                  <a:cubicBezTo>
                    <a:pt x="15" y="0"/>
                    <a:pt x="15" y="0"/>
                    <a:pt x="15" y="0"/>
                  </a:cubicBezTo>
                  <a:cubicBezTo>
                    <a:pt x="105" y="0"/>
                    <a:pt x="105" y="0"/>
                    <a:pt x="105" y="0"/>
                  </a:cubicBezTo>
                  <a:lnTo>
                    <a:pt x="105" y="34"/>
                  </a:lnTo>
                  <a:close/>
                  <a:moveTo>
                    <a:pt x="24" y="87"/>
                  </a:moveTo>
                  <a:cubicBezTo>
                    <a:pt x="31" y="81"/>
                    <a:pt x="31" y="81"/>
                    <a:pt x="31" y="81"/>
                  </a:cubicBezTo>
                  <a:cubicBezTo>
                    <a:pt x="34" y="84"/>
                    <a:pt x="40" y="88"/>
                    <a:pt x="47" y="94"/>
                  </a:cubicBezTo>
                  <a:cubicBezTo>
                    <a:pt x="49" y="96"/>
                    <a:pt x="50" y="97"/>
                    <a:pt x="52" y="98"/>
                  </a:cubicBezTo>
                  <a:cubicBezTo>
                    <a:pt x="44" y="105"/>
                    <a:pt x="44" y="105"/>
                    <a:pt x="44" y="105"/>
                  </a:cubicBezTo>
                  <a:cubicBezTo>
                    <a:pt x="37" y="99"/>
                    <a:pt x="30" y="93"/>
                    <a:pt x="24" y="87"/>
                  </a:cubicBezTo>
                  <a:close/>
                  <a:moveTo>
                    <a:pt x="25" y="9"/>
                  </a:moveTo>
                  <a:cubicBezTo>
                    <a:pt x="25" y="25"/>
                    <a:pt x="25" y="25"/>
                    <a:pt x="25" y="25"/>
                  </a:cubicBezTo>
                  <a:cubicBezTo>
                    <a:pt x="96" y="25"/>
                    <a:pt x="96" y="25"/>
                    <a:pt x="96" y="25"/>
                  </a:cubicBezTo>
                  <a:cubicBezTo>
                    <a:pt x="96" y="9"/>
                    <a:pt x="96" y="9"/>
                    <a:pt x="96" y="9"/>
                  </a:cubicBezTo>
                  <a:lnTo>
                    <a:pt x="25" y="9"/>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61">
              <a:extLst>
                <a:ext uri="{FF2B5EF4-FFF2-40B4-BE49-F238E27FC236}">
                  <a16:creationId xmlns:a16="http://schemas.microsoft.com/office/drawing/2014/main" id="{9660113D-E833-4727-A6BE-21A5BF9D6116}"/>
                </a:ext>
              </a:extLst>
            </p:cNvPr>
            <p:cNvSpPr>
              <a:spLocks noEditPoints="1"/>
            </p:cNvSpPr>
            <p:nvPr userDrawn="1"/>
          </p:nvSpPr>
          <p:spPr bwMode="auto">
            <a:xfrm>
              <a:off x="11553826" y="787401"/>
              <a:ext cx="103188" cy="100013"/>
            </a:xfrm>
            <a:custGeom>
              <a:avLst/>
              <a:gdLst>
                <a:gd name="T0" fmla="*/ 109 w 127"/>
                <a:gd name="T1" fmla="*/ 8 h 123"/>
                <a:gd name="T2" fmla="*/ 117 w 127"/>
                <a:gd name="T3" fmla="*/ 15 h 123"/>
                <a:gd name="T4" fmla="*/ 90 w 127"/>
                <a:gd name="T5" fmla="*/ 40 h 123"/>
                <a:gd name="T6" fmla="*/ 127 w 127"/>
                <a:gd name="T7" fmla="*/ 40 h 123"/>
                <a:gd name="T8" fmla="*/ 127 w 127"/>
                <a:gd name="T9" fmla="*/ 49 h 123"/>
                <a:gd name="T10" fmla="*/ 78 w 127"/>
                <a:gd name="T11" fmla="*/ 49 h 123"/>
                <a:gd name="T12" fmla="*/ 56 w 127"/>
                <a:gd name="T13" fmla="*/ 63 h 123"/>
                <a:gd name="T14" fmla="*/ 106 w 127"/>
                <a:gd name="T15" fmla="*/ 63 h 123"/>
                <a:gd name="T16" fmla="*/ 106 w 127"/>
                <a:gd name="T17" fmla="*/ 123 h 123"/>
                <a:gd name="T18" fmla="*/ 96 w 127"/>
                <a:gd name="T19" fmla="*/ 123 h 123"/>
                <a:gd name="T20" fmla="*/ 96 w 127"/>
                <a:gd name="T21" fmla="*/ 116 h 123"/>
                <a:gd name="T22" fmla="*/ 37 w 127"/>
                <a:gd name="T23" fmla="*/ 116 h 123"/>
                <a:gd name="T24" fmla="*/ 37 w 127"/>
                <a:gd name="T25" fmla="*/ 123 h 123"/>
                <a:gd name="T26" fmla="*/ 28 w 127"/>
                <a:gd name="T27" fmla="*/ 123 h 123"/>
                <a:gd name="T28" fmla="*/ 28 w 127"/>
                <a:gd name="T29" fmla="*/ 77 h 123"/>
                <a:gd name="T30" fmla="*/ 5 w 127"/>
                <a:gd name="T31" fmla="*/ 86 h 123"/>
                <a:gd name="T32" fmla="*/ 0 w 127"/>
                <a:gd name="T33" fmla="*/ 77 h 123"/>
                <a:gd name="T34" fmla="*/ 63 w 127"/>
                <a:gd name="T35" fmla="*/ 49 h 123"/>
                <a:gd name="T36" fmla="*/ 4 w 127"/>
                <a:gd name="T37" fmla="*/ 49 h 123"/>
                <a:gd name="T38" fmla="*/ 4 w 127"/>
                <a:gd name="T39" fmla="*/ 40 h 123"/>
                <a:gd name="T40" fmla="*/ 52 w 127"/>
                <a:gd name="T41" fmla="*/ 40 h 123"/>
                <a:gd name="T42" fmla="*/ 52 w 127"/>
                <a:gd name="T43" fmla="*/ 25 h 123"/>
                <a:gd name="T44" fmla="*/ 16 w 127"/>
                <a:gd name="T45" fmla="*/ 25 h 123"/>
                <a:gd name="T46" fmla="*/ 16 w 127"/>
                <a:gd name="T47" fmla="*/ 16 h 123"/>
                <a:gd name="T48" fmla="*/ 52 w 127"/>
                <a:gd name="T49" fmla="*/ 16 h 123"/>
                <a:gd name="T50" fmla="*/ 52 w 127"/>
                <a:gd name="T51" fmla="*/ 0 h 123"/>
                <a:gd name="T52" fmla="*/ 62 w 127"/>
                <a:gd name="T53" fmla="*/ 0 h 123"/>
                <a:gd name="T54" fmla="*/ 62 w 127"/>
                <a:gd name="T55" fmla="*/ 16 h 123"/>
                <a:gd name="T56" fmla="*/ 93 w 127"/>
                <a:gd name="T57" fmla="*/ 16 h 123"/>
                <a:gd name="T58" fmla="*/ 93 w 127"/>
                <a:gd name="T59" fmla="*/ 25 h 123"/>
                <a:gd name="T60" fmla="*/ 62 w 127"/>
                <a:gd name="T61" fmla="*/ 25 h 123"/>
                <a:gd name="T62" fmla="*/ 62 w 127"/>
                <a:gd name="T63" fmla="*/ 40 h 123"/>
                <a:gd name="T64" fmla="*/ 75 w 127"/>
                <a:gd name="T65" fmla="*/ 40 h 123"/>
                <a:gd name="T66" fmla="*/ 109 w 127"/>
                <a:gd name="T67" fmla="*/ 8 h 123"/>
                <a:gd name="T68" fmla="*/ 96 w 127"/>
                <a:gd name="T69" fmla="*/ 71 h 123"/>
                <a:gd name="T70" fmla="*/ 40 w 127"/>
                <a:gd name="T71" fmla="*/ 71 h 123"/>
                <a:gd name="T72" fmla="*/ 39 w 127"/>
                <a:gd name="T73" fmla="*/ 72 h 123"/>
                <a:gd name="T74" fmla="*/ 37 w 127"/>
                <a:gd name="T75" fmla="*/ 72 h 123"/>
                <a:gd name="T76" fmla="*/ 37 w 127"/>
                <a:gd name="T77" fmla="*/ 86 h 123"/>
                <a:gd name="T78" fmla="*/ 96 w 127"/>
                <a:gd name="T79" fmla="*/ 86 h 123"/>
                <a:gd name="T80" fmla="*/ 96 w 127"/>
                <a:gd name="T81" fmla="*/ 71 h 123"/>
                <a:gd name="T82" fmla="*/ 37 w 127"/>
                <a:gd name="T83" fmla="*/ 94 h 123"/>
                <a:gd name="T84" fmla="*/ 37 w 127"/>
                <a:gd name="T85" fmla="*/ 108 h 123"/>
                <a:gd name="T86" fmla="*/ 96 w 127"/>
                <a:gd name="T87" fmla="*/ 108 h 123"/>
                <a:gd name="T88" fmla="*/ 96 w 127"/>
                <a:gd name="T89" fmla="*/ 94 h 123"/>
                <a:gd name="T90" fmla="*/ 37 w 127"/>
                <a:gd name="T91" fmla="*/ 9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3">
                  <a:moveTo>
                    <a:pt x="109" y="8"/>
                  </a:moveTo>
                  <a:cubicBezTo>
                    <a:pt x="117" y="15"/>
                    <a:pt x="117" y="15"/>
                    <a:pt x="117" y="15"/>
                  </a:cubicBezTo>
                  <a:cubicBezTo>
                    <a:pt x="108" y="24"/>
                    <a:pt x="99" y="33"/>
                    <a:pt x="90" y="40"/>
                  </a:cubicBezTo>
                  <a:cubicBezTo>
                    <a:pt x="127" y="40"/>
                    <a:pt x="127" y="40"/>
                    <a:pt x="127" y="40"/>
                  </a:cubicBezTo>
                  <a:cubicBezTo>
                    <a:pt x="127" y="49"/>
                    <a:pt x="127" y="49"/>
                    <a:pt x="127" y="49"/>
                  </a:cubicBezTo>
                  <a:cubicBezTo>
                    <a:pt x="78" y="49"/>
                    <a:pt x="78" y="49"/>
                    <a:pt x="78" y="49"/>
                  </a:cubicBezTo>
                  <a:cubicBezTo>
                    <a:pt x="71" y="54"/>
                    <a:pt x="64" y="59"/>
                    <a:pt x="56" y="63"/>
                  </a:cubicBezTo>
                  <a:cubicBezTo>
                    <a:pt x="106" y="63"/>
                    <a:pt x="106" y="63"/>
                    <a:pt x="106" y="63"/>
                  </a:cubicBezTo>
                  <a:cubicBezTo>
                    <a:pt x="106" y="123"/>
                    <a:pt x="106" y="123"/>
                    <a:pt x="106" y="123"/>
                  </a:cubicBezTo>
                  <a:cubicBezTo>
                    <a:pt x="96" y="123"/>
                    <a:pt x="96" y="123"/>
                    <a:pt x="96" y="123"/>
                  </a:cubicBezTo>
                  <a:cubicBezTo>
                    <a:pt x="96" y="116"/>
                    <a:pt x="96" y="116"/>
                    <a:pt x="96" y="116"/>
                  </a:cubicBezTo>
                  <a:cubicBezTo>
                    <a:pt x="37" y="116"/>
                    <a:pt x="37" y="116"/>
                    <a:pt x="37" y="116"/>
                  </a:cubicBezTo>
                  <a:cubicBezTo>
                    <a:pt x="37" y="123"/>
                    <a:pt x="37" y="123"/>
                    <a:pt x="37" y="123"/>
                  </a:cubicBezTo>
                  <a:cubicBezTo>
                    <a:pt x="28" y="123"/>
                    <a:pt x="28" y="123"/>
                    <a:pt x="28" y="123"/>
                  </a:cubicBezTo>
                  <a:cubicBezTo>
                    <a:pt x="28" y="77"/>
                    <a:pt x="28" y="77"/>
                    <a:pt x="28" y="77"/>
                  </a:cubicBezTo>
                  <a:cubicBezTo>
                    <a:pt x="20" y="80"/>
                    <a:pt x="13" y="83"/>
                    <a:pt x="5" y="86"/>
                  </a:cubicBezTo>
                  <a:cubicBezTo>
                    <a:pt x="4" y="84"/>
                    <a:pt x="3" y="81"/>
                    <a:pt x="0" y="77"/>
                  </a:cubicBezTo>
                  <a:cubicBezTo>
                    <a:pt x="24" y="69"/>
                    <a:pt x="45" y="60"/>
                    <a:pt x="63" y="49"/>
                  </a:cubicBezTo>
                  <a:cubicBezTo>
                    <a:pt x="4" y="49"/>
                    <a:pt x="4" y="49"/>
                    <a:pt x="4" y="49"/>
                  </a:cubicBezTo>
                  <a:cubicBezTo>
                    <a:pt x="4" y="40"/>
                    <a:pt x="4" y="40"/>
                    <a:pt x="4" y="40"/>
                  </a:cubicBezTo>
                  <a:cubicBezTo>
                    <a:pt x="52" y="40"/>
                    <a:pt x="52" y="40"/>
                    <a:pt x="52" y="40"/>
                  </a:cubicBezTo>
                  <a:cubicBezTo>
                    <a:pt x="52" y="25"/>
                    <a:pt x="52" y="25"/>
                    <a:pt x="52" y="25"/>
                  </a:cubicBezTo>
                  <a:cubicBezTo>
                    <a:pt x="16" y="25"/>
                    <a:pt x="16" y="25"/>
                    <a:pt x="16" y="25"/>
                  </a:cubicBezTo>
                  <a:cubicBezTo>
                    <a:pt x="16" y="16"/>
                    <a:pt x="16" y="16"/>
                    <a:pt x="16" y="16"/>
                  </a:cubicBezTo>
                  <a:cubicBezTo>
                    <a:pt x="52" y="16"/>
                    <a:pt x="52" y="16"/>
                    <a:pt x="52" y="16"/>
                  </a:cubicBezTo>
                  <a:cubicBezTo>
                    <a:pt x="52" y="0"/>
                    <a:pt x="52" y="0"/>
                    <a:pt x="52" y="0"/>
                  </a:cubicBezTo>
                  <a:cubicBezTo>
                    <a:pt x="62" y="0"/>
                    <a:pt x="62" y="0"/>
                    <a:pt x="62" y="0"/>
                  </a:cubicBezTo>
                  <a:cubicBezTo>
                    <a:pt x="62" y="16"/>
                    <a:pt x="62" y="16"/>
                    <a:pt x="62" y="16"/>
                  </a:cubicBezTo>
                  <a:cubicBezTo>
                    <a:pt x="93" y="16"/>
                    <a:pt x="93" y="16"/>
                    <a:pt x="93" y="16"/>
                  </a:cubicBezTo>
                  <a:cubicBezTo>
                    <a:pt x="93" y="25"/>
                    <a:pt x="93" y="25"/>
                    <a:pt x="93" y="25"/>
                  </a:cubicBezTo>
                  <a:cubicBezTo>
                    <a:pt x="62" y="25"/>
                    <a:pt x="62" y="25"/>
                    <a:pt x="62" y="25"/>
                  </a:cubicBezTo>
                  <a:cubicBezTo>
                    <a:pt x="62" y="40"/>
                    <a:pt x="62" y="40"/>
                    <a:pt x="62" y="40"/>
                  </a:cubicBezTo>
                  <a:cubicBezTo>
                    <a:pt x="75" y="40"/>
                    <a:pt x="75" y="40"/>
                    <a:pt x="75" y="40"/>
                  </a:cubicBezTo>
                  <a:cubicBezTo>
                    <a:pt x="88" y="32"/>
                    <a:pt x="99" y="21"/>
                    <a:pt x="109" y="8"/>
                  </a:cubicBezTo>
                  <a:close/>
                  <a:moveTo>
                    <a:pt x="96" y="71"/>
                  </a:moveTo>
                  <a:cubicBezTo>
                    <a:pt x="40" y="71"/>
                    <a:pt x="40" y="71"/>
                    <a:pt x="40" y="71"/>
                  </a:cubicBezTo>
                  <a:cubicBezTo>
                    <a:pt x="39" y="71"/>
                    <a:pt x="39" y="71"/>
                    <a:pt x="39" y="72"/>
                  </a:cubicBezTo>
                  <a:cubicBezTo>
                    <a:pt x="39" y="72"/>
                    <a:pt x="38" y="72"/>
                    <a:pt x="37" y="72"/>
                  </a:cubicBezTo>
                  <a:cubicBezTo>
                    <a:pt x="37" y="86"/>
                    <a:pt x="37" y="86"/>
                    <a:pt x="37" y="86"/>
                  </a:cubicBezTo>
                  <a:cubicBezTo>
                    <a:pt x="96" y="86"/>
                    <a:pt x="96" y="86"/>
                    <a:pt x="96" y="86"/>
                  </a:cubicBezTo>
                  <a:lnTo>
                    <a:pt x="96" y="71"/>
                  </a:lnTo>
                  <a:close/>
                  <a:moveTo>
                    <a:pt x="37" y="94"/>
                  </a:moveTo>
                  <a:cubicBezTo>
                    <a:pt x="37" y="108"/>
                    <a:pt x="37" y="108"/>
                    <a:pt x="37" y="108"/>
                  </a:cubicBezTo>
                  <a:cubicBezTo>
                    <a:pt x="96" y="108"/>
                    <a:pt x="96" y="108"/>
                    <a:pt x="96" y="108"/>
                  </a:cubicBezTo>
                  <a:cubicBezTo>
                    <a:pt x="96" y="94"/>
                    <a:pt x="96" y="94"/>
                    <a:pt x="96" y="94"/>
                  </a:cubicBezTo>
                  <a:lnTo>
                    <a:pt x="37" y="94"/>
                  </a:lnTo>
                  <a:close/>
                </a:path>
              </a:pathLst>
            </a:custGeom>
            <a:solidFill>
              <a:srgbClr val="434343"/>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8410272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Lst>
  <p:hf hdr="0" ftr="0" dt="0"/>
  <p:txStyles>
    <p:titleStyle>
      <a:lvl1pPr algn="l" defTabSz="685526" rtl="0" eaLnBrk="1" latinLnBrk="0" hangingPunct="1">
        <a:lnSpc>
          <a:spcPts val="2579"/>
        </a:lnSpc>
        <a:spcBef>
          <a:spcPct val="0"/>
        </a:spcBef>
        <a:buNone/>
        <a:defRPr sz="23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685526" rtl="0" eaLnBrk="1" latinLnBrk="0" hangingPunct="1">
        <a:lnSpc>
          <a:spcPct val="100000"/>
        </a:lnSpc>
        <a:spcBef>
          <a:spcPts val="0"/>
        </a:spcBef>
        <a:buFontTx/>
        <a:buNone/>
        <a:defRPr sz="75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342763"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2pPr>
      <a:lvl3pPr marL="685526"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3pPr>
      <a:lvl4pPr marL="1028289"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4pPr>
      <a:lvl5pPr marL="1371051"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5pPr>
      <a:lvl6pPr marL="1885196"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58"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721"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84"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26" rtl="0" eaLnBrk="1" latinLnBrk="0" hangingPunct="1">
        <a:defRPr sz="1349" kern="1200">
          <a:solidFill>
            <a:schemeClr val="tx1"/>
          </a:solidFill>
          <a:latin typeface="+mn-lt"/>
          <a:ea typeface="+mn-ea"/>
          <a:cs typeface="+mn-cs"/>
        </a:defRPr>
      </a:lvl1pPr>
      <a:lvl2pPr marL="342763" algn="l" defTabSz="685526" rtl="0" eaLnBrk="1" latinLnBrk="0" hangingPunct="1">
        <a:defRPr sz="1349" kern="1200">
          <a:solidFill>
            <a:schemeClr val="tx1"/>
          </a:solidFill>
          <a:latin typeface="+mn-lt"/>
          <a:ea typeface="+mn-ea"/>
          <a:cs typeface="+mn-cs"/>
        </a:defRPr>
      </a:lvl2pPr>
      <a:lvl3pPr marL="685526" algn="l" defTabSz="685526" rtl="0" eaLnBrk="1" latinLnBrk="0" hangingPunct="1">
        <a:defRPr sz="1349" kern="1200">
          <a:solidFill>
            <a:schemeClr val="tx1"/>
          </a:solidFill>
          <a:latin typeface="+mn-lt"/>
          <a:ea typeface="+mn-ea"/>
          <a:cs typeface="+mn-cs"/>
        </a:defRPr>
      </a:lvl3pPr>
      <a:lvl4pPr marL="1028289" algn="l" defTabSz="685526" rtl="0" eaLnBrk="1" latinLnBrk="0" hangingPunct="1">
        <a:defRPr sz="1349" kern="1200">
          <a:solidFill>
            <a:schemeClr val="tx1"/>
          </a:solidFill>
          <a:latin typeface="+mn-lt"/>
          <a:ea typeface="+mn-ea"/>
          <a:cs typeface="+mn-cs"/>
        </a:defRPr>
      </a:lvl4pPr>
      <a:lvl5pPr marL="1371051" algn="l" defTabSz="685526" rtl="0" eaLnBrk="1" latinLnBrk="0" hangingPunct="1">
        <a:defRPr sz="1349" kern="1200">
          <a:solidFill>
            <a:schemeClr val="tx1"/>
          </a:solidFill>
          <a:latin typeface="+mn-lt"/>
          <a:ea typeface="+mn-ea"/>
          <a:cs typeface="+mn-cs"/>
        </a:defRPr>
      </a:lvl5pPr>
      <a:lvl6pPr marL="1713814" algn="l" defTabSz="685526" rtl="0" eaLnBrk="1" latinLnBrk="0" hangingPunct="1">
        <a:defRPr sz="1349" kern="1200">
          <a:solidFill>
            <a:schemeClr val="tx1"/>
          </a:solidFill>
          <a:latin typeface="+mn-lt"/>
          <a:ea typeface="+mn-ea"/>
          <a:cs typeface="+mn-cs"/>
        </a:defRPr>
      </a:lvl6pPr>
      <a:lvl7pPr marL="2056577" algn="l" defTabSz="685526" rtl="0" eaLnBrk="1" latinLnBrk="0" hangingPunct="1">
        <a:defRPr sz="1349" kern="1200">
          <a:solidFill>
            <a:schemeClr val="tx1"/>
          </a:solidFill>
          <a:latin typeface="+mn-lt"/>
          <a:ea typeface="+mn-ea"/>
          <a:cs typeface="+mn-cs"/>
        </a:defRPr>
      </a:lvl7pPr>
      <a:lvl8pPr marL="2399340" algn="l" defTabSz="685526" rtl="0" eaLnBrk="1" latinLnBrk="0" hangingPunct="1">
        <a:defRPr sz="1349" kern="1200">
          <a:solidFill>
            <a:schemeClr val="tx1"/>
          </a:solidFill>
          <a:latin typeface="+mn-lt"/>
          <a:ea typeface="+mn-ea"/>
          <a:cs typeface="+mn-cs"/>
        </a:defRPr>
      </a:lvl8pPr>
      <a:lvl9pPr marL="2742103" algn="l" defTabSz="685526"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4.xml"/><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4.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3.xml"/><Relationship Id="rId5" Type="http://schemas.openxmlformats.org/officeDocument/2006/relationships/image" Target="../media/image39.jpe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5.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5.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90.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6.xml"/><Relationship Id="rId1" Type="http://schemas.openxmlformats.org/officeDocument/2006/relationships/slideLayout" Target="../slideLayouts/slideLayout90.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90.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1.xml"/><Relationship Id="rId1" Type="http://schemas.openxmlformats.org/officeDocument/2006/relationships/tags" Target="../tags/tag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8.xml"/><Relationship Id="rId1" Type="http://schemas.openxmlformats.org/officeDocument/2006/relationships/slideLayout" Target="../slideLayouts/slideLayout9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58.png"/><Relationship Id="rId2" Type="http://schemas.openxmlformats.org/officeDocument/2006/relationships/slideLayout" Target="../slideLayouts/slideLayout159.xml"/><Relationship Id="rId1" Type="http://schemas.openxmlformats.org/officeDocument/2006/relationships/tags" Target="../tags/tag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30.xml"/><Relationship Id="rId7" Type="http://schemas.openxmlformats.org/officeDocument/2006/relationships/image" Target="../media/image62.png"/><Relationship Id="rId2" Type="http://schemas.openxmlformats.org/officeDocument/2006/relationships/slideLayout" Target="../slideLayouts/slideLayout159.xml"/><Relationship Id="rId1" Type="http://schemas.openxmlformats.org/officeDocument/2006/relationships/tags" Target="../tags/tag8.xml"/><Relationship Id="rId6" Type="http://schemas.openxmlformats.org/officeDocument/2006/relationships/image" Target="../media/image61.png"/><Relationship Id="rId5" Type="http://schemas.openxmlformats.org/officeDocument/2006/relationships/image" Target="../media/image60.emf"/><Relationship Id="rId4" Type="http://schemas.openxmlformats.org/officeDocument/2006/relationships/image" Target="../media/image59.emf"/><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68.png"/><Relationship Id="rId2" Type="http://schemas.openxmlformats.org/officeDocument/2006/relationships/slideLayout" Target="../slideLayouts/slideLayout159.xml"/><Relationship Id="rId1" Type="http://schemas.openxmlformats.org/officeDocument/2006/relationships/tags" Target="../tags/tag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32.xml"/><Relationship Id="rId7" Type="http://schemas.openxmlformats.org/officeDocument/2006/relationships/image" Target="../media/image72.png"/><Relationship Id="rId2" Type="http://schemas.openxmlformats.org/officeDocument/2006/relationships/slideLayout" Target="../slideLayouts/slideLayout159.xml"/><Relationship Id="rId1" Type="http://schemas.openxmlformats.org/officeDocument/2006/relationships/tags" Target="../tags/tag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png"/><Relationship Id="rId3" Type="http://schemas.openxmlformats.org/officeDocument/2006/relationships/image" Target="../media/image74.gif"/><Relationship Id="rId7" Type="http://schemas.openxmlformats.org/officeDocument/2006/relationships/image" Target="../media/image78.png"/><Relationship Id="rId12"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203.xml"/><Relationship Id="rId6" Type="http://schemas.openxmlformats.org/officeDocument/2006/relationships/image" Target="../media/image77.png"/><Relationship Id="rId11" Type="http://schemas.microsoft.com/office/2007/relationships/hdphoto" Target="../media/hdphoto1.wdp"/><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6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37.xml"/><Relationship Id="rId16" Type="http://schemas.openxmlformats.org/officeDocument/2006/relationships/image" Target="../media/image98.png"/><Relationship Id="rId1" Type="http://schemas.openxmlformats.org/officeDocument/2006/relationships/slideLayout" Target="../slideLayouts/slideLayout64.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6.xml"/></Relationships>
</file>

<file path=ppt/slides/_rels/slide4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41.xml"/><Relationship Id="rId1" Type="http://schemas.openxmlformats.org/officeDocument/2006/relationships/slideLayout" Target="../slideLayouts/slideLayout64.xml"/><Relationship Id="rId4" Type="http://schemas.openxmlformats.org/officeDocument/2006/relationships/image" Target="../media/image103.emf"/></Relationships>
</file>

<file path=ppt/slides/_rels/slide4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105.emf"/></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93.xml"/><Relationship Id="rId4" Type="http://schemas.openxmlformats.org/officeDocument/2006/relationships/image" Target="../media/image106.jpeg"/></Relationships>
</file>

<file path=ppt/slides/_rels/slide4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4.xml"/><Relationship Id="rId1" Type="http://schemas.openxmlformats.org/officeDocument/2006/relationships/slideLayout" Target="../slideLayouts/slideLayout93.xml"/><Relationship Id="rId4" Type="http://schemas.openxmlformats.org/officeDocument/2006/relationships/image" Target="../media/image108.jpeg"/></Relationships>
</file>

<file path=ppt/slides/_rels/slide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9.xml"/><Relationship Id="rId5" Type="http://schemas.openxmlformats.org/officeDocument/2006/relationships/image" Target="../media/image24.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93.xml"/></Relationships>
</file>

<file path=ppt/slides/_rels/slide5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8.xml"/><Relationship Id="rId1" Type="http://schemas.openxmlformats.org/officeDocument/2006/relationships/slideLayout" Target="../slideLayouts/slideLayout93.xml"/></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9.xml"/><Relationship Id="rId1" Type="http://schemas.openxmlformats.org/officeDocument/2006/relationships/slideLayout" Target="../slideLayouts/slideLayout97.xml"/><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0.xml"/><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142.xml"/><Relationship Id="rId6" Type="http://schemas.microsoft.com/office/2007/relationships/hdphoto" Target="../media/hdphoto3.wdp"/><Relationship Id="rId5" Type="http://schemas.openxmlformats.org/officeDocument/2006/relationships/image" Target="../media/image116.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18.png"/></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52.xml"/><Relationship Id="rId7" Type="http://schemas.openxmlformats.org/officeDocument/2006/relationships/image" Target="../media/image122.png"/><Relationship Id="rId2" Type="http://schemas.openxmlformats.org/officeDocument/2006/relationships/slideLayout" Target="../slideLayouts/slideLayout159.xml"/><Relationship Id="rId1" Type="http://schemas.openxmlformats.org/officeDocument/2006/relationships/tags" Target="../tags/tag11.xml"/><Relationship Id="rId6" Type="http://schemas.openxmlformats.org/officeDocument/2006/relationships/image" Target="../media/image121.png"/><Relationship Id="rId5" Type="http://schemas.openxmlformats.org/officeDocument/2006/relationships/image" Target="../media/image120.gif"/><Relationship Id="rId4" Type="http://schemas.openxmlformats.org/officeDocument/2006/relationships/image" Target="../media/image119.gif"/><Relationship Id="rId9" Type="http://schemas.openxmlformats.org/officeDocument/2006/relationships/image" Target="../media/image124.png"/></Relationships>
</file>

<file path=ppt/slides/_rels/slide5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image" Target="../media/image125.png"/><Relationship Id="rId7" Type="http://schemas.openxmlformats.org/officeDocument/2006/relationships/image" Target="../media/image129.gif"/><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notesSlide" Target="../notesSlides/notesSlide53.xml"/><Relationship Id="rId16" Type="http://schemas.openxmlformats.org/officeDocument/2006/relationships/image" Target="../media/image138.png"/><Relationship Id="rId1" Type="http://schemas.openxmlformats.org/officeDocument/2006/relationships/slideLayout" Target="../slideLayouts/slideLayout174.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9.xml"/><Relationship Id="rId1" Type="http://schemas.openxmlformats.org/officeDocument/2006/relationships/tags" Target="../tags/tag6.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3.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VCG21gic15681475.jpg"/>
          <p:cNvPicPr>
            <a:picLocks noChangeAspect="1"/>
          </p:cNvPicPr>
          <p:nvPr/>
        </p:nvPicPr>
        <p:blipFill rotWithShape="1">
          <a:blip r:embed="rId3" cstate="print">
            <a:alphaModFix/>
            <a:extLst>
              <a:ext uri="{28A0092B-C50C-407E-A947-70E740481C1C}">
                <a14:useLocalDpi xmlns:a14="http://schemas.microsoft.com/office/drawing/2010/main"/>
              </a:ext>
            </a:extLst>
          </a:blip>
          <a:srcRect/>
          <a:stretch/>
        </p:blipFill>
        <p:spPr>
          <a:xfrm>
            <a:off x="-1" y="0"/>
            <a:ext cx="9135007" cy="5143500"/>
          </a:xfrm>
          <a:prstGeom prst="rect">
            <a:avLst/>
          </a:prstGeom>
        </p:spPr>
      </p:pic>
      <p:sp>
        <p:nvSpPr>
          <p:cNvPr id="9" name="Rectangle 15"/>
          <p:cNvSpPr>
            <a:spLocks noChangeArrowheads="1"/>
          </p:cNvSpPr>
          <p:nvPr/>
        </p:nvSpPr>
        <p:spPr bwMode="auto">
          <a:xfrm>
            <a:off x="2948805" y="2715766"/>
            <a:ext cx="6186201" cy="1008136"/>
          </a:xfrm>
          <a:prstGeom prst="rect">
            <a:avLst/>
          </a:prstGeom>
          <a:solidFill>
            <a:srgbClr val="C00000">
              <a:alpha val="72000"/>
            </a:srgbClr>
          </a:solidFill>
          <a:ln>
            <a:noFill/>
          </a:ln>
        </p:spPr>
        <p:txBody>
          <a:bodyPr vert="horz" wrap="square" lIns="91440" tIns="45720" rIns="91440" bIns="45720" numCol="1" anchor="ctr" anchorCtr="1" compatLnSpc="1">
            <a:prstTxWarp prst="textNoShape">
              <a:avLst/>
            </a:prstTxWarp>
          </a:bodyPr>
          <a:lstStyle/>
          <a:p>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059832" y="2643758"/>
            <a:ext cx="3288080" cy="581057"/>
          </a:xfrm>
          <a:prstGeom prst="rect">
            <a:avLst/>
          </a:prstGeom>
          <a:noFill/>
        </p:spPr>
        <p:txBody>
          <a:bodyPr wrap="none" rtlCol="0">
            <a:spAutoFit/>
          </a:bodyPr>
          <a:lstStyle/>
          <a:p>
            <a:pPr>
              <a:lnSpc>
                <a:spcPct val="150000"/>
              </a:lnSpc>
            </a:pPr>
            <a:r>
              <a:rPr kumimoji="1" lang="en-US" altLang="zh-CN" sz="2400" b="1" dirty="0">
                <a:solidFill>
                  <a:schemeClr val="bg1"/>
                </a:solidFill>
                <a:latin typeface="微软雅黑"/>
                <a:ea typeface="微软雅黑"/>
                <a:cs typeface="微软雅黑"/>
              </a:rPr>
              <a:t>AI</a:t>
            </a:r>
            <a:r>
              <a:rPr kumimoji="1" lang="zh-CN" altLang="en-US" sz="2400" b="1" dirty="0">
                <a:solidFill>
                  <a:schemeClr val="bg1"/>
                </a:solidFill>
                <a:latin typeface="微软雅黑"/>
                <a:ea typeface="微软雅黑"/>
                <a:cs typeface="微软雅黑"/>
              </a:rPr>
              <a:t>大模型网络解决方案</a:t>
            </a:r>
            <a:endParaRPr kumimoji="1" lang="en-US" altLang="zh-CN" sz="2400" b="1" dirty="0">
              <a:solidFill>
                <a:schemeClr val="bg1"/>
              </a:solidFill>
              <a:latin typeface="微软雅黑"/>
              <a:ea typeface="微软雅黑"/>
              <a:cs typeface="微软雅黑"/>
            </a:endParaRPr>
          </a:p>
        </p:txBody>
      </p:sp>
      <p:sp>
        <p:nvSpPr>
          <p:cNvPr id="13" name="Rectangle 15"/>
          <p:cNvSpPr>
            <a:spLocks noChangeArrowheads="1"/>
          </p:cNvSpPr>
          <p:nvPr/>
        </p:nvSpPr>
        <p:spPr bwMode="auto">
          <a:xfrm>
            <a:off x="2870097" y="2715523"/>
            <a:ext cx="45719" cy="1008000"/>
          </a:xfrm>
          <a:prstGeom prst="rect">
            <a:avLst/>
          </a:prstGeom>
          <a:solidFill>
            <a:srgbClr val="C00000">
              <a:alpha val="73000"/>
            </a:srgbClr>
          </a:solidFill>
          <a:ln>
            <a:noFill/>
          </a:ln>
        </p:spPr>
        <p:txBody>
          <a:bodyPr vert="horz" wrap="square" lIns="91440" tIns="45720" rIns="91440" bIns="45720" numCol="1" anchor="ctr" anchorCtr="1" compatLnSpc="1">
            <a:prstTxWarp prst="textNoShape">
              <a:avLst/>
            </a:prstTxWarp>
          </a:bodyPr>
          <a:lstStyle/>
          <a:p>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clrChange>
              <a:clrFrom>
                <a:srgbClr val="181717"/>
              </a:clrFrom>
              <a:clrTo>
                <a:srgbClr val="181717">
                  <a:alpha val="0"/>
                </a:srgbClr>
              </a:clrTo>
            </a:clrChange>
            <a:extLst>
              <a:ext uri="{28A0092B-C50C-407E-A947-70E740481C1C}">
                <a14:useLocalDpi xmlns:a14="http://schemas.microsoft.com/office/drawing/2010/main" val="0"/>
              </a:ext>
            </a:extLst>
          </a:blip>
          <a:stretch>
            <a:fillRect/>
          </a:stretch>
        </p:blipFill>
        <p:spPr>
          <a:xfrm>
            <a:off x="7308304" y="210563"/>
            <a:ext cx="1625372" cy="764880"/>
          </a:xfrm>
          <a:prstGeom prst="rect">
            <a:avLst/>
          </a:prstGeom>
        </p:spPr>
      </p:pic>
      <p:sp>
        <p:nvSpPr>
          <p:cNvPr id="7" name="文本框 6">
            <a:extLst>
              <a:ext uri="{FF2B5EF4-FFF2-40B4-BE49-F238E27FC236}">
                <a16:creationId xmlns:a16="http://schemas.microsoft.com/office/drawing/2014/main" id="{48D36189-A26B-4DAF-95D2-75403EC85501}"/>
              </a:ext>
            </a:extLst>
          </p:cNvPr>
          <p:cNvSpPr txBox="1"/>
          <p:nvPr/>
        </p:nvSpPr>
        <p:spPr>
          <a:xfrm>
            <a:off x="3094043" y="3265263"/>
            <a:ext cx="1003801" cy="418191"/>
          </a:xfrm>
          <a:prstGeom prst="rect">
            <a:avLst/>
          </a:prstGeom>
          <a:noFill/>
        </p:spPr>
        <p:txBody>
          <a:bodyPr wrap="none" rtlCol="0">
            <a:spAutoFit/>
          </a:bodyPr>
          <a:lstStyle/>
          <a:p>
            <a:pPr>
              <a:lnSpc>
                <a:spcPct val="150000"/>
              </a:lnSpc>
            </a:pPr>
            <a:r>
              <a:rPr kumimoji="1" lang="en-US" altLang="zh-CN" sz="1600" b="1" dirty="0">
                <a:solidFill>
                  <a:schemeClr val="bg1"/>
                </a:solidFill>
                <a:latin typeface="微软雅黑"/>
                <a:ea typeface="微软雅黑"/>
                <a:cs typeface="微软雅黑"/>
              </a:rPr>
              <a:t>2023.10</a:t>
            </a:r>
            <a:endParaRPr kumimoji="1" lang="zh-CN" altLang="en-US" sz="1600" b="1"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352339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9669" y="109188"/>
            <a:ext cx="5895191" cy="523220"/>
          </a:xfrm>
          <a:prstGeom prst="rect">
            <a:avLst/>
          </a:prstGeom>
          <a:noFill/>
          <a:ln w="9525">
            <a:noFill/>
            <a:miter lim="800000"/>
          </a:ln>
        </p:spPr>
        <p:txBody>
          <a:bodyPr vert="horz" wrap="square" lIns="68580" tIns="34290" rIns="68580" bIns="34290" numCol="1" rtlCol="0" anchor="ctr" anchorCtr="0" compatLnSpc="1">
            <a:noAutofit/>
          </a:bodyPr>
          <a:lstStyle>
            <a:lvl1pPr algn="ctr" eaLnBrk="1" hangingPunct="1">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eaLnBrk="1" hangingPunct="1">
              <a:defRPr sz="3200" b="1">
                <a:solidFill>
                  <a:srgbClr val="CC0000"/>
                </a:solidFill>
                <a:ea typeface="华文细黑" panose="02010600040101010101" pitchFamily="2" charset="-122"/>
              </a:defRPr>
            </a:lvl2pPr>
            <a:lvl3pPr eaLnBrk="1" hangingPunct="1">
              <a:defRPr sz="3200" b="1">
                <a:solidFill>
                  <a:srgbClr val="CC0000"/>
                </a:solidFill>
                <a:ea typeface="华文细黑" panose="02010600040101010101" pitchFamily="2" charset="-122"/>
              </a:defRPr>
            </a:lvl3pPr>
            <a:lvl4pPr eaLnBrk="1" hangingPunct="1">
              <a:defRPr sz="3200" b="1">
                <a:solidFill>
                  <a:srgbClr val="CC0000"/>
                </a:solidFill>
                <a:ea typeface="华文细黑" panose="02010600040101010101" pitchFamily="2" charset="-122"/>
              </a:defRPr>
            </a:lvl4pPr>
            <a:lvl5pPr eaLnBrk="1" hangingPunct="1">
              <a:defRPr sz="3200" b="1">
                <a:solidFill>
                  <a:srgbClr val="CC0000"/>
                </a:solidFill>
                <a:ea typeface="华文细黑" panose="02010600040101010101" pitchFamily="2" charset="-122"/>
              </a:defRPr>
            </a:lvl5pPr>
            <a:lvl6pPr marL="457200" fontAlgn="base">
              <a:spcBef>
                <a:spcPct val="0"/>
              </a:spcBef>
              <a:spcAft>
                <a:spcPct val="0"/>
              </a:spcAft>
              <a:defRPr sz="3200" b="1">
                <a:solidFill>
                  <a:srgbClr val="CC0000"/>
                </a:solidFill>
                <a:ea typeface="华文细黑" panose="02010600040101010101" pitchFamily="2" charset="-122"/>
              </a:defRPr>
            </a:lvl6pPr>
            <a:lvl7pPr marL="914400" fontAlgn="base">
              <a:spcBef>
                <a:spcPct val="0"/>
              </a:spcBef>
              <a:spcAft>
                <a:spcPct val="0"/>
              </a:spcAft>
              <a:defRPr sz="3200" b="1">
                <a:solidFill>
                  <a:srgbClr val="CC0000"/>
                </a:solidFill>
                <a:ea typeface="华文细黑" panose="02010600040101010101" pitchFamily="2" charset="-122"/>
              </a:defRPr>
            </a:lvl7pPr>
            <a:lvl8pPr marL="1371600" fontAlgn="base">
              <a:spcBef>
                <a:spcPct val="0"/>
              </a:spcBef>
              <a:spcAft>
                <a:spcPct val="0"/>
              </a:spcAft>
              <a:defRPr sz="3200" b="1">
                <a:solidFill>
                  <a:srgbClr val="CC0000"/>
                </a:solidFill>
                <a:ea typeface="华文细黑" panose="02010600040101010101" pitchFamily="2" charset="-122"/>
              </a:defRPr>
            </a:lvl8pPr>
            <a:lvl9pPr marL="1828800" fontAlgn="base">
              <a:spcBef>
                <a:spcPct val="0"/>
              </a:spcBef>
              <a:spcAft>
                <a:spcPct val="0"/>
              </a:spcAft>
              <a:defRPr sz="3200" b="1">
                <a:solidFill>
                  <a:srgbClr val="CC0000"/>
                </a:solidFill>
                <a:ea typeface="华文细黑" panose="02010600040101010101" pitchFamily="2" charset="-122"/>
              </a:defRPr>
            </a:lvl9pPr>
          </a:lstStyle>
          <a:p>
            <a:pPr algn="l"/>
            <a:r>
              <a:rPr lang="en-US" altLang="zh-CN" sz="2000" kern="0" dirty="0"/>
              <a:t>PFC</a:t>
            </a:r>
            <a:r>
              <a:rPr lang="zh-CN" altLang="en-US" sz="2000" kern="0" dirty="0"/>
              <a:t>异常处理解决方案</a:t>
            </a:r>
          </a:p>
        </p:txBody>
      </p:sp>
      <p:pic>
        <p:nvPicPr>
          <p:cNvPr id="4" name="图片 3"/>
          <p:cNvPicPr/>
          <p:nvPr/>
        </p:nvPicPr>
        <p:blipFill>
          <a:blip r:embed="rId3"/>
          <a:stretch>
            <a:fillRect/>
          </a:stretch>
        </p:blipFill>
        <p:spPr>
          <a:xfrm>
            <a:off x="791581" y="1029738"/>
            <a:ext cx="2946516" cy="1542012"/>
          </a:xfrm>
          <a:prstGeom prst="rect">
            <a:avLst/>
          </a:prstGeom>
        </p:spPr>
      </p:pic>
      <p:grpSp>
        <p:nvGrpSpPr>
          <p:cNvPr id="9" name="组 2"/>
          <p:cNvGrpSpPr/>
          <p:nvPr/>
        </p:nvGrpSpPr>
        <p:grpSpPr>
          <a:xfrm>
            <a:off x="791581" y="3003799"/>
            <a:ext cx="7416824" cy="1882932"/>
            <a:chOff x="1188707" y="2968980"/>
            <a:chExt cx="6839678" cy="1632806"/>
          </a:xfrm>
        </p:grpSpPr>
        <p:sp>
          <p:nvSpPr>
            <p:cNvPr id="10" name="矩形 83"/>
            <p:cNvSpPr>
              <a:spLocks noChangeArrowheads="1"/>
            </p:cNvSpPr>
            <p:nvPr/>
          </p:nvSpPr>
          <p:spPr bwMode="auto">
            <a:xfrm>
              <a:off x="1244007" y="3077227"/>
              <a:ext cx="6713179" cy="1423987"/>
            </a:xfrm>
            <a:prstGeom prst="rect">
              <a:avLst/>
            </a:prstGeom>
            <a:solidFill>
              <a:srgbClr val="F2F2F2"/>
            </a:solidFill>
            <a:ln w="9525" cmpd="sng">
              <a:solidFill>
                <a:srgbClr val="55735B"/>
              </a:solidFill>
              <a:miter lim="800000"/>
            </a:ln>
          </p:spPr>
          <p:txBody>
            <a:bodyPr/>
            <a:lstStyle/>
            <a:p>
              <a:endParaRPr lang="zh-CN" altLang="en-US" sz="1000"/>
            </a:p>
          </p:txBody>
        </p:sp>
        <p:sp>
          <p:nvSpPr>
            <p:cNvPr id="11" name="TextBox 84"/>
            <p:cNvSpPr txBox="1">
              <a:spLocks noChangeArrowheads="1"/>
            </p:cNvSpPr>
            <p:nvPr/>
          </p:nvSpPr>
          <p:spPr bwMode="auto">
            <a:xfrm>
              <a:off x="1401598" y="3106876"/>
              <a:ext cx="6364357" cy="14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just">
                <a:lnSpc>
                  <a:spcPct val="150000"/>
                </a:lnSpc>
              </a:pPr>
              <a:r>
                <a:rPr lang="en-US" altLang="zh-CN" sz="10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PFC</a:t>
              </a:r>
              <a:r>
                <a:rPr lang="zh-CN" altLang="en-US" sz="10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死锁</a:t>
              </a:r>
              <a:r>
                <a:rPr lang="zh-CN" altLang="en-US" sz="1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网络中出现了交换机缓存依赖环路（</a:t>
              </a:r>
              <a:r>
                <a:rPr lang="en-US" altLang="zh-CN" sz="1000" dirty="0">
                  <a:latin typeface="微软雅黑" panose="020B0503020204020204" pitchFamily="34" charset="-122"/>
                  <a:ea typeface="微软雅黑" panose="020B0503020204020204" pitchFamily="34" charset="-122"/>
                </a:rPr>
                <a:t>CBD, Cyclic Buffer Dependency</a:t>
              </a:r>
              <a:r>
                <a:rPr lang="zh-CN" altLang="en-US" sz="1000" dirty="0">
                  <a:latin typeface="微软雅黑" panose="020B0503020204020204" pitchFamily="34" charset="-122"/>
                  <a:ea typeface="微软雅黑" panose="020B0503020204020204" pitchFamily="34" charset="-122"/>
                </a:rPr>
                <a:t>），交换机发生互相等待对方停止发送</a:t>
              </a:r>
              <a:r>
                <a:rPr lang="en-US" altLang="zh-CN" sz="1000" dirty="0">
                  <a:latin typeface="微软雅黑" panose="020B0503020204020204" pitchFamily="34" charset="-122"/>
                  <a:ea typeface="微软雅黑" panose="020B0503020204020204" pitchFamily="34" charset="-122"/>
                </a:rPr>
                <a:t>PFC Pause</a:t>
              </a:r>
              <a:r>
                <a:rPr lang="zh-CN" altLang="en-US" sz="1000" dirty="0">
                  <a:latin typeface="微软雅黑" panose="020B0503020204020204" pitchFamily="34" charset="-122"/>
                  <a:ea typeface="微软雅黑" panose="020B0503020204020204" pitchFamily="34" charset="-122"/>
                </a:rPr>
                <a:t>帧的情况。</a:t>
              </a:r>
            </a:p>
            <a:p>
              <a:pPr algn="just">
                <a:lnSpc>
                  <a:spcPct val="150000"/>
                </a:lnSpc>
              </a:pPr>
              <a:r>
                <a:rPr lang="en-US" altLang="zh-CN" sz="10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PFC</a:t>
              </a:r>
              <a:r>
                <a:rPr lang="zh-CN" altLang="en-US" sz="10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风暴</a:t>
              </a:r>
              <a:r>
                <a:rPr lang="zh-CN" altLang="en-US" sz="1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终端设备（网卡）错误发送大量</a:t>
              </a:r>
              <a:r>
                <a:rPr lang="en-US" altLang="zh-CN" sz="1000" dirty="0">
                  <a:latin typeface="微软雅黑" panose="020B0503020204020204" pitchFamily="34" charset="-122"/>
                  <a:ea typeface="微软雅黑" panose="020B0503020204020204" pitchFamily="34" charset="-122"/>
                </a:rPr>
                <a:t>PFC PAUSE</a:t>
              </a:r>
              <a:r>
                <a:rPr lang="zh-CN" altLang="en-US" sz="1000" dirty="0">
                  <a:latin typeface="微软雅黑" panose="020B0503020204020204" pitchFamily="34" charset="-122"/>
                  <a:ea typeface="微软雅黑" panose="020B0503020204020204" pitchFamily="34" charset="-122"/>
                </a:rPr>
                <a:t>帧引起的连锁反应。</a:t>
              </a:r>
            </a:p>
            <a:p>
              <a:pPr algn="just">
                <a:lnSpc>
                  <a:spcPct val="150000"/>
                </a:lnSpc>
              </a:pPr>
              <a:r>
                <a:rPr lang="zh-CN" altLang="en-US" sz="10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解决之道</a:t>
              </a:r>
              <a:r>
                <a:rPr lang="zh-CN" altLang="en-US" sz="1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71550" lvl="1" indent="-228600">
                <a:buFont typeface="+mj-lt"/>
                <a:buAutoNum type="arabicPeriod"/>
              </a:pPr>
              <a:r>
                <a:rPr lang="en-US" altLang="zh-CN" sz="1000" dirty="0">
                  <a:latin typeface="微软雅黑" panose="020B0503020204020204" pitchFamily="34" charset="-122"/>
                  <a:ea typeface="微软雅黑" panose="020B0503020204020204" pitchFamily="34" charset="-122"/>
                </a:rPr>
                <a:t>PFC</a:t>
              </a:r>
              <a:r>
                <a:rPr lang="zh-CN" altLang="en-US" sz="1000" dirty="0">
                  <a:latin typeface="微软雅黑" panose="020B0503020204020204" pitchFamily="34" charset="-122"/>
                  <a:ea typeface="微软雅黑" panose="020B0503020204020204" pitchFamily="34" charset="-122"/>
                </a:rPr>
                <a:t>功能限制在</a:t>
              </a:r>
              <a:r>
                <a:rPr lang="en-US" altLang="zh-CN" sz="1000" dirty="0">
                  <a:latin typeface="微软雅黑" panose="020B0503020204020204" pitchFamily="34" charset="-122"/>
                  <a:ea typeface="微软雅黑" panose="020B0503020204020204" pitchFamily="34" charset="-122"/>
                </a:rPr>
                <a:t>POD</a:t>
              </a:r>
              <a:r>
                <a:rPr lang="zh-CN" altLang="en-US" sz="1000" dirty="0">
                  <a:latin typeface="微软雅黑" panose="020B0503020204020204" pitchFamily="34" charset="-122"/>
                  <a:ea typeface="微软雅黑" panose="020B0503020204020204" pitchFamily="34" charset="-122"/>
                </a:rPr>
                <a:t>范围内</a:t>
              </a:r>
              <a:endParaRPr lang="en-US" altLang="zh-CN" sz="1000" dirty="0">
                <a:latin typeface="微软雅黑" panose="020B0503020204020204" pitchFamily="34" charset="-122"/>
                <a:ea typeface="微软雅黑" panose="020B0503020204020204" pitchFamily="34" charset="-122"/>
              </a:endParaRPr>
            </a:p>
            <a:p>
              <a:pPr marL="971550" lvl="1" indent="-228600">
                <a:buFont typeface="+mj-lt"/>
                <a:buAutoNum type="arabicPeriod"/>
              </a:pPr>
              <a:r>
                <a:rPr lang="zh-CN" altLang="en-US" sz="1000" dirty="0">
                  <a:latin typeface="微软雅黑" panose="020B0503020204020204" pitchFamily="34" charset="-122"/>
                  <a:ea typeface="微软雅黑" panose="020B0503020204020204" pitchFamily="34" charset="-122"/>
                </a:rPr>
                <a:t>开启</a:t>
              </a:r>
              <a:r>
                <a:rPr lang="en-US" altLang="zh-CN" sz="1000" dirty="0">
                  <a:latin typeface="微软雅黑" panose="020B0503020204020204" pitchFamily="34" charset="-122"/>
                  <a:ea typeface="微软雅黑" panose="020B0503020204020204" pitchFamily="34" charset="-122"/>
                </a:rPr>
                <a:t>PFC</a:t>
              </a:r>
              <a:r>
                <a:rPr lang="zh-CN" altLang="en-US" sz="1000" dirty="0">
                  <a:latin typeface="微软雅黑" panose="020B0503020204020204" pitchFamily="34" charset="-122"/>
                  <a:ea typeface="微软雅黑" panose="020B0503020204020204" pitchFamily="34" charset="-122"/>
                </a:rPr>
                <a:t>死锁检测功能</a:t>
              </a:r>
              <a:endParaRPr lang="en-US" altLang="zh-CN" sz="1000" dirty="0">
                <a:latin typeface="微软雅黑" panose="020B0503020204020204" pitchFamily="34" charset="-122"/>
                <a:ea typeface="微软雅黑" panose="020B0503020204020204" pitchFamily="34" charset="-122"/>
              </a:endParaRPr>
            </a:p>
            <a:p>
              <a:pPr marL="971550" lvl="1" indent="-228600">
                <a:buFont typeface="+mj-lt"/>
                <a:buAutoNum type="arabicPeriod"/>
              </a:pPr>
              <a:r>
                <a:rPr lang="zh-CN" altLang="en-US" sz="1000" dirty="0">
                  <a:latin typeface="微软雅黑" panose="020B0503020204020204" pitchFamily="34" charset="-122"/>
                  <a:ea typeface="微软雅黑" panose="020B0503020204020204" pitchFamily="34" charset="-122"/>
                </a:rPr>
                <a:t>交换机软件监控</a:t>
              </a:r>
              <a:r>
                <a:rPr lang="en-US" altLang="zh-CN" sz="1000" dirty="0">
                  <a:latin typeface="微软雅黑" panose="020B0503020204020204" pitchFamily="34" charset="-122"/>
                  <a:ea typeface="微软雅黑" panose="020B0503020204020204" pitchFamily="34" charset="-122"/>
                </a:rPr>
                <a:t>PFC </a:t>
              </a:r>
              <a:r>
                <a:rPr lang="zh-CN" altLang="en-US" sz="1000" dirty="0">
                  <a:latin typeface="微软雅黑" panose="020B0503020204020204" pitchFamily="34" charset="-122"/>
                  <a:ea typeface="微软雅黑" panose="020B0503020204020204" pitchFamily="34" charset="-122"/>
                </a:rPr>
                <a:t>帧</a:t>
              </a:r>
              <a:endParaRPr lang="en-US" altLang="zh-CN" sz="1000" dirty="0">
                <a:latin typeface="微软雅黑" panose="020B0503020204020204" pitchFamily="34" charset="-122"/>
                <a:ea typeface="微软雅黑" panose="020B0503020204020204" pitchFamily="34" charset="-122"/>
              </a:endParaRPr>
            </a:p>
            <a:p>
              <a:pPr algn="just">
                <a:lnSpc>
                  <a:spcPct val="150000"/>
                </a:lnSpc>
              </a:pPr>
              <a:endParaRPr lang="zh-CN" altLang="en-US" sz="1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12"/>
            <p:cNvSpPr/>
            <p:nvPr/>
          </p:nvSpPr>
          <p:spPr bwMode="auto">
            <a:xfrm>
              <a:off x="1188707" y="2968980"/>
              <a:ext cx="391805" cy="39298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E60012"/>
            </a:solidFill>
            <a:ln>
              <a:noFill/>
            </a:ln>
          </p:spPr>
          <p:txBody>
            <a:bodyPr/>
            <a:lstStyle/>
            <a:p>
              <a:endParaRPr lang="zh-CN" altLang="en-US" sz="1000">
                <a:solidFill>
                  <a:srgbClr val="2C3637"/>
                </a:solidFill>
              </a:endParaRPr>
            </a:p>
          </p:txBody>
        </p:sp>
        <p:sp>
          <p:nvSpPr>
            <p:cNvPr id="13" name="Freeform 12"/>
            <p:cNvSpPr/>
            <p:nvPr/>
          </p:nvSpPr>
          <p:spPr bwMode="auto">
            <a:xfrm flipH="1" flipV="1">
              <a:off x="7636580" y="4208805"/>
              <a:ext cx="391805" cy="39298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E60012"/>
            </a:solidFill>
            <a:ln>
              <a:noFill/>
            </a:ln>
          </p:spPr>
          <p:txBody>
            <a:bodyPr/>
            <a:lstStyle/>
            <a:p>
              <a:endParaRPr lang="zh-CN" altLang="en-US" sz="1000">
                <a:solidFill>
                  <a:srgbClr val="2C3637"/>
                </a:solidFill>
              </a:endParaRPr>
            </a:p>
          </p:txBody>
        </p:sp>
      </p:grpSp>
      <p:grpSp>
        <p:nvGrpSpPr>
          <p:cNvPr id="57" name="组合 56"/>
          <p:cNvGrpSpPr/>
          <p:nvPr/>
        </p:nvGrpSpPr>
        <p:grpSpPr>
          <a:xfrm>
            <a:off x="4276096" y="898285"/>
            <a:ext cx="3897053" cy="1877646"/>
            <a:chOff x="4491370" y="895885"/>
            <a:chExt cx="3897053" cy="1877646"/>
          </a:xfrm>
        </p:grpSpPr>
        <p:cxnSp>
          <p:nvCxnSpPr>
            <p:cNvPr id="14" name="直接连接符 13"/>
            <p:cNvCxnSpPr>
              <a:stCxn id="22" idx="2"/>
              <a:endCxn id="29" idx="0"/>
            </p:cNvCxnSpPr>
            <p:nvPr/>
          </p:nvCxnSpPr>
          <p:spPr>
            <a:xfrm>
              <a:off x="6945293" y="2067694"/>
              <a:ext cx="920961" cy="393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23" idx="2"/>
              <a:endCxn id="28" idx="0"/>
            </p:cNvCxnSpPr>
            <p:nvPr/>
          </p:nvCxnSpPr>
          <p:spPr>
            <a:xfrm flipH="1">
              <a:off x="6999944" y="2067694"/>
              <a:ext cx="881453" cy="396418"/>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491370" y="895885"/>
              <a:ext cx="3897053" cy="1877646"/>
              <a:chOff x="902562" y="3685778"/>
              <a:chExt cx="3897053" cy="2503529"/>
            </a:xfrm>
          </p:grpSpPr>
          <p:sp>
            <p:nvSpPr>
              <p:cNvPr id="17" name="圆角矩形 16"/>
              <p:cNvSpPr/>
              <p:nvPr/>
            </p:nvSpPr>
            <p:spPr>
              <a:xfrm>
                <a:off x="1127208" y="4928928"/>
                <a:ext cx="867647" cy="319261"/>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fontAlgn="base">
                  <a:spcBef>
                    <a:spcPct val="0"/>
                  </a:spcBef>
                  <a:spcAft>
                    <a:spcPct val="0"/>
                  </a:spcAft>
                </a:pPr>
                <a:r>
                  <a:rPr lang="en-US" altLang="zh-CN" sz="800" b="1" kern="0" dirty="0">
                    <a:solidFill>
                      <a:prstClr val="black"/>
                    </a:solidFill>
                    <a:latin typeface="Arial Narrow" panose="020B0606020202030204" pitchFamily="34" charset="0"/>
                    <a:ea typeface="华文细黑"/>
                  </a:rPr>
                  <a:t>Leaf</a:t>
                </a:r>
              </a:p>
            </p:txBody>
          </p:sp>
          <p:sp>
            <p:nvSpPr>
              <p:cNvPr id="18" name="圆角矩形 17"/>
              <p:cNvSpPr/>
              <p:nvPr/>
            </p:nvSpPr>
            <p:spPr>
              <a:xfrm>
                <a:off x="2163168" y="4928929"/>
                <a:ext cx="726022" cy="319261"/>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fontAlgn="base">
                  <a:spcBef>
                    <a:spcPct val="0"/>
                  </a:spcBef>
                  <a:spcAft>
                    <a:spcPct val="0"/>
                  </a:spcAft>
                </a:pPr>
                <a:r>
                  <a:rPr lang="en-US" altLang="zh-CN" sz="800" b="1" kern="0" dirty="0">
                    <a:solidFill>
                      <a:prstClr val="black"/>
                    </a:solidFill>
                    <a:latin typeface="Arial Narrow" panose="020B0606020202030204" pitchFamily="34" charset="0"/>
                    <a:ea typeface="华文细黑"/>
                  </a:rPr>
                  <a:t>Leaf</a:t>
                </a:r>
              </a:p>
            </p:txBody>
          </p:sp>
          <p:sp>
            <p:nvSpPr>
              <p:cNvPr id="19" name="圆角矩形 29"/>
              <p:cNvSpPr/>
              <p:nvPr/>
            </p:nvSpPr>
            <p:spPr>
              <a:xfrm>
                <a:off x="2051720" y="3861048"/>
                <a:ext cx="761974" cy="251733"/>
              </a:xfrm>
              <a:prstGeom prst="roundRect">
                <a:avLst/>
              </a:prstGeom>
              <a:solidFill>
                <a:srgbClr val="9BBB59"/>
              </a:solidFill>
              <a:ln w="25400" cap="flat" cmpd="sng" algn="ctr">
                <a:solidFill>
                  <a:srgbClr val="9BBB59">
                    <a:shade val="50000"/>
                  </a:srgbClr>
                </a:solidFill>
                <a:prstDash val="solid"/>
              </a:ln>
              <a:effectLst>
                <a:outerShdw blurRad="50800" dist="38100" dir="2700000" algn="tl" rotWithShape="0">
                  <a:prstClr val="black">
                    <a:alpha val="40000"/>
                  </a:prstClr>
                </a:outerShdw>
              </a:effectLst>
            </p:spPr>
            <p:txBody>
              <a:bodyPr rtlCol="0" anchor="ctr"/>
              <a:lstStyle/>
              <a:p>
                <a:pPr algn="ctr" fontAlgn="base">
                  <a:spcBef>
                    <a:spcPct val="0"/>
                  </a:spcBef>
                  <a:spcAft>
                    <a:spcPct val="0"/>
                  </a:spcAft>
                </a:pPr>
                <a:r>
                  <a:rPr lang="en-US" altLang="zh-CN" sz="900" b="1" kern="0" dirty="0">
                    <a:latin typeface="Arial Narrow" panose="020B0606020202030204" pitchFamily="34" charset="0"/>
                    <a:ea typeface="华文细黑"/>
                  </a:rPr>
                  <a:t>Spine</a:t>
                </a:r>
                <a:endParaRPr lang="en-US" altLang="zh-CN" sz="600" b="1" kern="0" dirty="0">
                  <a:latin typeface="Arial Narrow" panose="020B0606020202030204" pitchFamily="34" charset="0"/>
                  <a:ea typeface="华文细黑"/>
                </a:endParaRPr>
              </a:p>
            </p:txBody>
          </p:sp>
          <p:sp>
            <p:nvSpPr>
              <p:cNvPr id="20" name="圆角矩形 29"/>
              <p:cNvSpPr/>
              <p:nvPr/>
            </p:nvSpPr>
            <p:spPr>
              <a:xfrm>
                <a:off x="2945930" y="3861048"/>
                <a:ext cx="761974" cy="251733"/>
              </a:xfrm>
              <a:prstGeom prst="roundRect">
                <a:avLst/>
              </a:prstGeom>
              <a:solidFill>
                <a:srgbClr val="9BBB59"/>
              </a:solidFill>
              <a:ln w="25400" cap="flat" cmpd="sng" algn="ctr">
                <a:solidFill>
                  <a:srgbClr val="9BBB59">
                    <a:shade val="50000"/>
                  </a:srgbClr>
                </a:solidFill>
                <a:prstDash val="solid"/>
              </a:ln>
              <a:effectLst>
                <a:outerShdw blurRad="50800" dist="38100" dir="2700000" algn="tl" rotWithShape="0">
                  <a:prstClr val="black">
                    <a:alpha val="40000"/>
                  </a:prstClr>
                </a:outerShdw>
              </a:effectLst>
            </p:spPr>
            <p:txBody>
              <a:bodyPr rtlCol="0" anchor="ctr"/>
              <a:lstStyle/>
              <a:p>
                <a:pPr algn="ctr" fontAlgn="base">
                  <a:spcBef>
                    <a:spcPct val="0"/>
                  </a:spcBef>
                  <a:spcAft>
                    <a:spcPct val="0"/>
                  </a:spcAft>
                </a:pPr>
                <a:r>
                  <a:rPr lang="en-US" altLang="zh-CN" sz="900" b="1" kern="0" dirty="0">
                    <a:latin typeface="Arial Narrow" panose="020B0606020202030204" pitchFamily="34" charset="0"/>
                    <a:ea typeface="华文细黑"/>
                  </a:rPr>
                  <a:t>Spine</a:t>
                </a:r>
                <a:endParaRPr lang="en-US" altLang="zh-CN" sz="600" b="1" kern="0" dirty="0">
                  <a:latin typeface="Arial Narrow" panose="020B0606020202030204" pitchFamily="34" charset="0"/>
                  <a:ea typeface="华文细黑"/>
                </a:endParaRPr>
              </a:p>
            </p:txBody>
          </p:sp>
          <p:sp>
            <p:nvSpPr>
              <p:cNvPr id="21" name="圆角矩形 29"/>
              <p:cNvSpPr/>
              <p:nvPr/>
            </p:nvSpPr>
            <p:spPr>
              <a:xfrm>
                <a:off x="1043608" y="3861048"/>
                <a:ext cx="761974" cy="251733"/>
              </a:xfrm>
              <a:prstGeom prst="roundRect">
                <a:avLst/>
              </a:prstGeom>
              <a:solidFill>
                <a:srgbClr val="9BBB59"/>
              </a:solidFill>
              <a:ln w="25400" cap="flat" cmpd="sng" algn="ctr">
                <a:solidFill>
                  <a:srgbClr val="9BBB59">
                    <a:shade val="50000"/>
                  </a:srgbClr>
                </a:solidFill>
                <a:prstDash val="solid"/>
              </a:ln>
              <a:effectLst>
                <a:outerShdw blurRad="50800" dist="38100" dir="2700000" algn="tl" rotWithShape="0">
                  <a:prstClr val="black">
                    <a:alpha val="40000"/>
                  </a:prstClr>
                </a:outerShdw>
              </a:effectLst>
            </p:spPr>
            <p:txBody>
              <a:bodyPr rtlCol="0" anchor="ctr"/>
              <a:lstStyle/>
              <a:p>
                <a:pPr algn="ctr" fontAlgn="base">
                  <a:spcBef>
                    <a:spcPct val="0"/>
                  </a:spcBef>
                  <a:spcAft>
                    <a:spcPct val="0"/>
                  </a:spcAft>
                </a:pPr>
                <a:r>
                  <a:rPr lang="en-US" altLang="zh-CN" sz="900" b="1" kern="0" dirty="0">
                    <a:latin typeface="Arial Narrow" panose="020B0606020202030204" pitchFamily="34" charset="0"/>
                    <a:ea typeface="华文细黑"/>
                  </a:rPr>
                  <a:t>Spine</a:t>
                </a:r>
                <a:endParaRPr lang="en-US" altLang="zh-CN" sz="600" b="1" kern="0" dirty="0">
                  <a:latin typeface="Arial Narrow" panose="020B0606020202030204" pitchFamily="34" charset="0"/>
                  <a:ea typeface="华文细黑"/>
                </a:endParaRPr>
              </a:p>
            </p:txBody>
          </p:sp>
          <p:sp>
            <p:nvSpPr>
              <p:cNvPr id="22" name="圆角矩形 21"/>
              <p:cNvSpPr/>
              <p:nvPr/>
            </p:nvSpPr>
            <p:spPr>
              <a:xfrm>
                <a:off x="2993474" y="4928929"/>
                <a:ext cx="726022" cy="319261"/>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fontAlgn="base">
                  <a:spcBef>
                    <a:spcPct val="0"/>
                  </a:spcBef>
                  <a:spcAft>
                    <a:spcPct val="0"/>
                  </a:spcAft>
                </a:pPr>
                <a:r>
                  <a:rPr lang="en-US" altLang="zh-CN" sz="800" b="1" kern="0" dirty="0">
                    <a:solidFill>
                      <a:prstClr val="black"/>
                    </a:solidFill>
                    <a:latin typeface="Arial Narrow" panose="020B0606020202030204" pitchFamily="34" charset="0"/>
                    <a:ea typeface="华文细黑"/>
                  </a:rPr>
                  <a:t>Leaf</a:t>
                </a:r>
              </a:p>
            </p:txBody>
          </p:sp>
          <p:sp>
            <p:nvSpPr>
              <p:cNvPr id="23" name="圆角矩形 22"/>
              <p:cNvSpPr/>
              <p:nvPr/>
            </p:nvSpPr>
            <p:spPr>
              <a:xfrm>
                <a:off x="3929578" y="4928929"/>
                <a:ext cx="726022" cy="319261"/>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fontAlgn="base">
                  <a:spcBef>
                    <a:spcPct val="0"/>
                  </a:spcBef>
                  <a:spcAft>
                    <a:spcPct val="0"/>
                  </a:spcAft>
                </a:pPr>
                <a:r>
                  <a:rPr lang="en-US" altLang="zh-CN" sz="800" b="1" kern="0" dirty="0">
                    <a:solidFill>
                      <a:prstClr val="black"/>
                    </a:solidFill>
                    <a:latin typeface="Arial Narrow" panose="020B0606020202030204" pitchFamily="34" charset="0"/>
                    <a:ea typeface="华文细黑"/>
                  </a:rPr>
                  <a:t>Leaf</a:t>
                </a:r>
              </a:p>
            </p:txBody>
          </p:sp>
          <p:sp>
            <p:nvSpPr>
              <p:cNvPr id="24" name="圆角矩形 29"/>
              <p:cNvSpPr/>
              <p:nvPr/>
            </p:nvSpPr>
            <p:spPr>
              <a:xfrm>
                <a:off x="3851920" y="3861048"/>
                <a:ext cx="761974" cy="251733"/>
              </a:xfrm>
              <a:prstGeom prst="roundRect">
                <a:avLst/>
              </a:prstGeom>
              <a:solidFill>
                <a:srgbClr val="9BBB59"/>
              </a:solidFill>
              <a:ln w="25400" cap="flat" cmpd="sng" algn="ctr">
                <a:solidFill>
                  <a:srgbClr val="9BBB59">
                    <a:shade val="50000"/>
                  </a:srgbClr>
                </a:solidFill>
                <a:prstDash val="solid"/>
              </a:ln>
              <a:effectLst>
                <a:outerShdw blurRad="50800" dist="38100" dir="2700000" algn="tl" rotWithShape="0">
                  <a:prstClr val="black">
                    <a:alpha val="40000"/>
                  </a:prstClr>
                </a:outerShdw>
              </a:effectLst>
            </p:spPr>
            <p:txBody>
              <a:bodyPr rtlCol="0" anchor="ctr"/>
              <a:lstStyle/>
              <a:p>
                <a:pPr algn="ctr" fontAlgn="base">
                  <a:spcBef>
                    <a:spcPct val="0"/>
                  </a:spcBef>
                  <a:spcAft>
                    <a:spcPct val="0"/>
                  </a:spcAft>
                </a:pPr>
                <a:r>
                  <a:rPr lang="en-US" altLang="zh-CN" sz="900" b="1" kern="0" dirty="0">
                    <a:latin typeface="Arial Narrow" panose="020B0606020202030204" pitchFamily="34" charset="0"/>
                    <a:ea typeface="华文细黑"/>
                  </a:rPr>
                  <a:t>Spine</a:t>
                </a:r>
                <a:endParaRPr lang="en-US" altLang="zh-CN" sz="600" b="1" kern="0" dirty="0">
                  <a:latin typeface="Arial Narrow" panose="020B0606020202030204" pitchFamily="34" charset="0"/>
                  <a:ea typeface="华文细黑"/>
                </a:endParaRPr>
              </a:p>
            </p:txBody>
          </p:sp>
          <p:sp>
            <p:nvSpPr>
              <p:cNvPr id="25" name="圆角矩形 24"/>
              <p:cNvSpPr/>
              <p:nvPr/>
            </p:nvSpPr>
            <p:spPr>
              <a:xfrm>
                <a:off x="902562" y="3685778"/>
                <a:ext cx="3897053" cy="2503529"/>
              </a:xfrm>
              <a:prstGeom prst="roundRect">
                <a:avLst>
                  <a:gd name="adj" fmla="val 8064"/>
                </a:avLst>
              </a:prstGeom>
              <a:noFill/>
              <a:ln w="25400" cap="flat" cmpd="sng" algn="ctr">
                <a:solidFill>
                  <a:srgbClr val="4F81BD"/>
                </a:solidFill>
                <a:prstDash val="solid"/>
              </a:ln>
              <a:effectLst>
                <a:outerShdw blurRad="50800" dist="38100" dir="2700000" algn="tl" rotWithShape="0">
                  <a:prstClr val="black">
                    <a:alpha val="40000"/>
                  </a:prstClr>
                </a:outerShdw>
              </a:effectLst>
            </p:spPr>
            <p:txBody>
              <a:bodyPr rtlCol="0" anchor="b"/>
              <a:lstStyle/>
              <a:p>
                <a:pPr algn="ctr">
                  <a:defRPr/>
                </a:pPr>
                <a:endParaRPr lang="en-US" altLang="zh-CN" sz="800" kern="0" dirty="0">
                  <a:solidFill>
                    <a:prstClr val="black"/>
                  </a:solidFill>
                  <a:latin typeface="Arial Narrow" panose="020B0606020202030204" pitchFamily="34" charset="0"/>
                  <a:ea typeface="华文细黑"/>
                </a:endParaRPr>
              </a:p>
              <a:p>
                <a:pPr algn="ctr">
                  <a:defRPr/>
                </a:pPr>
                <a:r>
                  <a:rPr lang="en-US" altLang="zh-CN" sz="900" b="1" kern="0" dirty="0">
                    <a:solidFill>
                      <a:srgbClr val="C00000"/>
                    </a:solidFill>
                    <a:latin typeface="Arial Narrow" panose="020B0606020202030204" pitchFamily="34" charset="0"/>
                    <a:ea typeface="华文细黑"/>
                  </a:rPr>
                  <a:t>POD</a:t>
                </a:r>
              </a:p>
            </p:txBody>
          </p:sp>
          <p:sp>
            <p:nvSpPr>
              <p:cNvPr id="26" name="圆角矩形 25"/>
              <p:cNvSpPr/>
              <p:nvPr/>
            </p:nvSpPr>
            <p:spPr>
              <a:xfrm>
                <a:off x="1174580" y="5772235"/>
                <a:ext cx="589108" cy="2205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r>
                  <a:rPr lang="en-US" altLang="zh-CN" sz="600" b="1" kern="0" dirty="0">
                    <a:solidFill>
                      <a:prstClr val="black"/>
                    </a:solidFill>
                    <a:latin typeface="Arial Narrow" panose="020B0606020202030204" pitchFamily="34" charset="0"/>
                    <a:ea typeface="华文细黑"/>
                  </a:rPr>
                  <a:t>Server</a:t>
                </a:r>
              </a:p>
            </p:txBody>
          </p:sp>
          <p:sp>
            <p:nvSpPr>
              <p:cNvPr id="27" name="圆角矩形 26"/>
              <p:cNvSpPr/>
              <p:nvPr/>
            </p:nvSpPr>
            <p:spPr>
              <a:xfrm>
                <a:off x="2097640" y="5772235"/>
                <a:ext cx="589108" cy="2205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r>
                  <a:rPr lang="en-US" altLang="zh-CN" sz="600" b="1" kern="0" dirty="0">
                    <a:solidFill>
                      <a:prstClr val="black"/>
                    </a:solidFill>
                    <a:latin typeface="Arial Narrow" panose="020B0606020202030204" pitchFamily="34" charset="0"/>
                    <a:ea typeface="华文细黑"/>
                  </a:rPr>
                  <a:t>Server</a:t>
                </a:r>
              </a:p>
            </p:txBody>
          </p:sp>
          <p:sp>
            <p:nvSpPr>
              <p:cNvPr id="28" name="圆角矩形 27"/>
              <p:cNvSpPr/>
              <p:nvPr/>
            </p:nvSpPr>
            <p:spPr>
              <a:xfrm>
                <a:off x="3116582" y="5776748"/>
                <a:ext cx="589108" cy="2205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r>
                  <a:rPr lang="en-US" altLang="zh-CN" sz="600" b="1" kern="0" dirty="0">
                    <a:solidFill>
                      <a:prstClr val="black"/>
                    </a:solidFill>
                    <a:latin typeface="Arial Narrow" panose="020B0606020202030204" pitchFamily="34" charset="0"/>
                    <a:ea typeface="华文细黑"/>
                  </a:rPr>
                  <a:t>Server</a:t>
                </a:r>
              </a:p>
            </p:txBody>
          </p:sp>
          <p:sp>
            <p:nvSpPr>
              <p:cNvPr id="29" name="圆角矩形 28"/>
              <p:cNvSpPr/>
              <p:nvPr/>
            </p:nvSpPr>
            <p:spPr>
              <a:xfrm>
                <a:off x="3982892" y="5772235"/>
                <a:ext cx="589108" cy="2205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r>
                  <a:rPr lang="en-US" altLang="zh-CN" sz="600" b="1" kern="0" dirty="0">
                    <a:solidFill>
                      <a:prstClr val="black"/>
                    </a:solidFill>
                    <a:latin typeface="Arial Narrow" panose="020B0606020202030204" pitchFamily="34" charset="0"/>
                    <a:ea typeface="华文细黑"/>
                  </a:rPr>
                  <a:t>Server</a:t>
                </a:r>
              </a:p>
            </p:txBody>
          </p:sp>
          <p:cxnSp>
            <p:nvCxnSpPr>
              <p:cNvPr id="30" name="直接连接符 29"/>
              <p:cNvCxnSpPr>
                <a:stCxn id="17" idx="2"/>
                <a:endCxn id="27" idx="0"/>
              </p:cNvCxnSpPr>
              <p:nvPr/>
            </p:nvCxnSpPr>
            <p:spPr>
              <a:xfrm>
                <a:off x="1561032" y="5248189"/>
                <a:ext cx="831162" cy="524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7" idx="2"/>
                <a:endCxn id="26" idx="0"/>
              </p:cNvCxnSpPr>
              <p:nvPr/>
            </p:nvCxnSpPr>
            <p:spPr>
              <a:xfrm flipH="1">
                <a:off x="1469134" y="5248189"/>
                <a:ext cx="91898" cy="524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8" idx="2"/>
                <a:endCxn id="26" idx="0"/>
              </p:cNvCxnSpPr>
              <p:nvPr/>
            </p:nvCxnSpPr>
            <p:spPr>
              <a:xfrm flipH="1">
                <a:off x="1469134" y="5248191"/>
                <a:ext cx="1057045" cy="524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8" idx="2"/>
                <a:endCxn id="27" idx="0"/>
              </p:cNvCxnSpPr>
              <p:nvPr/>
            </p:nvCxnSpPr>
            <p:spPr>
              <a:xfrm flipH="1">
                <a:off x="2392194" y="5248191"/>
                <a:ext cx="133985" cy="524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2" idx="2"/>
                <a:endCxn id="28" idx="0"/>
              </p:cNvCxnSpPr>
              <p:nvPr/>
            </p:nvCxnSpPr>
            <p:spPr>
              <a:xfrm>
                <a:off x="3356485" y="5248191"/>
                <a:ext cx="54651" cy="52855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直接连接符 34"/>
            <p:cNvCxnSpPr>
              <a:stCxn id="23" idx="2"/>
              <a:endCxn id="29" idx="0"/>
            </p:cNvCxnSpPr>
            <p:nvPr/>
          </p:nvCxnSpPr>
          <p:spPr>
            <a:xfrm flipH="1">
              <a:off x="7866254" y="2067694"/>
              <a:ext cx="15143" cy="393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1" idx="2"/>
              <a:endCxn id="17" idx="0"/>
            </p:cNvCxnSpPr>
            <p:nvPr/>
          </p:nvCxnSpPr>
          <p:spPr>
            <a:xfrm>
              <a:off x="5013403" y="1216137"/>
              <a:ext cx="136437" cy="612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7" idx="0"/>
              <a:endCxn id="19" idx="2"/>
            </p:cNvCxnSpPr>
            <p:nvPr/>
          </p:nvCxnSpPr>
          <p:spPr>
            <a:xfrm flipV="1">
              <a:off x="5149840" y="1216137"/>
              <a:ext cx="871675" cy="612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21" idx="2"/>
              <a:endCxn id="18" idx="0"/>
            </p:cNvCxnSpPr>
            <p:nvPr/>
          </p:nvCxnSpPr>
          <p:spPr>
            <a:xfrm>
              <a:off x="5013403" y="1216137"/>
              <a:ext cx="1101584" cy="61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17" idx="0"/>
              <a:endCxn id="20" idx="2"/>
            </p:cNvCxnSpPr>
            <p:nvPr/>
          </p:nvCxnSpPr>
          <p:spPr>
            <a:xfrm flipV="1">
              <a:off x="5149840" y="1216137"/>
              <a:ext cx="1765885" cy="612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18" idx="0"/>
              <a:endCxn id="19" idx="2"/>
            </p:cNvCxnSpPr>
            <p:nvPr/>
          </p:nvCxnSpPr>
          <p:spPr>
            <a:xfrm flipH="1" flipV="1">
              <a:off x="6021515" y="1216137"/>
              <a:ext cx="93472" cy="61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18" idx="0"/>
              <a:endCxn id="20" idx="2"/>
            </p:cNvCxnSpPr>
            <p:nvPr/>
          </p:nvCxnSpPr>
          <p:spPr>
            <a:xfrm flipV="1">
              <a:off x="6114987" y="1216137"/>
              <a:ext cx="800738" cy="61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18" idx="0"/>
              <a:endCxn id="24" idx="2"/>
            </p:cNvCxnSpPr>
            <p:nvPr/>
          </p:nvCxnSpPr>
          <p:spPr>
            <a:xfrm flipV="1">
              <a:off x="6114987" y="1216137"/>
              <a:ext cx="1706728" cy="61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7" idx="0"/>
              <a:endCxn id="24" idx="2"/>
            </p:cNvCxnSpPr>
            <p:nvPr/>
          </p:nvCxnSpPr>
          <p:spPr>
            <a:xfrm flipV="1">
              <a:off x="5149840" y="1216137"/>
              <a:ext cx="2671875" cy="612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22" idx="0"/>
              <a:endCxn id="21" idx="2"/>
            </p:cNvCxnSpPr>
            <p:nvPr/>
          </p:nvCxnSpPr>
          <p:spPr>
            <a:xfrm flipH="1" flipV="1">
              <a:off x="5013403" y="1216137"/>
              <a:ext cx="1931890" cy="61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22" idx="0"/>
              <a:endCxn id="19" idx="2"/>
            </p:cNvCxnSpPr>
            <p:nvPr/>
          </p:nvCxnSpPr>
          <p:spPr>
            <a:xfrm flipH="1" flipV="1">
              <a:off x="6021515" y="1216137"/>
              <a:ext cx="923778" cy="61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2" idx="0"/>
              <a:endCxn id="20" idx="2"/>
            </p:cNvCxnSpPr>
            <p:nvPr/>
          </p:nvCxnSpPr>
          <p:spPr>
            <a:xfrm flipH="1" flipV="1">
              <a:off x="6915725" y="1216137"/>
              <a:ext cx="29568" cy="61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2" idx="0"/>
              <a:endCxn id="24" idx="2"/>
            </p:cNvCxnSpPr>
            <p:nvPr/>
          </p:nvCxnSpPr>
          <p:spPr>
            <a:xfrm flipV="1">
              <a:off x="6945293" y="1216137"/>
              <a:ext cx="876422" cy="61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3" idx="0"/>
              <a:endCxn id="20" idx="2"/>
            </p:cNvCxnSpPr>
            <p:nvPr/>
          </p:nvCxnSpPr>
          <p:spPr>
            <a:xfrm flipH="1" flipV="1">
              <a:off x="6915725" y="1216137"/>
              <a:ext cx="965672" cy="61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23" idx="0"/>
              <a:endCxn id="24" idx="2"/>
            </p:cNvCxnSpPr>
            <p:nvPr/>
          </p:nvCxnSpPr>
          <p:spPr>
            <a:xfrm flipH="1" flipV="1">
              <a:off x="7821715" y="1216137"/>
              <a:ext cx="59682" cy="61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23" idx="0"/>
              <a:endCxn id="19" idx="2"/>
            </p:cNvCxnSpPr>
            <p:nvPr/>
          </p:nvCxnSpPr>
          <p:spPr>
            <a:xfrm flipH="1" flipV="1">
              <a:off x="6021515" y="1216137"/>
              <a:ext cx="1859882" cy="61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3" idx="0"/>
              <a:endCxn id="21" idx="2"/>
            </p:cNvCxnSpPr>
            <p:nvPr/>
          </p:nvCxnSpPr>
          <p:spPr>
            <a:xfrm flipH="1" flipV="1">
              <a:off x="5013403" y="1216137"/>
              <a:ext cx="2867994" cy="612111"/>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矩形 53"/>
          <p:cNvSpPr>
            <a:spLocks noChangeArrowheads="1"/>
          </p:cNvSpPr>
          <p:nvPr/>
        </p:nvSpPr>
        <p:spPr bwMode="auto">
          <a:xfrm>
            <a:off x="4" y="211605"/>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5" name="矩形 54"/>
          <p:cNvSpPr>
            <a:spLocks noChangeArrowheads="1"/>
          </p:cNvSpPr>
          <p:nvPr/>
        </p:nvSpPr>
        <p:spPr bwMode="auto">
          <a:xfrm>
            <a:off x="314329" y="211605"/>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C994A2F9-E45C-4615-83E6-94A3F571ACBB}"/>
              </a:ext>
            </a:extLst>
          </p:cNvPr>
          <p:cNvCxnSpPr>
            <a:cxnSpLocks/>
          </p:cNvCxnSpPr>
          <p:nvPr/>
        </p:nvCxnSpPr>
        <p:spPr>
          <a:xfrm flipV="1">
            <a:off x="4773997" y="2094048"/>
            <a:ext cx="76413" cy="35632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8" name="直接箭头连接符 57">
            <a:extLst>
              <a:ext uri="{FF2B5EF4-FFF2-40B4-BE49-F238E27FC236}">
                <a16:creationId xmlns:a16="http://schemas.microsoft.com/office/drawing/2014/main" id="{71510ABC-E93F-4F5E-9BDC-9FE225CCD035}"/>
              </a:ext>
            </a:extLst>
          </p:cNvPr>
          <p:cNvCxnSpPr>
            <a:cxnSpLocks/>
          </p:cNvCxnSpPr>
          <p:nvPr/>
        </p:nvCxnSpPr>
        <p:spPr>
          <a:xfrm flipH="1" flipV="1">
            <a:off x="4738447" y="1299567"/>
            <a:ext cx="127900" cy="47264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0" name="直接箭头连接符 59">
            <a:extLst>
              <a:ext uri="{FF2B5EF4-FFF2-40B4-BE49-F238E27FC236}">
                <a16:creationId xmlns:a16="http://schemas.microsoft.com/office/drawing/2014/main" id="{CDD63C70-29E1-4E30-A9CC-33F7B502EAD4}"/>
              </a:ext>
            </a:extLst>
          </p:cNvPr>
          <p:cNvCxnSpPr>
            <a:cxnSpLocks/>
          </p:cNvCxnSpPr>
          <p:nvPr/>
        </p:nvCxnSpPr>
        <p:spPr>
          <a:xfrm>
            <a:off x="4896635" y="1311613"/>
            <a:ext cx="846134" cy="47091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3" name="直接箭头连接符 62">
            <a:extLst>
              <a:ext uri="{FF2B5EF4-FFF2-40B4-BE49-F238E27FC236}">
                <a16:creationId xmlns:a16="http://schemas.microsoft.com/office/drawing/2014/main" id="{B2776A37-82BD-424D-A0C6-95679814A27A}"/>
              </a:ext>
            </a:extLst>
          </p:cNvPr>
          <p:cNvCxnSpPr>
            <a:cxnSpLocks/>
          </p:cNvCxnSpPr>
          <p:nvPr/>
        </p:nvCxnSpPr>
        <p:spPr>
          <a:xfrm>
            <a:off x="5001180" y="1299567"/>
            <a:ext cx="1509852" cy="50117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5" name="直接箭头连接符 64">
            <a:extLst>
              <a:ext uri="{FF2B5EF4-FFF2-40B4-BE49-F238E27FC236}">
                <a16:creationId xmlns:a16="http://schemas.microsoft.com/office/drawing/2014/main" id="{DE4FEB31-41BD-48AD-8232-C65552107FA2}"/>
              </a:ext>
            </a:extLst>
          </p:cNvPr>
          <p:cNvCxnSpPr>
            <a:cxnSpLocks/>
          </p:cNvCxnSpPr>
          <p:nvPr/>
        </p:nvCxnSpPr>
        <p:spPr>
          <a:xfrm>
            <a:off x="5151949" y="1263494"/>
            <a:ext cx="2573856" cy="519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7" name="直接箭头连接符 66">
            <a:extLst>
              <a:ext uri="{FF2B5EF4-FFF2-40B4-BE49-F238E27FC236}">
                <a16:creationId xmlns:a16="http://schemas.microsoft.com/office/drawing/2014/main" id="{86A9E8F4-30B1-4617-892C-5E92B43E8427}"/>
              </a:ext>
            </a:extLst>
          </p:cNvPr>
          <p:cNvCxnSpPr>
            <a:cxnSpLocks/>
          </p:cNvCxnSpPr>
          <p:nvPr/>
        </p:nvCxnSpPr>
        <p:spPr>
          <a:xfrm flipV="1">
            <a:off x="5106473" y="1276735"/>
            <a:ext cx="696698" cy="48221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2" name="直接箭头连接符 71">
            <a:extLst>
              <a:ext uri="{FF2B5EF4-FFF2-40B4-BE49-F238E27FC236}">
                <a16:creationId xmlns:a16="http://schemas.microsoft.com/office/drawing/2014/main" id="{331AADF8-360B-44D2-8566-7A7F24C82B76}"/>
              </a:ext>
            </a:extLst>
          </p:cNvPr>
          <p:cNvCxnSpPr>
            <a:cxnSpLocks/>
          </p:cNvCxnSpPr>
          <p:nvPr/>
        </p:nvCxnSpPr>
        <p:spPr>
          <a:xfrm flipV="1">
            <a:off x="5180836" y="1291310"/>
            <a:ext cx="1473657" cy="48088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5" name="直接箭头连接符 74">
            <a:extLst>
              <a:ext uri="{FF2B5EF4-FFF2-40B4-BE49-F238E27FC236}">
                <a16:creationId xmlns:a16="http://schemas.microsoft.com/office/drawing/2014/main" id="{E0739D8C-1E56-420A-B2F8-6CE0DBE80425}"/>
              </a:ext>
            </a:extLst>
          </p:cNvPr>
          <p:cNvCxnSpPr>
            <a:cxnSpLocks/>
          </p:cNvCxnSpPr>
          <p:nvPr/>
        </p:nvCxnSpPr>
        <p:spPr>
          <a:xfrm flipV="1">
            <a:off x="5246361" y="1291309"/>
            <a:ext cx="2274395" cy="49947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7" name="直接箭头连接符 76">
            <a:extLst>
              <a:ext uri="{FF2B5EF4-FFF2-40B4-BE49-F238E27FC236}">
                <a16:creationId xmlns:a16="http://schemas.microsoft.com/office/drawing/2014/main" id="{722A3BA0-7E29-4AEA-B8DF-F83C66A914CE}"/>
              </a:ext>
            </a:extLst>
          </p:cNvPr>
          <p:cNvCxnSpPr>
            <a:cxnSpLocks/>
          </p:cNvCxnSpPr>
          <p:nvPr/>
        </p:nvCxnSpPr>
        <p:spPr>
          <a:xfrm flipH="1">
            <a:off x="5899713" y="2137019"/>
            <a:ext cx="68671" cy="30573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8" name="直接箭头连接符 77">
            <a:extLst>
              <a:ext uri="{FF2B5EF4-FFF2-40B4-BE49-F238E27FC236}">
                <a16:creationId xmlns:a16="http://schemas.microsoft.com/office/drawing/2014/main" id="{E1A03D32-3935-4F8B-9E0E-AF48B726E0B5}"/>
              </a:ext>
            </a:extLst>
          </p:cNvPr>
          <p:cNvCxnSpPr>
            <a:cxnSpLocks/>
          </p:cNvCxnSpPr>
          <p:nvPr/>
        </p:nvCxnSpPr>
        <p:spPr>
          <a:xfrm>
            <a:off x="6782439" y="2144677"/>
            <a:ext cx="59682" cy="27121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84" name="直接箭头连接符 83">
            <a:extLst>
              <a:ext uri="{FF2B5EF4-FFF2-40B4-BE49-F238E27FC236}">
                <a16:creationId xmlns:a16="http://schemas.microsoft.com/office/drawing/2014/main" id="{FD6DAE78-4C67-4666-B53C-A87F146A448D}"/>
              </a:ext>
            </a:extLst>
          </p:cNvPr>
          <p:cNvCxnSpPr>
            <a:cxnSpLocks/>
          </p:cNvCxnSpPr>
          <p:nvPr/>
        </p:nvCxnSpPr>
        <p:spPr>
          <a:xfrm>
            <a:off x="7733703" y="2097441"/>
            <a:ext cx="0" cy="31845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8703105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800" kern="0" dirty="0">
                <a:solidFill>
                  <a:srgbClr val="262626">
                    <a:lumMod val="85000"/>
                    <a:lumOff val="15000"/>
                  </a:srgbClr>
                </a:solidFill>
              </a:rPr>
              <a:t>影响网络吞吐的因素</a:t>
            </a:r>
            <a:endPar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endParaRPr>
          </a:p>
        </p:txBody>
      </p:sp>
      <p:sp>
        <p:nvSpPr>
          <p:cNvPr id="129" name="矩形 128">
            <a:extLst>
              <a:ext uri="{FF2B5EF4-FFF2-40B4-BE49-F238E27FC236}">
                <a16:creationId xmlns:a16="http://schemas.microsoft.com/office/drawing/2014/main" id="{3DE23D25-217F-46D8-9A40-304BDD92E3A1}"/>
              </a:ext>
            </a:extLst>
          </p:cNvPr>
          <p:cNvSpPr/>
          <p:nvPr/>
        </p:nvSpPr>
        <p:spPr>
          <a:xfrm>
            <a:off x="705766" y="2134967"/>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30" name="矩形 129">
            <a:extLst>
              <a:ext uri="{FF2B5EF4-FFF2-40B4-BE49-F238E27FC236}">
                <a16:creationId xmlns:a16="http://schemas.microsoft.com/office/drawing/2014/main" id="{EAB998D2-4B73-4124-8968-6E48CD253875}"/>
              </a:ext>
            </a:extLst>
          </p:cNvPr>
          <p:cNvSpPr/>
          <p:nvPr/>
        </p:nvSpPr>
        <p:spPr>
          <a:xfrm>
            <a:off x="1953681" y="2134967"/>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31" name="矩形 130">
            <a:extLst>
              <a:ext uri="{FF2B5EF4-FFF2-40B4-BE49-F238E27FC236}">
                <a16:creationId xmlns:a16="http://schemas.microsoft.com/office/drawing/2014/main" id="{F5DA3C0D-9383-44B9-9C39-B49D876C946A}"/>
              </a:ext>
            </a:extLst>
          </p:cNvPr>
          <p:cNvSpPr/>
          <p:nvPr/>
        </p:nvSpPr>
        <p:spPr>
          <a:xfrm>
            <a:off x="372657" y="2886027"/>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32" name="矩形 131">
            <a:extLst>
              <a:ext uri="{FF2B5EF4-FFF2-40B4-BE49-F238E27FC236}">
                <a16:creationId xmlns:a16="http://schemas.microsoft.com/office/drawing/2014/main" id="{D3822E9F-6EB2-4F42-8DC1-E28F6DA1C04E}"/>
              </a:ext>
            </a:extLst>
          </p:cNvPr>
          <p:cNvSpPr/>
          <p:nvPr/>
        </p:nvSpPr>
        <p:spPr>
          <a:xfrm>
            <a:off x="1037928" y="2886027"/>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33" name="矩形 132">
            <a:extLst>
              <a:ext uri="{FF2B5EF4-FFF2-40B4-BE49-F238E27FC236}">
                <a16:creationId xmlns:a16="http://schemas.microsoft.com/office/drawing/2014/main" id="{C7E70DE7-A47B-4E92-957F-7CC26695D0BC}"/>
              </a:ext>
            </a:extLst>
          </p:cNvPr>
          <p:cNvSpPr/>
          <p:nvPr/>
        </p:nvSpPr>
        <p:spPr>
          <a:xfrm>
            <a:off x="1708019" y="2886027"/>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34" name="矩形 133">
            <a:extLst>
              <a:ext uri="{FF2B5EF4-FFF2-40B4-BE49-F238E27FC236}">
                <a16:creationId xmlns:a16="http://schemas.microsoft.com/office/drawing/2014/main" id="{CEBDC669-C71C-47E9-B228-922AF99CDB42}"/>
              </a:ext>
            </a:extLst>
          </p:cNvPr>
          <p:cNvSpPr/>
          <p:nvPr/>
        </p:nvSpPr>
        <p:spPr>
          <a:xfrm>
            <a:off x="2411772" y="2886027"/>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cxnSp>
        <p:nvCxnSpPr>
          <p:cNvPr id="135" name="直接连接符 134">
            <a:extLst>
              <a:ext uri="{FF2B5EF4-FFF2-40B4-BE49-F238E27FC236}">
                <a16:creationId xmlns:a16="http://schemas.microsoft.com/office/drawing/2014/main" id="{EA021852-8B47-44A9-929C-89C10E5C520F}"/>
              </a:ext>
            </a:extLst>
          </p:cNvPr>
          <p:cNvCxnSpPr>
            <a:stCxn id="131" idx="0"/>
            <a:endCxn id="129" idx="2"/>
          </p:cNvCxnSpPr>
          <p:nvPr/>
        </p:nvCxnSpPr>
        <p:spPr>
          <a:xfrm flipV="1">
            <a:off x="624685" y="2350991"/>
            <a:ext cx="333109" cy="53503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36" name="直接连接符 135">
            <a:extLst>
              <a:ext uri="{FF2B5EF4-FFF2-40B4-BE49-F238E27FC236}">
                <a16:creationId xmlns:a16="http://schemas.microsoft.com/office/drawing/2014/main" id="{AEE12E92-D3A2-4BAB-B39B-AB6A83F5FE18}"/>
              </a:ext>
            </a:extLst>
          </p:cNvPr>
          <p:cNvCxnSpPr>
            <a:stCxn id="132" idx="0"/>
            <a:endCxn id="130" idx="2"/>
          </p:cNvCxnSpPr>
          <p:nvPr/>
        </p:nvCxnSpPr>
        <p:spPr>
          <a:xfrm flipV="1">
            <a:off x="1289956" y="2350991"/>
            <a:ext cx="915753" cy="53503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37" name="直接连接符 136">
            <a:extLst>
              <a:ext uri="{FF2B5EF4-FFF2-40B4-BE49-F238E27FC236}">
                <a16:creationId xmlns:a16="http://schemas.microsoft.com/office/drawing/2014/main" id="{E0ED3FD4-1185-45D2-8878-E32C626A0194}"/>
              </a:ext>
            </a:extLst>
          </p:cNvPr>
          <p:cNvCxnSpPr>
            <a:stCxn id="133" idx="0"/>
            <a:endCxn id="129" idx="2"/>
          </p:cNvCxnSpPr>
          <p:nvPr/>
        </p:nvCxnSpPr>
        <p:spPr>
          <a:xfrm flipH="1" flipV="1">
            <a:off x="957794" y="2350991"/>
            <a:ext cx="1002253" cy="53503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38" name="直接连接符 137">
            <a:extLst>
              <a:ext uri="{FF2B5EF4-FFF2-40B4-BE49-F238E27FC236}">
                <a16:creationId xmlns:a16="http://schemas.microsoft.com/office/drawing/2014/main" id="{7ED3BA3F-E994-484B-8650-72A4724AA68E}"/>
              </a:ext>
            </a:extLst>
          </p:cNvPr>
          <p:cNvCxnSpPr>
            <a:stCxn id="134" idx="0"/>
            <a:endCxn id="130" idx="2"/>
          </p:cNvCxnSpPr>
          <p:nvPr/>
        </p:nvCxnSpPr>
        <p:spPr>
          <a:xfrm flipH="1" flipV="1">
            <a:off x="2205709" y="2350991"/>
            <a:ext cx="458091" cy="53503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139" name="矩形 138">
            <a:extLst>
              <a:ext uri="{FF2B5EF4-FFF2-40B4-BE49-F238E27FC236}">
                <a16:creationId xmlns:a16="http://schemas.microsoft.com/office/drawing/2014/main" id="{54DB9E39-CC25-46E6-89E5-8D35211B4358}"/>
              </a:ext>
            </a:extLst>
          </p:cNvPr>
          <p:cNvSpPr/>
          <p:nvPr/>
        </p:nvSpPr>
        <p:spPr>
          <a:xfrm>
            <a:off x="372657" y="3573185"/>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140" name="直接连接符 139">
            <a:extLst>
              <a:ext uri="{FF2B5EF4-FFF2-40B4-BE49-F238E27FC236}">
                <a16:creationId xmlns:a16="http://schemas.microsoft.com/office/drawing/2014/main" id="{CB3F243E-3605-43EE-B00A-A84D9B1717F5}"/>
              </a:ext>
            </a:extLst>
          </p:cNvPr>
          <p:cNvCxnSpPr>
            <a:stCxn id="139" idx="0"/>
            <a:endCxn id="131" idx="2"/>
          </p:cNvCxnSpPr>
          <p:nvPr/>
        </p:nvCxnSpPr>
        <p:spPr>
          <a:xfrm flipV="1">
            <a:off x="624685" y="3102051"/>
            <a:ext cx="0" cy="471134"/>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41" name="直接连接符 140">
            <a:extLst>
              <a:ext uri="{FF2B5EF4-FFF2-40B4-BE49-F238E27FC236}">
                <a16:creationId xmlns:a16="http://schemas.microsoft.com/office/drawing/2014/main" id="{80991302-1CDA-4809-919B-DB5AF60A86DB}"/>
              </a:ext>
            </a:extLst>
          </p:cNvPr>
          <p:cNvCxnSpPr>
            <a:stCxn id="139" idx="0"/>
            <a:endCxn id="132" idx="2"/>
          </p:cNvCxnSpPr>
          <p:nvPr/>
        </p:nvCxnSpPr>
        <p:spPr>
          <a:xfrm flipV="1">
            <a:off x="624685" y="3102051"/>
            <a:ext cx="665271" cy="471134"/>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142" name="矩形 141">
            <a:extLst>
              <a:ext uri="{FF2B5EF4-FFF2-40B4-BE49-F238E27FC236}">
                <a16:creationId xmlns:a16="http://schemas.microsoft.com/office/drawing/2014/main" id="{A7A05C78-FCB3-410E-AF38-9B25795912C9}"/>
              </a:ext>
            </a:extLst>
          </p:cNvPr>
          <p:cNvSpPr/>
          <p:nvPr/>
        </p:nvSpPr>
        <p:spPr>
          <a:xfrm>
            <a:off x="2088686" y="3573185"/>
            <a:ext cx="504056" cy="216024"/>
          </a:xfrm>
          <a:prstGeom prst="rect">
            <a:avLst/>
          </a:prstGeom>
          <a:solidFill>
            <a:srgbClr val="FFC00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143" name="直接连接符 142">
            <a:extLst>
              <a:ext uri="{FF2B5EF4-FFF2-40B4-BE49-F238E27FC236}">
                <a16:creationId xmlns:a16="http://schemas.microsoft.com/office/drawing/2014/main" id="{1AFF7028-1ABE-4C15-8F66-0A4705D6810F}"/>
              </a:ext>
            </a:extLst>
          </p:cNvPr>
          <p:cNvCxnSpPr>
            <a:cxnSpLocks/>
            <a:stCxn id="142" idx="0"/>
            <a:endCxn id="133" idx="2"/>
          </p:cNvCxnSpPr>
          <p:nvPr/>
        </p:nvCxnSpPr>
        <p:spPr>
          <a:xfrm flipH="1" flipV="1">
            <a:off x="1960047" y="3102051"/>
            <a:ext cx="380667" cy="471134"/>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45" name="直接连接符 144">
            <a:extLst>
              <a:ext uri="{FF2B5EF4-FFF2-40B4-BE49-F238E27FC236}">
                <a16:creationId xmlns:a16="http://schemas.microsoft.com/office/drawing/2014/main" id="{1F4962F7-E3AA-4624-A47C-E7F848F736C3}"/>
              </a:ext>
            </a:extLst>
          </p:cNvPr>
          <p:cNvCxnSpPr>
            <a:cxnSpLocks/>
            <a:stCxn id="142" idx="0"/>
            <a:endCxn id="134" idx="2"/>
          </p:cNvCxnSpPr>
          <p:nvPr/>
        </p:nvCxnSpPr>
        <p:spPr>
          <a:xfrm flipV="1">
            <a:off x="2340714" y="3102051"/>
            <a:ext cx="323086" cy="471134"/>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53" name="直接箭头连接符 152">
            <a:extLst>
              <a:ext uri="{FF2B5EF4-FFF2-40B4-BE49-F238E27FC236}">
                <a16:creationId xmlns:a16="http://schemas.microsoft.com/office/drawing/2014/main" id="{E1C643D1-3F87-45C0-9FA4-935E9EC6E478}"/>
              </a:ext>
            </a:extLst>
          </p:cNvPr>
          <p:cNvCxnSpPr>
            <a:cxnSpLocks/>
          </p:cNvCxnSpPr>
          <p:nvPr/>
        </p:nvCxnSpPr>
        <p:spPr>
          <a:xfrm flipV="1">
            <a:off x="568264" y="3164957"/>
            <a:ext cx="0" cy="377492"/>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169" name="矩形 168">
            <a:extLst>
              <a:ext uri="{FF2B5EF4-FFF2-40B4-BE49-F238E27FC236}">
                <a16:creationId xmlns:a16="http://schemas.microsoft.com/office/drawing/2014/main" id="{9E15056A-FA9B-40CE-ACAC-E0A62C3043CB}"/>
              </a:ext>
            </a:extLst>
          </p:cNvPr>
          <p:cNvSpPr/>
          <p:nvPr/>
        </p:nvSpPr>
        <p:spPr>
          <a:xfrm>
            <a:off x="1036582" y="3567066"/>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172" name="直接连接符 171">
            <a:extLst>
              <a:ext uri="{FF2B5EF4-FFF2-40B4-BE49-F238E27FC236}">
                <a16:creationId xmlns:a16="http://schemas.microsoft.com/office/drawing/2014/main" id="{77DC943B-1027-4A47-A2FA-D426D8F95729}"/>
              </a:ext>
            </a:extLst>
          </p:cNvPr>
          <p:cNvCxnSpPr>
            <a:cxnSpLocks/>
            <a:stCxn id="169" idx="0"/>
            <a:endCxn id="131" idx="2"/>
          </p:cNvCxnSpPr>
          <p:nvPr/>
        </p:nvCxnSpPr>
        <p:spPr>
          <a:xfrm flipH="1" flipV="1">
            <a:off x="624685" y="3102051"/>
            <a:ext cx="663925" cy="465015"/>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73" name="直接连接符 172">
            <a:extLst>
              <a:ext uri="{FF2B5EF4-FFF2-40B4-BE49-F238E27FC236}">
                <a16:creationId xmlns:a16="http://schemas.microsoft.com/office/drawing/2014/main" id="{6D50AB69-D9AF-44C4-9AA5-D1DC8B7F7416}"/>
              </a:ext>
            </a:extLst>
          </p:cNvPr>
          <p:cNvCxnSpPr>
            <a:cxnSpLocks/>
            <a:stCxn id="169" idx="0"/>
            <a:endCxn id="132" idx="2"/>
          </p:cNvCxnSpPr>
          <p:nvPr/>
        </p:nvCxnSpPr>
        <p:spPr>
          <a:xfrm flipV="1">
            <a:off x="1288610" y="3102051"/>
            <a:ext cx="1346" cy="465015"/>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189" name="文本框 188">
            <a:extLst>
              <a:ext uri="{FF2B5EF4-FFF2-40B4-BE49-F238E27FC236}">
                <a16:creationId xmlns:a16="http://schemas.microsoft.com/office/drawing/2014/main" id="{F53890FD-DF44-4ECE-B5F3-2AAEE92F1091}"/>
              </a:ext>
            </a:extLst>
          </p:cNvPr>
          <p:cNvSpPr txBox="1"/>
          <p:nvPr/>
        </p:nvSpPr>
        <p:spPr>
          <a:xfrm>
            <a:off x="1267081" y="1633097"/>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91" name="直接箭头连接符 190">
            <a:extLst>
              <a:ext uri="{FF2B5EF4-FFF2-40B4-BE49-F238E27FC236}">
                <a16:creationId xmlns:a16="http://schemas.microsoft.com/office/drawing/2014/main" id="{2B1E7F31-3905-44ED-9B2C-150531981DEC}"/>
              </a:ext>
            </a:extLst>
          </p:cNvPr>
          <p:cNvCxnSpPr>
            <a:cxnSpLocks/>
          </p:cNvCxnSpPr>
          <p:nvPr/>
        </p:nvCxnSpPr>
        <p:spPr>
          <a:xfrm flipV="1">
            <a:off x="660142" y="3162303"/>
            <a:ext cx="469931" cy="33278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grpSp>
        <p:nvGrpSpPr>
          <p:cNvPr id="195" name="组合 194">
            <a:extLst>
              <a:ext uri="{FF2B5EF4-FFF2-40B4-BE49-F238E27FC236}">
                <a16:creationId xmlns:a16="http://schemas.microsoft.com/office/drawing/2014/main" id="{AD08F9E1-5EC7-4419-901D-BE7321DA4C62}"/>
              </a:ext>
            </a:extLst>
          </p:cNvPr>
          <p:cNvGrpSpPr/>
          <p:nvPr/>
        </p:nvGrpSpPr>
        <p:grpSpPr>
          <a:xfrm>
            <a:off x="215325" y="1563637"/>
            <a:ext cx="2809278" cy="3168352"/>
            <a:chOff x="732153" y="1487206"/>
            <a:chExt cx="2809278" cy="3168352"/>
          </a:xfrm>
        </p:grpSpPr>
        <p:sp>
          <p:nvSpPr>
            <p:cNvPr id="196" name="矩形 195">
              <a:extLst>
                <a:ext uri="{FF2B5EF4-FFF2-40B4-BE49-F238E27FC236}">
                  <a16:creationId xmlns:a16="http://schemas.microsoft.com/office/drawing/2014/main" id="{FF942EB0-3044-45BA-A363-F0FEE5667D2B}"/>
                </a:ext>
              </a:extLst>
            </p:cNvPr>
            <p:cNvSpPr/>
            <p:nvPr/>
          </p:nvSpPr>
          <p:spPr>
            <a:xfrm>
              <a:off x="732153" y="1487206"/>
              <a:ext cx="2809278" cy="3168352"/>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197" name="矩形 196">
              <a:extLst>
                <a:ext uri="{FF2B5EF4-FFF2-40B4-BE49-F238E27FC236}">
                  <a16:creationId xmlns:a16="http://schemas.microsoft.com/office/drawing/2014/main" id="{3A4C7553-59B4-4B4A-9780-90428A9606B9}"/>
                </a:ext>
              </a:extLst>
            </p:cNvPr>
            <p:cNvSpPr/>
            <p:nvPr/>
          </p:nvSpPr>
          <p:spPr>
            <a:xfrm>
              <a:off x="732153" y="1487207"/>
              <a:ext cx="2809278"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400" b="1" spc="100" dirty="0">
                  <a:solidFill>
                    <a:schemeClr val="bg1"/>
                  </a:solidFill>
                  <a:latin typeface="微软雅黑" panose="020B0503020204020204" pitchFamily="34" charset="-122"/>
                  <a:ea typeface="微软雅黑" panose="020B0503020204020204" pitchFamily="34" charset="-122"/>
                </a:rPr>
                <a:t>双网口哈希流量不均</a:t>
              </a:r>
            </a:p>
          </p:txBody>
        </p:sp>
        <p:sp>
          <p:nvSpPr>
            <p:cNvPr id="198" name="矩形 197">
              <a:extLst>
                <a:ext uri="{FF2B5EF4-FFF2-40B4-BE49-F238E27FC236}">
                  <a16:creationId xmlns:a16="http://schemas.microsoft.com/office/drawing/2014/main" id="{AD2D424D-B7DF-46C1-ACC5-C83AC0C48F65}"/>
                </a:ext>
              </a:extLst>
            </p:cNvPr>
            <p:cNvSpPr/>
            <p:nvPr/>
          </p:nvSpPr>
          <p:spPr>
            <a:xfrm>
              <a:off x="732153" y="4368616"/>
              <a:ext cx="2809278" cy="286941"/>
            </a:xfrm>
            <a:prstGeom prst="rect">
              <a:avLst/>
            </a:prstGeom>
            <a:solidFill>
              <a:schemeClr val="bg1">
                <a:lumMod val="85000"/>
              </a:schemeClr>
            </a:solidFill>
            <a:ln w="9525" cap="flat" cmpd="sng" algn="ctr">
              <a:noFill/>
              <a:prstDash val="sysDash"/>
              <a:tailEnd type="triangle"/>
            </a:ln>
          </p:spPr>
          <p:txBody>
            <a:bodyPr lIns="36000" tIns="36000" rIns="36000" bIns="36000" rtlCol="0" anchor="ctr"/>
            <a:lstStyle/>
            <a:p>
              <a:pPr marL="628650" lvl="1" indent="-171450">
                <a:buFont typeface="Wingdings" panose="05000000000000000000" pitchFamily="2" charset="2"/>
                <a:buChar char="l"/>
              </a:pPr>
              <a:r>
                <a:rPr lang="zh-CN" altLang="en-US" sz="800" dirty="0">
                  <a:latin typeface="微软雅黑" panose="020B0503020204020204" pitchFamily="34" charset="-122"/>
                  <a:ea typeface="微软雅黑" panose="020B0503020204020204" pitchFamily="34" charset="-122"/>
                </a:rPr>
                <a:t>发送端均匀发送，接收端发生哈希冲突</a:t>
              </a:r>
              <a:endParaRPr lang="en-US" altLang="zh-CN" sz="800" dirty="0">
                <a:latin typeface="微软雅黑" panose="020B0503020204020204" pitchFamily="34" charset="-122"/>
                <a:ea typeface="微软雅黑" panose="020B0503020204020204" pitchFamily="34" charset="-122"/>
              </a:endParaRPr>
            </a:p>
            <a:p>
              <a:pPr marL="628650" lvl="1" indent="-171450">
                <a:buFont typeface="Wingdings" panose="05000000000000000000" pitchFamily="2" charset="2"/>
                <a:buChar char="l"/>
              </a:pPr>
              <a:r>
                <a:rPr lang="zh-CN" altLang="en-US" sz="800" dirty="0">
                  <a:latin typeface="微软雅黑" panose="020B0503020204020204" pitchFamily="34" charset="-122"/>
                  <a:ea typeface="微软雅黑" panose="020B0503020204020204" pitchFamily="34" charset="-122"/>
                </a:rPr>
                <a:t>发送端双口不均匀，需本地算法控制</a:t>
              </a:r>
            </a:p>
          </p:txBody>
        </p:sp>
      </p:grpSp>
      <p:grpSp>
        <p:nvGrpSpPr>
          <p:cNvPr id="19" name="组合 18">
            <a:extLst>
              <a:ext uri="{FF2B5EF4-FFF2-40B4-BE49-F238E27FC236}">
                <a16:creationId xmlns:a16="http://schemas.microsoft.com/office/drawing/2014/main" id="{BED4DEB5-255F-42FA-BFD8-E1FA8D526B9A}"/>
              </a:ext>
            </a:extLst>
          </p:cNvPr>
          <p:cNvGrpSpPr/>
          <p:nvPr/>
        </p:nvGrpSpPr>
        <p:grpSpPr>
          <a:xfrm>
            <a:off x="3149264" y="1563637"/>
            <a:ext cx="2809278" cy="3168353"/>
            <a:chOff x="3203848" y="1167373"/>
            <a:chExt cx="2809278" cy="3168353"/>
          </a:xfrm>
        </p:grpSpPr>
        <p:grpSp>
          <p:nvGrpSpPr>
            <p:cNvPr id="219" name="组合 218">
              <a:extLst>
                <a:ext uri="{FF2B5EF4-FFF2-40B4-BE49-F238E27FC236}">
                  <a16:creationId xmlns:a16="http://schemas.microsoft.com/office/drawing/2014/main" id="{6829D980-6BD5-4F3D-B9EE-30FA865DA4C9}"/>
                </a:ext>
              </a:extLst>
            </p:cNvPr>
            <p:cNvGrpSpPr/>
            <p:nvPr/>
          </p:nvGrpSpPr>
          <p:grpSpPr>
            <a:xfrm>
              <a:off x="3406864" y="1167373"/>
              <a:ext cx="2464656" cy="2751182"/>
              <a:chOff x="1359193" y="1458089"/>
              <a:chExt cx="2464656" cy="2751182"/>
            </a:xfrm>
          </p:grpSpPr>
          <p:sp>
            <p:nvSpPr>
              <p:cNvPr id="7" name="矩形 6">
                <a:extLst>
                  <a:ext uri="{FF2B5EF4-FFF2-40B4-BE49-F238E27FC236}">
                    <a16:creationId xmlns:a16="http://schemas.microsoft.com/office/drawing/2014/main" id="{8A10FB3C-D11B-4920-8E55-B6FF7CD48D50}"/>
                  </a:ext>
                </a:extLst>
              </p:cNvPr>
              <p:cNvSpPr/>
              <p:nvPr/>
            </p:nvSpPr>
            <p:spPr>
              <a:xfrm>
                <a:off x="1680277" y="19889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7E4C2A1-1927-48C2-BAC1-39FBAE51A653}"/>
                  </a:ext>
                </a:extLst>
              </p:cNvPr>
              <p:cNvSpPr/>
              <p:nvPr/>
            </p:nvSpPr>
            <p:spPr>
              <a:xfrm>
                <a:off x="2928192" y="19889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4FF24C9-0CB5-445C-AB08-5F0B6AD29AF0}"/>
                  </a:ext>
                </a:extLst>
              </p:cNvPr>
              <p:cNvSpPr/>
              <p:nvPr/>
            </p:nvSpPr>
            <p:spPr>
              <a:xfrm>
                <a:off x="1680277" y="27985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480B7DBB-4715-4B14-AC5B-397A293529A3}"/>
                  </a:ext>
                </a:extLst>
              </p:cNvPr>
              <p:cNvSpPr/>
              <p:nvPr/>
            </p:nvSpPr>
            <p:spPr>
              <a:xfrm>
                <a:off x="2928192" y="27985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53EFD5BE-F3D2-429D-B312-93AE0F160C69}"/>
                  </a:ext>
                </a:extLst>
              </p:cNvPr>
              <p:cNvCxnSpPr>
                <a:stCxn id="9" idx="0"/>
                <a:endCxn id="7" idx="2"/>
              </p:cNvCxnSpPr>
              <p:nvPr/>
            </p:nvCxnSpPr>
            <p:spPr>
              <a:xfrm flipV="1">
                <a:off x="1932305" y="2204993"/>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4" name="直接连接符 13">
                <a:extLst>
                  <a:ext uri="{FF2B5EF4-FFF2-40B4-BE49-F238E27FC236}">
                    <a16:creationId xmlns:a16="http://schemas.microsoft.com/office/drawing/2014/main" id="{235FC372-F2D5-42F5-85B6-4334CF7838D4}"/>
                  </a:ext>
                </a:extLst>
              </p:cNvPr>
              <p:cNvCxnSpPr>
                <a:cxnSpLocks/>
                <a:endCxn id="8" idx="2"/>
              </p:cNvCxnSpPr>
              <p:nvPr/>
            </p:nvCxnSpPr>
            <p:spPr>
              <a:xfrm flipV="1">
                <a:off x="2004313" y="2204993"/>
                <a:ext cx="1175907"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5" name="直接连接符 14">
                <a:extLst>
                  <a:ext uri="{FF2B5EF4-FFF2-40B4-BE49-F238E27FC236}">
                    <a16:creationId xmlns:a16="http://schemas.microsoft.com/office/drawing/2014/main" id="{B2762336-6253-4251-82EF-90B51CA5CC76}"/>
                  </a:ext>
                </a:extLst>
              </p:cNvPr>
              <p:cNvCxnSpPr>
                <a:cxnSpLocks/>
                <a:stCxn id="12" idx="0"/>
                <a:endCxn id="7" idx="2"/>
              </p:cNvCxnSpPr>
              <p:nvPr/>
            </p:nvCxnSpPr>
            <p:spPr>
              <a:xfrm flipH="1" flipV="1">
                <a:off x="1932305" y="2204993"/>
                <a:ext cx="1247915"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6" name="直接连接符 15">
                <a:extLst>
                  <a:ext uri="{FF2B5EF4-FFF2-40B4-BE49-F238E27FC236}">
                    <a16:creationId xmlns:a16="http://schemas.microsoft.com/office/drawing/2014/main" id="{CA19B331-A7D2-499F-AA3E-EE3BDECA0F18}"/>
                  </a:ext>
                </a:extLst>
              </p:cNvPr>
              <p:cNvCxnSpPr>
                <a:stCxn id="12" idx="0"/>
                <a:endCxn id="8" idx="2"/>
              </p:cNvCxnSpPr>
              <p:nvPr/>
            </p:nvCxnSpPr>
            <p:spPr>
              <a:xfrm flipV="1">
                <a:off x="3180220" y="2204993"/>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17" name="矩形 16">
                <a:extLst>
                  <a:ext uri="{FF2B5EF4-FFF2-40B4-BE49-F238E27FC236}">
                    <a16:creationId xmlns:a16="http://schemas.microsoft.com/office/drawing/2014/main" id="{3EB6EDC6-396D-48B3-B301-D7FAEF821362}"/>
                  </a:ext>
                </a:extLst>
              </p:cNvPr>
              <p:cNvSpPr/>
              <p:nvPr/>
            </p:nvSpPr>
            <p:spPr>
              <a:xfrm>
                <a:off x="1359193" y="34917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D27FD02F-47E5-497C-94D4-4A1C79652C07}"/>
                  </a:ext>
                </a:extLst>
              </p:cNvPr>
              <p:cNvCxnSpPr>
                <a:stCxn id="17" idx="0"/>
                <a:endCxn id="9" idx="2"/>
              </p:cNvCxnSpPr>
              <p:nvPr/>
            </p:nvCxnSpPr>
            <p:spPr>
              <a:xfrm flipV="1">
                <a:off x="1611221" y="3014533"/>
                <a:ext cx="321084"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21" name="直接连接符 20">
                <a:extLst>
                  <a:ext uri="{FF2B5EF4-FFF2-40B4-BE49-F238E27FC236}">
                    <a16:creationId xmlns:a16="http://schemas.microsoft.com/office/drawing/2014/main" id="{33D31F42-3FA8-47D4-A3C7-A34BFC8C4A45}"/>
                  </a:ext>
                </a:extLst>
              </p:cNvPr>
              <p:cNvCxnSpPr>
                <a:cxnSpLocks/>
                <a:stCxn id="49" idx="0"/>
                <a:endCxn id="12" idx="2"/>
              </p:cNvCxnSpPr>
              <p:nvPr/>
            </p:nvCxnSpPr>
            <p:spPr>
              <a:xfrm flipV="1">
                <a:off x="2917933" y="3014533"/>
                <a:ext cx="262287"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1B999C09-3D59-412C-9FD4-602CDF3CB9C7}"/>
                  </a:ext>
                </a:extLst>
              </p:cNvPr>
              <p:cNvCxnSpPr>
                <a:cxnSpLocks/>
                <a:stCxn id="50" idx="0"/>
                <a:endCxn id="12" idx="2"/>
              </p:cNvCxnSpPr>
              <p:nvPr/>
            </p:nvCxnSpPr>
            <p:spPr>
              <a:xfrm flipH="1" flipV="1">
                <a:off x="3180220" y="3014533"/>
                <a:ext cx="391070"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199DE170-3783-471E-AE52-720465FB0292}"/>
                  </a:ext>
                </a:extLst>
              </p:cNvPr>
              <p:cNvCxnSpPr>
                <a:cxnSpLocks/>
              </p:cNvCxnSpPr>
              <p:nvPr/>
            </p:nvCxnSpPr>
            <p:spPr>
              <a:xfrm flipV="1">
                <a:off x="1563423" y="3077501"/>
                <a:ext cx="235539" cy="36234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4F3E13E7-9A0C-4218-827C-5E4FBF6BCB5A}"/>
                  </a:ext>
                </a:extLst>
              </p:cNvPr>
              <p:cNvCxnSpPr>
                <a:cxnSpLocks/>
              </p:cNvCxnSpPr>
              <p:nvPr/>
            </p:nvCxnSpPr>
            <p:spPr>
              <a:xfrm flipV="1">
                <a:off x="1863249" y="2325025"/>
                <a:ext cx="0" cy="396795"/>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27" name="直接箭头连接符 26">
                <a:extLst>
                  <a:ext uri="{FF2B5EF4-FFF2-40B4-BE49-F238E27FC236}">
                    <a16:creationId xmlns:a16="http://schemas.microsoft.com/office/drawing/2014/main" id="{01BA149B-3481-49C5-91A3-A6CC98A990CC}"/>
                  </a:ext>
                </a:extLst>
              </p:cNvPr>
              <p:cNvCxnSpPr>
                <a:cxnSpLocks/>
              </p:cNvCxnSpPr>
              <p:nvPr/>
            </p:nvCxnSpPr>
            <p:spPr>
              <a:xfrm>
                <a:off x="2081105" y="2334919"/>
                <a:ext cx="908037" cy="42673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29" name="直接箭头连接符 28">
                <a:extLst>
                  <a:ext uri="{FF2B5EF4-FFF2-40B4-BE49-F238E27FC236}">
                    <a16:creationId xmlns:a16="http://schemas.microsoft.com/office/drawing/2014/main" id="{F662FEEC-241D-4694-871C-38CF4D2ED673}"/>
                  </a:ext>
                </a:extLst>
              </p:cNvPr>
              <p:cNvCxnSpPr>
                <a:cxnSpLocks/>
              </p:cNvCxnSpPr>
              <p:nvPr/>
            </p:nvCxnSpPr>
            <p:spPr>
              <a:xfrm flipH="1">
                <a:off x="2878983" y="3071382"/>
                <a:ext cx="216498" cy="364366"/>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31" name="矩形 30">
                <a:extLst>
                  <a:ext uri="{FF2B5EF4-FFF2-40B4-BE49-F238E27FC236}">
                    <a16:creationId xmlns:a16="http://schemas.microsoft.com/office/drawing/2014/main" id="{D4220BEF-FEB8-4865-BDC8-1D5E7F90BBE1}"/>
                  </a:ext>
                </a:extLst>
              </p:cNvPr>
              <p:cNvSpPr/>
              <p:nvPr/>
            </p:nvSpPr>
            <p:spPr>
              <a:xfrm>
                <a:off x="2012549" y="3491786"/>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52271B2E-9775-48B0-9820-B4CB6E1F3429}"/>
                  </a:ext>
                </a:extLst>
              </p:cNvPr>
              <p:cNvCxnSpPr>
                <a:cxnSpLocks/>
                <a:stCxn id="31" idx="0"/>
                <a:endCxn id="9" idx="2"/>
              </p:cNvCxnSpPr>
              <p:nvPr/>
            </p:nvCxnSpPr>
            <p:spPr>
              <a:xfrm flipH="1" flipV="1">
                <a:off x="1932305" y="3014533"/>
                <a:ext cx="332272"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5" name="直接箭头连接符 34">
                <a:extLst>
                  <a:ext uri="{FF2B5EF4-FFF2-40B4-BE49-F238E27FC236}">
                    <a16:creationId xmlns:a16="http://schemas.microsoft.com/office/drawing/2014/main" id="{1FBE0437-1339-4A83-ACDE-FE97712898CF}"/>
                  </a:ext>
                </a:extLst>
              </p:cNvPr>
              <p:cNvCxnSpPr>
                <a:cxnSpLocks/>
              </p:cNvCxnSpPr>
              <p:nvPr/>
            </p:nvCxnSpPr>
            <p:spPr>
              <a:xfrm flipH="1" flipV="1">
                <a:off x="2048372" y="3084859"/>
                <a:ext cx="280644" cy="368639"/>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6F4FD51C-B74C-40A0-8DF1-DF267AE88C87}"/>
                  </a:ext>
                </a:extLst>
              </p:cNvPr>
              <p:cNvCxnSpPr>
                <a:cxnSpLocks/>
              </p:cNvCxnSpPr>
              <p:nvPr/>
            </p:nvCxnSpPr>
            <p:spPr>
              <a:xfrm flipH="1" flipV="1">
                <a:off x="1988618" y="2327388"/>
                <a:ext cx="4322" cy="392071"/>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BFC9970D-F1D2-4AFA-B363-3A8CAB7376F9}"/>
                  </a:ext>
                </a:extLst>
              </p:cNvPr>
              <p:cNvCxnSpPr>
                <a:cxnSpLocks/>
              </p:cNvCxnSpPr>
              <p:nvPr/>
            </p:nvCxnSpPr>
            <p:spPr>
              <a:xfrm>
                <a:off x="2148987" y="2244527"/>
                <a:ext cx="918741" cy="446805"/>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箭头连接符 39">
                <a:extLst>
                  <a:ext uri="{FF2B5EF4-FFF2-40B4-BE49-F238E27FC236}">
                    <a16:creationId xmlns:a16="http://schemas.microsoft.com/office/drawing/2014/main" id="{770990B7-A594-4A3B-9597-476C9902E45C}"/>
                  </a:ext>
                </a:extLst>
              </p:cNvPr>
              <p:cNvCxnSpPr>
                <a:cxnSpLocks/>
              </p:cNvCxnSpPr>
              <p:nvPr/>
            </p:nvCxnSpPr>
            <p:spPr>
              <a:xfrm>
                <a:off x="3302069" y="3071428"/>
                <a:ext cx="282920" cy="343410"/>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sp>
            <p:nvSpPr>
              <p:cNvPr id="46" name="文本框 45">
                <a:extLst>
                  <a:ext uri="{FF2B5EF4-FFF2-40B4-BE49-F238E27FC236}">
                    <a16:creationId xmlns:a16="http://schemas.microsoft.com/office/drawing/2014/main" id="{5108FAB4-10F0-4E0B-9BA9-25B50E07A537}"/>
                  </a:ext>
                </a:extLst>
              </p:cNvPr>
              <p:cNvSpPr txBox="1"/>
              <p:nvPr/>
            </p:nvSpPr>
            <p:spPr>
              <a:xfrm>
                <a:off x="2235858" y="1458089"/>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矩形 48">
                <a:extLst>
                  <a:ext uri="{FF2B5EF4-FFF2-40B4-BE49-F238E27FC236}">
                    <a16:creationId xmlns:a16="http://schemas.microsoft.com/office/drawing/2014/main" id="{FD5596DC-11EA-44E7-A180-FC83869FD79D}"/>
                  </a:ext>
                </a:extLst>
              </p:cNvPr>
              <p:cNvSpPr/>
              <p:nvPr/>
            </p:nvSpPr>
            <p:spPr>
              <a:xfrm>
                <a:off x="2665905" y="34917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BB9CAC34-D7BB-4AF4-80E4-44F3351CAEA3}"/>
                  </a:ext>
                </a:extLst>
              </p:cNvPr>
              <p:cNvSpPr/>
              <p:nvPr/>
            </p:nvSpPr>
            <p:spPr>
              <a:xfrm>
                <a:off x="3319262" y="3491786"/>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sp>
            <p:nvSpPr>
              <p:cNvPr id="146" name="矩形 145">
                <a:extLst>
                  <a:ext uri="{FF2B5EF4-FFF2-40B4-BE49-F238E27FC236}">
                    <a16:creationId xmlns:a16="http://schemas.microsoft.com/office/drawing/2014/main" id="{9EABE57C-81CA-496F-B22D-66A9812B839A}"/>
                  </a:ext>
                </a:extLst>
              </p:cNvPr>
              <p:cNvSpPr/>
              <p:nvPr/>
            </p:nvSpPr>
            <p:spPr>
              <a:xfrm>
                <a:off x="1359724" y="399324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147" name="矩形 146">
                <a:extLst>
                  <a:ext uri="{FF2B5EF4-FFF2-40B4-BE49-F238E27FC236}">
                    <a16:creationId xmlns:a16="http://schemas.microsoft.com/office/drawing/2014/main" id="{F91C3617-8165-44D2-A548-861D1C59B070}"/>
                  </a:ext>
                </a:extLst>
              </p:cNvPr>
              <p:cNvSpPr/>
              <p:nvPr/>
            </p:nvSpPr>
            <p:spPr>
              <a:xfrm>
                <a:off x="2013080" y="3993247"/>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148" name="矩形 147">
                <a:extLst>
                  <a:ext uri="{FF2B5EF4-FFF2-40B4-BE49-F238E27FC236}">
                    <a16:creationId xmlns:a16="http://schemas.microsoft.com/office/drawing/2014/main" id="{BA8DF997-94EB-4322-834D-0A135DF20B42}"/>
                  </a:ext>
                </a:extLst>
              </p:cNvPr>
              <p:cNvSpPr/>
              <p:nvPr/>
            </p:nvSpPr>
            <p:spPr>
              <a:xfrm>
                <a:off x="2666436" y="399324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149" name="矩形 148">
                <a:extLst>
                  <a:ext uri="{FF2B5EF4-FFF2-40B4-BE49-F238E27FC236}">
                    <a16:creationId xmlns:a16="http://schemas.microsoft.com/office/drawing/2014/main" id="{109ACCB7-C3C6-4342-8469-DE9B9FA17224}"/>
                  </a:ext>
                </a:extLst>
              </p:cNvPr>
              <p:cNvSpPr/>
              <p:nvPr/>
            </p:nvSpPr>
            <p:spPr>
              <a:xfrm>
                <a:off x="3319793" y="3993247"/>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cxnSp>
            <p:nvCxnSpPr>
              <p:cNvPr id="144" name="直接连接符 143">
                <a:extLst>
                  <a:ext uri="{FF2B5EF4-FFF2-40B4-BE49-F238E27FC236}">
                    <a16:creationId xmlns:a16="http://schemas.microsoft.com/office/drawing/2014/main" id="{C84E2A2B-8356-4104-8303-7F10E9EA4B7C}"/>
                  </a:ext>
                </a:extLst>
              </p:cNvPr>
              <p:cNvCxnSpPr>
                <a:stCxn id="146" idx="0"/>
                <a:endCxn id="17" idx="2"/>
              </p:cNvCxnSpPr>
              <p:nvPr/>
            </p:nvCxnSpPr>
            <p:spPr>
              <a:xfrm flipH="1" flipV="1">
                <a:off x="1611221"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50" name="直接连接符 149">
                <a:extLst>
                  <a:ext uri="{FF2B5EF4-FFF2-40B4-BE49-F238E27FC236}">
                    <a16:creationId xmlns:a16="http://schemas.microsoft.com/office/drawing/2014/main" id="{4934A7C9-619E-43E0-89CF-667DC325F02E}"/>
                  </a:ext>
                </a:extLst>
              </p:cNvPr>
              <p:cNvCxnSpPr>
                <a:stCxn id="31" idx="2"/>
                <a:endCxn id="147" idx="0"/>
              </p:cNvCxnSpPr>
              <p:nvPr/>
            </p:nvCxnSpPr>
            <p:spPr>
              <a:xfrm>
                <a:off x="2264577"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52" name="直接连接符 151">
                <a:extLst>
                  <a:ext uri="{FF2B5EF4-FFF2-40B4-BE49-F238E27FC236}">
                    <a16:creationId xmlns:a16="http://schemas.microsoft.com/office/drawing/2014/main" id="{A9DD8C88-53D5-4D19-B60E-355E6600D1CB}"/>
                  </a:ext>
                </a:extLst>
              </p:cNvPr>
              <p:cNvCxnSpPr>
                <a:stCxn id="49" idx="2"/>
                <a:endCxn id="148" idx="0"/>
              </p:cNvCxnSpPr>
              <p:nvPr/>
            </p:nvCxnSpPr>
            <p:spPr>
              <a:xfrm>
                <a:off x="2917933"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54" name="直接连接符 153">
                <a:extLst>
                  <a:ext uri="{FF2B5EF4-FFF2-40B4-BE49-F238E27FC236}">
                    <a16:creationId xmlns:a16="http://schemas.microsoft.com/office/drawing/2014/main" id="{7BF6469B-7CC0-47AD-89C1-75B25B307021}"/>
                  </a:ext>
                </a:extLst>
              </p:cNvPr>
              <p:cNvCxnSpPr>
                <a:stCxn id="50" idx="2"/>
                <a:endCxn id="149" idx="0"/>
              </p:cNvCxnSpPr>
              <p:nvPr/>
            </p:nvCxnSpPr>
            <p:spPr>
              <a:xfrm>
                <a:off x="3571290"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sp>
            <p:nvSpPr>
              <p:cNvPr id="206" name="文本框 205">
                <a:extLst>
                  <a:ext uri="{FF2B5EF4-FFF2-40B4-BE49-F238E27FC236}">
                    <a16:creationId xmlns:a16="http://schemas.microsoft.com/office/drawing/2014/main" id="{5B6847C2-9AB0-4351-8F86-BD0E39D2C2FF}"/>
                  </a:ext>
                </a:extLst>
              </p:cNvPr>
              <p:cNvSpPr txBox="1"/>
              <p:nvPr/>
            </p:nvSpPr>
            <p:spPr>
              <a:xfrm>
                <a:off x="2229224" y="2224504"/>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0" name="组合 259">
              <a:extLst>
                <a:ext uri="{FF2B5EF4-FFF2-40B4-BE49-F238E27FC236}">
                  <a16:creationId xmlns:a16="http://schemas.microsoft.com/office/drawing/2014/main" id="{2A954DA0-CC68-42EB-B8ED-4D3760ACFFB5}"/>
                </a:ext>
              </a:extLst>
            </p:cNvPr>
            <p:cNvGrpSpPr/>
            <p:nvPr/>
          </p:nvGrpSpPr>
          <p:grpSpPr>
            <a:xfrm>
              <a:off x="3203848" y="1167374"/>
              <a:ext cx="2809278" cy="3168352"/>
              <a:chOff x="732153" y="1487206"/>
              <a:chExt cx="2809278" cy="3168352"/>
            </a:xfrm>
          </p:grpSpPr>
          <p:sp>
            <p:nvSpPr>
              <p:cNvPr id="261" name="矩形 260">
                <a:extLst>
                  <a:ext uri="{FF2B5EF4-FFF2-40B4-BE49-F238E27FC236}">
                    <a16:creationId xmlns:a16="http://schemas.microsoft.com/office/drawing/2014/main" id="{FE7EDB45-A4D1-4BE8-9733-06F3EF76940C}"/>
                  </a:ext>
                </a:extLst>
              </p:cNvPr>
              <p:cNvSpPr/>
              <p:nvPr/>
            </p:nvSpPr>
            <p:spPr>
              <a:xfrm>
                <a:off x="732153" y="1487206"/>
                <a:ext cx="2809278" cy="3168352"/>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262" name="矩形 261">
                <a:extLst>
                  <a:ext uri="{FF2B5EF4-FFF2-40B4-BE49-F238E27FC236}">
                    <a16:creationId xmlns:a16="http://schemas.microsoft.com/office/drawing/2014/main" id="{DC640DDD-2DDD-458E-8C78-A0A385D80B11}"/>
                  </a:ext>
                </a:extLst>
              </p:cNvPr>
              <p:cNvSpPr/>
              <p:nvPr/>
            </p:nvSpPr>
            <p:spPr>
              <a:xfrm>
                <a:off x="732153" y="1487207"/>
                <a:ext cx="2809278"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400" b="1" spc="100" dirty="0">
                    <a:solidFill>
                      <a:schemeClr val="bg1"/>
                    </a:solidFill>
                    <a:latin typeface="微软雅黑" panose="020B0503020204020204" pitchFamily="34" charset="-122"/>
                    <a:ea typeface="微软雅黑" panose="020B0503020204020204" pitchFamily="34" charset="-122"/>
                  </a:rPr>
                  <a:t>网络</a:t>
                </a:r>
                <a:r>
                  <a:rPr lang="en-US" altLang="zh-CN" sz="1400" b="1" spc="100" dirty="0">
                    <a:solidFill>
                      <a:schemeClr val="bg1"/>
                    </a:solidFill>
                    <a:latin typeface="微软雅黑" panose="020B0503020204020204" pitchFamily="34" charset="-122"/>
                    <a:ea typeface="微软雅黑" panose="020B0503020204020204" pitchFamily="34" charset="-122"/>
                  </a:rPr>
                  <a:t>Fabric</a:t>
                </a:r>
                <a:r>
                  <a:rPr lang="zh-CN" altLang="en-US" sz="1400" b="1" spc="100" dirty="0">
                    <a:solidFill>
                      <a:schemeClr val="bg1"/>
                    </a:solidFill>
                    <a:latin typeface="微软雅黑" panose="020B0503020204020204" pitchFamily="34" charset="-122"/>
                    <a:ea typeface="微软雅黑" panose="020B0503020204020204" pitchFamily="34" charset="-122"/>
                  </a:rPr>
                  <a:t>哈希不均</a:t>
                </a:r>
              </a:p>
            </p:txBody>
          </p:sp>
          <p:sp>
            <p:nvSpPr>
              <p:cNvPr id="263" name="矩形 262">
                <a:extLst>
                  <a:ext uri="{FF2B5EF4-FFF2-40B4-BE49-F238E27FC236}">
                    <a16:creationId xmlns:a16="http://schemas.microsoft.com/office/drawing/2014/main" id="{5A3F443B-D3BB-45D4-BA6E-FB7D4591DF3D}"/>
                  </a:ext>
                </a:extLst>
              </p:cNvPr>
              <p:cNvSpPr/>
              <p:nvPr/>
            </p:nvSpPr>
            <p:spPr>
              <a:xfrm>
                <a:off x="732153" y="4368616"/>
                <a:ext cx="2809278" cy="286941"/>
              </a:xfrm>
              <a:prstGeom prst="rect">
                <a:avLst/>
              </a:prstGeom>
              <a:solidFill>
                <a:schemeClr val="bg1">
                  <a:lumMod val="85000"/>
                </a:schemeClr>
              </a:solidFill>
              <a:ln w="9525" cap="flat" cmpd="sng" algn="ctr">
                <a:noFill/>
                <a:prstDash val="sysDash"/>
                <a:tailEnd type="triangle"/>
              </a:ln>
            </p:spPr>
            <p:txBody>
              <a:bodyPr lIns="36000" tIns="36000" rIns="36000" bIns="36000" rtlCol="0" anchor="ctr"/>
              <a:lstStyle/>
              <a:p>
                <a:pPr marL="171450" indent="-171450" algn="ctr">
                  <a:buFont typeface="Wingdings" panose="05000000000000000000" pitchFamily="2" charset="2"/>
                  <a:buChar char="l"/>
                </a:pPr>
                <a:r>
                  <a:rPr lang="zh-CN" altLang="en-US" sz="800" dirty="0">
                    <a:latin typeface="微软雅黑" panose="020B0503020204020204" pitchFamily="34" charset="-122"/>
                    <a:ea typeface="微软雅黑" panose="020B0503020204020204" pitchFamily="34" charset="-122"/>
                  </a:rPr>
                  <a:t>网络</a:t>
                </a:r>
                <a:r>
                  <a:rPr lang="en-US" altLang="zh-CN" sz="800" dirty="0">
                    <a:latin typeface="微软雅黑" panose="020B0503020204020204" pitchFamily="34" charset="-122"/>
                    <a:ea typeface="微软雅黑" panose="020B0503020204020204" pitchFamily="34" charset="-122"/>
                  </a:rPr>
                  <a:t>Fabric</a:t>
                </a:r>
                <a:r>
                  <a:rPr lang="zh-CN" altLang="en-US" sz="800" dirty="0">
                    <a:latin typeface="微软雅黑" panose="020B0503020204020204" pitchFamily="34" charset="-122"/>
                    <a:ea typeface="微软雅黑" panose="020B0503020204020204" pitchFamily="34" charset="-122"/>
                  </a:rPr>
                  <a:t>中出现哈希冲突</a:t>
                </a:r>
              </a:p>
            </p:txBody>
          </p:sp>
        </p:grpSp>
      </p:grpSp>
      <p:grpSp>
        <p:nvGrpSpPr>
          <p:cNvPr id="290" name="组合 289">
            <a:extLst>
              <a:ext uri="{FF2B5EF4-FFF2-40B4-BE49-F238E27FC236}">
                <a16:creationId xmlns:a16="http://schemas.microsoft.com/office/drawing/2014/main" id="{8E83E70D-369C-449F-A020-4A433869BF23}"/>
              </a:ext>
            </a:extLst>
          </p:cNvPr>
          <p:cNvGrpSpPr/>
          <p:nvPr/>
        </p:nvGrpSpPr>
        <p:grpSpPr>
          <a:xfrm>
            <a:off x="6286218" y="1563637"/>
            <a:ext cx="2464656" cy="2751182"/>
            <a:chOff x="1359193" y="1458089"/>
            <a:chExt cx="2464656" cy="2751182"/>
          </a:xfrm>
        </p:grpSpPr>
        <p:sp>
          <p:nvSpPr>
            <p:cNvPr id="295" name="矩形 294">
              <a:extLst>
                <a:ext uri="{FF2B5EF4-FFF2-40B4-BE49-F238E27FC236}">
                  <a16:creationId xmlns:a16="http://schemas.microsoft.com/office/drawing/2014/main" id="{2888B12F-72EA-458E-949C-475E21A0A380}"/>
                </a:ext>
              </a:extLst>
            </p:cNvPr>
            <p:cNvSpPr/>
            <p:nvPr/>
          </p:nvSpPr>
          <p:spPr>
            <a:xfrm>
              <a:off x="1680277" y="19889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296" name="矩形 295">
              <a:extLst>
                <a:ext uri="{FF2B5EF4-FFF2-40B4-BE49-F238E27FC236}">
                  <a16:creationId xmlns:a16="http://schemas.microsoft.com/office/drawing/2014/main" id="{E7148831-B66B-4BD6-815A-FB075D26F7F5}"/>
                </a:ext>
              </a:extLst>
            </p:cNvPr>
            <p:cNvSpPr/>
            <p:nvPr/>
          </p:nvSpPr>
          <p:spPr>
            <a:xfrm>
              <a:off x="2928192" y="19889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297" name="矩形 296">
              <a:extLst>
                <a:ext uri="{FF2B5EF4-FFF2-40B4-BE49-F238E27FC236}">
                  <a16:creationId xmlns:a16="http://schemas.microsoft.com/office/drawing/2014/main" id="{57F145DC-5FA9-4036-B25C-D7B04ED9DC9F}"/>
                </a:ext>
              </a:extLst>
            </p:cNvPr>
            <p:cNvSpPr/>
            <p:nvPr/>
          </p:nvSpPr>
          <p:spPr>
            <a:xfrm>
              <a:off x="1680277" y="27985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sp>
          <p:nvSpPr>
            <p:cNvPr id="298" name="矩形 297">
              <a:extLst>
                <a:ext uri="{FF2B5EF4-FFF2-40B4-BE49-F238E27FC236}">
                  <a16:creationId xmlns:a16="http://schemas.microsoft.com/office/drawing/2014/main" id="{51929390-8DC9-4E41-8F8E-988FB9EF831D}"/>
                </a:ext>
              </a:extLst>
            </p:cNvPr>
            <p:cNvSpPr/>
            <p:nvPr/>
          </p:nvSpPr>
          <p:spPr>
            <a:xfrm>
              <a:off x="2928192" y="27985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cxnSp>
          <p:nvCxnSpPr>
            <p:cNvPr id="299" name="直接连接符 298">
              <a:extLst>
                <a:ext uri="{FF2B5EF4-FFF2-40B4-BE49-F238E27FC236}">
                  <a16:creationId xmlns:a16="http://schemas.microsoft.com/office/drawing/2014/main" id="{E7C495E9-1C2A-401A-8DB3-A05EE12761A1}"/>
                </a:ext>
              </a:extLst>
            </p:cNvPr>
            <p:cNvCxnSpPr>
              <a:stCxn id="297" idx="0"/>
              <a:endCxn id="295" idx="2"/>
            </p:cNvCxnSpPr>
            <p:nvPr/>
          </p:nvCxnSpPr>
          <p:spPr>
            <a:xfrm flipV="1">
              <a:off x="1932305" y="2204993"/>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00" name="直接连接符 299">
              <a:extLst>
                <a:ext uri="{FF2B5EF4-FFF2-40B4-BE49-F238E27FC236}">
                  <a16:creationId xmlns:a16="http://schemas.microsoft.com/office/drawing/2014/main" id="{64F5DCE5-8A34-47A4-BA32-EE535912439B}"/>
                </a:ext>
              </a:extLst>
            </p:cNvPr>
            <p:cNvCxnSpPr>
              <a:cxnSpLocks/>
              <a:endCxn id="296" idx="2"/>
            </p:cNvCxnSpPr>
            <p:nvPr/>
          </p:nvCxnSpPr>
          <p:spPr>
            <a:xfrm flipV="1">
              <a:off x="2004313" y="2204993"/>
              <a:ext cx="1175907"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01" name="直接连接符 300">
              <a:extLst>
                <a:ext uri="{FF2B5EF4-FFF2-40B4-BE49-F238E27FC236}">
                  <a16:creationId xmlns:a16="http://schemas.microsoft.com/office/drawing/2014/main" id="{135078C2-0AC4-436E-A52E-5966F0CFDE47}"/>
                </a:ext>
              </a:extLst>
            </p:cNvPr>
            <p:cNvCxnSpPr>
              <a:cxnSpLocks/>
              <a:stCxn id="298" idx="0"/>
              <a:endCxn id="295" idx="2"/>
            </p:cNvCxnSpPr>
            <p:nvPr/>
          </p:nvCxnSpPr>
          <p:spPr>
            <a:xfrm flipH="1" flipV="1">
              <a:off x="1932305" y="2204993"/>
              <a:ext cx="1247915"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02" name="直接连接符 301">
              <a:extLst>
                <a:ext uri="{FF2B5EF4-FFF2-40B4-BE49-F238E27FC236}">
                  <a16:creationId xmlns:a16="http://schemas.microsoft.com/office/drawing/2014/main" id="{1C7CF926-B36D-4574-A247-93A1A45A9623}"/>
                </a:ext>
              </a:extLst>
            </p:cNvPr>
            <p:cNvCxnSpPr>
              <a:stCxn id="298" idx="0"/>
              <a:endCxn id="296" idx="2"/>
            </p:cNvCxnSpPr>
            <p:nvPr/>
          </p:nvCxnSpPr>
          <p:spPr>
            <a:xfrm flipV="1">
              <a:off x="3180220" y="2204993"/>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303" name="矩形 302">
              <a:extLst>
                <a:ext uri="{FF2B5EF4-FFF2-40B4-BE49-F238E27FC236}">
                  <a16:creationId xmlns:a16="http://schemas.microsoft.com/office/drawing/2014/main" id="{9C1C1D88-0A70-46FD-9434-0370F75980E1}"/>
                </a:ext>
              </a:extLst>
            </p:cNvPr>
            <p:cNvSpPr/>
            <p:nvPr/>
          </p:nvSpPr>
          <p:spPr>
            <a:xfrm>
              <a:off x="1359193" y="34917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304" name="直接连接符 303">
              <a:extLst>
                <a:ext uri="{FF2B5EF4-FFF2-40B4-BE49-F238E27FC236}">
                  <a16:creationId xmlns:a16="http://schemas.microsoft.com/office/drawing/2014/main" id="{5A98466A-A8AF-49FE-A2CF-98675E750C0E}"/>
                </a:ext>
              </a:extLst>
            </p:cNvPr>
            <p:cNvCxnSpPr>
              <a:stCxn id="303" idx="0"/>
              <a:endCxn id="297" idx="2"/>
            </p:cNvCxnSpPr>
            <p:nvPr/>
          </p:nvCxnSpPr>
          <p:spPr>
            <a:xfrm flipV="1">
              <a:off x="1611221" y="3014533"/>
              <a:ext cx="321084"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05" name="直接连接符 304">
              <a:extLst>
                <a:ext uri="{FF2B5EF4-FFF2-40B4-BE49-F238E27FC236}">
                  <a16:creationId xmlns:a16="http://schemas.microsoft.com/office/drawing/2014/main" id="{301769D0-0019-40E4-9B5C-BA6E930F0747}"/>
                </a:ext>
              </a:extLst>
            </p:cNvPr>
            <p:cNvCxnSpPr>
              <a:cxnSpLocks/>
              <a:stCxn id="318" idx="0"/>
              <a:endCxn id="298" idx="2"/>
            </p:cNvCxnSpPr>
            <p:nvPr/>
          </p:nvCxnSpPr>
          <p:spPr>
            <a:xfrm flipV="1">
              <a:off x="2917933" y="3014533"/>
              <a:ext cx="262287"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06" name="直接连接符 305">
              <a:extLst>
                <a:ext uri="{FF2B5EF4-FFF2-40B4-BE49-F238E27FC236}">
                  <a16:creationId xmlns:a16="http://schemas.microsoft.com/office/drawing/2014/main" id="{D10BDF77-CC22-4557-AED7-F957E8CDD813}"/>
                </a:ext>
              </a:extLst>
            </p:cNvPr>
            <p:cNvCxnSpPr>
              <a:cxnSpLocks/>
              <a:stCxn id="319" idx="0"/>
              <a:endCxn id="298" idx="2"/>
            </p:cNvCxnSpPr>
            <p:nvPr/>
          </p:nvCxnSpPr>
          <p:spPr>
            <a:xfrm flipH="1" flipV="1">
              <a:off x="3180220" y="3014533"/>
              <a:ext cx="391070"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07" name="直接箭头连接符 306">
              <a:extLst>
                <a:ext uri="{FF2B5EF4-FFF2-40B4-BE49-F238E27FC236}">
                  <a16:creationId xmlns:a16="http://schemas.microsoft.com/office/drawing/2014/main" id="{EF50CCE9-3C75-4C22-9043-B8032214CDBD}"/>
                </a:ext>
              </a:extLst>
            </p:cNvPr>
            <p:cNvCxnSpPr>
              <a:cxnSpLocks/>
            </p:cNvCxnSpPr>
            <p:nvPr/>
          </p:nvCxnSpPr>
          <p:spPr>
            <a:xfrm flipV="1">
              <a:off x="1563423" y="3077501"/>
              <a:ext cx="235539" cy="36234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308" name="直接箭头连接符 307">
              <a:extLst>
                <a:ext uri="{FF2B5EF4-FFF2-40B4-BE49-F238E27FC236}">
                  <a16:creationId xmlns:a16="http://schemas.microsoft.com/office/drawing/2014/main" id="{7282BA6D-3AB2-4784-A4FF-CDA012B9984B}"/>
                </a:ext>
              </a:extLst>
            </p:cNvPr>
            <p:cNvCxnSpPr>
              <a:cxnSpLocks/>
            </p:cNvCxnSpPr>
            <p:nvPr/>
          </p:nvCxnSpPr>
          <p:spPr>
            <a:xfrm flipV="1">
              <a:off x="1863249" y="2325025"/>
              <a:ext cx="0" cy="396795"/>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309" name="直接箭头连接符 308">
              <a:extLst>
                <a:ext uri="{FF2B5EF4-FFF2-40B4-BE49-F238E27FC236}">
                  <a16:creationId xmlns:a16="http://schemas.microsoft.com/office/drawing/2014/main" id="{AB72196D-5CBF-407D-BD41-8F4808AA1490}"/>
                </a:ext>
              </a:extLst>
            </p:cNvPr>
            <p:cNvCxnSpPr>
              <a:cxnSpLocks/>
            </p:cNvCxnSpPr>
            <p:nvPr/>
          </p:nvCxnSpPr>
          <p:spPr>
            <a:xfrm>
              <a:off x="2081105" y="2334919"/>
              <a:ext cx="908037" cy="42673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310" name="直接箭头连接符 309">
              <a:extLst>
                <a:ext uri="{FF2B5EF4-FFF2-40B4-BE49-F238E27FC236}">
                  <a16:creationId xmlns:a16="http://schemas.microsoft.com/office/drawing/2014/main" id="{6573A5F7-4839-408F-B6DC-32E98DD92A90}"/>
                </a:ext>
              </a:extLst>
            </p:cNvPr>
            <p:cNvCxnSpPr>
              <a:cxnSpLocks/>
            </p:cNvCxnSpPr>
            <p:nvPr/>
          </p:nvCxnSpPr>
          <p:spPr>
            <a:xfrm flipH="1">
              <a:off x="2878983" y="3071382"/>
              <a:ext cx="216498" cy="364366"/>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311" name="矩形 310">
              <a:extLst>
                <a:ext uri="{FF2B5EF4-FFF2-40B4-BE49-F238E27FC236}">
                  <a16:creationId xmlns:a16="http://schemas.microsoft.com/office/drawing/2014/main" id="{32926A45-9082-4A5D-863C-875119158B34}"/>
                </a:ext>
              </a:extLst>
            </p:cNvPr>
            <p:cNvSpPr/>
            <p:nvPr/>
          </p:nvSpPr>
          <p:spPr>
            <a:xfrm>
              <a:off x="2012549" y="34917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312" name="直接连接符 311">
              <a:extLst>
                <a:ext uri="{FF2B5EF4-FFF2-40B4-BE49-F238E27FC236}">
                  <a16:creationId xmlns:a16="http://schemas.microsoft.com/office/drawing/2014/main" id="{F6CF8B27-8BBA-4E00-A519-1FDB9AC79A86}"/>
                </a:ext>
              </a:extLst>
            </p:cNvPr>
            <p:cNvCxnSpPr>
              <a:cxnSpLocks/>
              <a:stCxn id="311" idx="0"/>
              <a:endCxn id="297" idx="2"/>
            </p:cNvCxnSpPr>
            <p:nvPr/>
          </p:nvCxnSpPr>
          <p:spPr>
            <a:xfrm flipH="1" flipV="1">
              <a:off x="1932305" y="3014533"/>
              <a:ext cx="332272"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13" name="直接箭头连接符 312">
              <a:extLst>
                <a:ext uri="{FF2B5EF4-FFF2-40B4-BE49-F238E27FC236}">
                  <a16:creationId xmlns:a16="http://schemas.microsoft.com/office/drawing/2014/main" id="{1DCDBD0C-8073-4327-858D-9CA9FBB1970C}"/>
                </a:ext>
              </a:extLst>
            </p:cNvPr>
            <p:cNvCxnSpPr>
              <a:cxnSpLocks/>
            </p:cNvCxnSpPr>
            <p:nvPr/>
          </p:nvCxnSpPr>
          <p:spPr>
            <a:xfrm flipH="1" flipV="1">
              <a:off x="2048372" y="3084859"/>
              <a:ext cx="280644" cy="36863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314" name="直接箭头连接符 313">
              <a:extLst>
                <a:ext uri="{FF2B5EF4-FFF2-40B4-BE49-F238E27FC236}">
                  <a16:creationId xmlns:a16="http://schemas.microsoft.com/office/drawing/2014/main" id="{D72DF8F8-30B3-4387-872F-B80550E4B70B}"/>
                </a:ext>
              </a:extLst>
            </p:cNvPr>
            <p:cNvCxnSpPr>
              <a:cxnSpLocks/>
            </p:cNvCxnSpPr>
            <p:nvPr/>
          </p:nvCxnSpPr>
          <p:spPr>
            <a:xfrm flipV="1">
              <a:off x="2183640" y="2295385"/>
              <a:ext cx="957276" cy="457680"/>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315" name="直接箭头连接符 314">
              <a:extLst>
                <a:ext uri="{FF2B5EF4-FFF2-40B4-BE49-F238E27FC236}">
                  <a16:creationId xmlns:a16="http://schemas.microsoft.com/office/drawing/2014/main" id="{28AF8A44-086D-4F7D-B898-E7A375C99014}"/>
                </a:ext>
              </a:extLst>
            </p:cNvPr>
            <p:cNvCxnSpPr>
              <a:cxnSpLocks/>
            </p:cNvCxnSpPr>
            <p:nvPr/>
          </p:nvCxnSpPr>
          <p:spPr>
            <a:xfrm>
              <a:off x="3245375" y="2293510"/>
              <a:ext cx="0" cy="447247"/>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317" name="文本框 316">
              <a:extLst>
                <a:ext uri="{FF2B5EF4-FFF2-40B4-BE49-F238E27FC236}">
                  <a16:creationId xmlns:a16="http://schemas.microsoft.com/office/drawing/2014/main" id="{9CDEDE14-DB77-4BEE-BAB0-2CD91585A7C8}"/>
                </a:ext>
              </a:extLst>
            </p:cNvPr>
            <p:cNvSpPr txBox="1"/>
            <p:nvPr/>
          </p:nvSpPr>
          <p:spPr>
            <a:xfrm>
              <a:off x="2235858" y="1458089"/>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18" name="矩形 317">
              <a:extLst>
                <a:ext uri="{FF2B5EF4-FFF2-40B4-BE49-F238E27FC236}">
                  <a16:creationId xmlns:a16="http://schemas.microsoft.com/office/drawing/2014/main" id="{31A4BFCD-6373-4009-9D0A-E59CD8A513EA}"/>
                </a:ext>
              </a:extLst>
            </p:cNvPr>
            <p:cNvSpPr/>
            <p:nvPr/>
          </p:nvSpPr>
          <p:spPr>
            <a:xfrm>
              <a:off x="2665905" y="34917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sp>
          <p:nvSpPr>
            <p:cNvPr id="319" name="矩形 318">
              <a:extLst>
                <a:ext uri="{FF2B5EF4-FFF2-40B4-BE49-F238E27FC236}">
                  <a16:creationId xmlns:a16="http://schemas.microsoft.com/office/drawing/2014/main" id="{E2AC37B3-7F8E-4F62-8563-C324C0DC759E}"/>
                </a:ext>
              </a:extLst>
            </p:cNvPr>
            <p:cNvSpPr/>
            <p:nvPr/>
          </p:nvSpPr>
          <p:spPr>
            <a:xfrm>
              <a:off x="3319262" y="3491786"/>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sp>
          <p:nvSpPr>
            <p:cNvPr id="320" name="矩形 319">
              <a:extLst>
                <a:ext uri="{FF2B5EF4-FFF2-40B4-BE49-F238E27FC236}">
                  <a16:creationId xmlns:a16="http://schemas.microsoft.com/office/drawing/2014/main" id="{6DB17012-F666-4D23-B2CF-B2D722F7706D}"/>
                </a:ext>
              </a:extLst>
            </p:cNvPr>
            <p:cNvSpPr/>
            <p:nvPr/>
          </p:nvSpPr>
          <p:spPr>
            <a:xfrm>
              <a:off x="1359724" y="399324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321" name="矩形 320">
              <a:extLst>
                <a:ext uri="{FF2B5EF4-FFF2-40B4-BE49-F238E27FC236}">
                  <a16:creationId xmlns:a16="http://schemas.microsoft.com/office/drawing/2014/main" id="{4A1E19C5-C913-48D4-A4D3-CFFB8E53429D}"/>
                </a:ext>
              </a:extLst>
            </p:cNvPr>
            <p:cNvSpPr/>
            <p:nvPr/>
          </p:nvSpPr>
          <p:spPr>
            <a:xfrm>
              <a:off x="2013080" y="399324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322" name="矩形 321">
              <a:extLst>
                <a:ext uri="{FF2B5EF4-FFF2-40B4-BE49-F238E27FC236}">
                  <a16:creationId xmlns:a16="http://schemas.microsoft.com/office/drawing/2014/main" id="{26968FBA-1543-4116-AE65-729A4025E512}"/>
                </a:ext>
              </a:extLst>
            </p:cNvPr>
            <p:cNvSpPr/>
            <p:nvPr/>
          </p:nvSpPr>
          <p:spPr>
            <a:xfrm>
              <a:off x="2666436" y="399324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323" name="矩形 322">
              <a:extLst>
                <a:ext uri="{FF2B5EF4-FFF2-40B4-BE49-F238E27FC236}">
                  <a16:creationId xmlns:a16="http://schemas.microsoft.com/office/drawing/2014/main" id="{BF8EC0F7-4154-438E-A789-57E487444C9B}"/>
                </a:ext>
              </a:extLst>
            </p:cNvPr>
            <p:cNvSpPr/>
            <p:nvPr/>
          </p:nvSpPr>
          <p:spPr>
            <a:xfrm>
              <a:off x="3319793" y="3993247"/>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cxnSp>
          <p:nvCxnSpPr>
            <p:cNvPr id="324" name="直接连接符 323">
              <a:extLst>
                <a:ext uri="{FF2B5EF4-FFF2-40B4-BE49-F238E27FC236}">
                  <a16:creationId xmlns:a16="http://schemas.microsoft.com/office/drawing/2014/main" id="{5621EF28-38BE-4A4B-A7CE-3474808A0317}"/>
                </a:ext>
              </a:extLst>
            </p:cNvPr>
            <p:cNvCxnSpPr>
              <a:stCxn id="320" idx="0"/>
              <a:endCxn id="303" idx="2"/>
            </p:cNvCxnSpPr>
            <p:nvPr/>
          </p:nvCxnSpPr>
          <p:spPr>
            <a:xfrm flipH="1" flipV="1">
              <a:off x="1611221"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325" name="直接连接符 324">
              <a:extLst>
                <a:ext uri="{FF2B5EF4-FFF2-40B4-BE49-F238E27FC236}">
                  <a16:creationId xmlns:a16="http://schemas.microsoft.com/office/drawing/2014/main" id="{27306AB3-7CEA-4B01-A720-2D8DA209684C}"/>
                </a:ext>
              </a:extLst>
            </p:cNvPr>
            <p:cNvCxnSpPr>
              <a:stCxn id="311" idx="2"/>
              <a:endCxn id="321" idx="0"/>
            </p:cNvCxnSpPr>
            <p:nvPr/>
          </p:nvCxnSpPr>
          <p:spPr>
            <a:xfrm>
              <a:off x="2264577"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326" name="直接连接符 325">
              <a:extLst>
                <a:ext uri="{FF2B5EF4-FFF2-40B4-BE49-F238E27FC236}">
                  <a16:creationId xmlns:a16="http://schemas.microsoft.com/office/drawing/2014/main" id="{2A3C676D-C99E-41E4-ABCF-FE6B6E32A83F}"/>
                </a:ext>
              </a:extLst>
            </p:cNvPr>
            <p:cNvCxnSpPr>
              <a:stCxn id="318" idx="2"/>
              <a:endCxn id="322" idx="0"/>
            </p:cNvCxnSpPr>
            <p:nvPr/>
          </p:nvCxnSpPr>
          <p:spPr>
            <a:xfrm>
              <a:off x="2917933"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327" name="直接连接符 326">
              <a:extLst>
                <a:ext uri="{FF2B5EF4-FFF2-40B4-BE49-F238E27FC236}">
                  <a16:creationId xmlns:a16="http://schemas.microsoft.com/office/drawing/2014/main" id="{A6D9F418-885D-4E48-A3A6-DB516DE1827D}"/>
                </a:ext>
              </a:extLst>
            </p:cNvPr>
            <p:cNvCxnSpPr>
              <a:stCxn id="319" idx="2"/>
              <a:endCxn id="323" idx="0"/>
            </p:cNvCxnSpPr>
            <p:nvPr/>
          </p:nvCxnSpPr>
          <p:spPr>
            <a:xfrm>
              <a:off x="3571290"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sp>
          <p:nvSpPr>
            <p:cNvPr id="328" name="文本框 327">
              <a:extLst>
                <a:ext uri="{FF2B5EF4-FFF2-40B4-BE49-F238E27FC236}">
                  <a16:creationId xmlns:a16="http://schemas.microsoft.com/office/drawing/2014/main" id="{52AAAAA5-B318-42A7-8B04-925D4CC6D689}"/>
                </a:ext>
              </a:extLst>
            </p:cNvPr>
            <p:cNvSpPr txBox="1"/>
            <p:nvPr/>
          </p:nvSpPr>
          <p:spPr>
            <a:xfrm>
              <a:off x="2229224" y="2224504"/>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47" name="直接箭头连接符 346">
              <a:extLst>
                <a:ext uri="{FF2B5EF4-FFF2-40B4-BE49-F238E27FC236}">
                  <a16:creationId xmlns:a16="http://schemas.microsoft.com/office/drawing/2014/main" id="{FCBDC3E5-F4F5-4432-B482-28E1732D8FBD}"/>
                </a:ext>
              </a:extLst>
            </p:cNvPr>
            <p:cNvCxnSpPr>
              <a:cxnSpLocks/>
            </p:cNvCxnSpPr>
            <p:nvPr/>
          </p:nvCxnSpPr>
          <p:spPr>
            <a:xfrm flipH="1">
              <a:off x="2997009" y="3106381"/>
              <a:ext cx="216498" cy="364366"/>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1" name="组合 290">
            <a:extLst>
              <a:ext uri="{FF2B5EF4-FFF2-40B4-BE49-F238E27FC236}">
                <a16:creationId xmlns:a16="http://schemas.microsoft.com/office/drawing/2014/main" id="{A1757232-BB40-43D7-BADB-F8B5225DC053}"/>
              </a:ext>
            </a:extLst>
          </p:cNvPr>
          <p:cNvGrpSpPr/>
          <p:nvPr/>
        </p:nvGrpSpPr>
        <p:grpSpPr>
          <a:xfrm>
            <a:off x="6083202" y="1563638"/>
            <a:ext cx="2809278" cy="3168352"/>
            <a:chOff x="732153" y="1487206"/>
            <a:chExt cx="2809278" cy="3168352"/>
          </a:xfrm>
        </p:grpSpPr>
        <p:sp>
          <p:nvSpPr>
            <p:cNvPr id="292" name="矩形 291">
              <a:extLst>
                <a:ext uri="{FF2B5EF4-FFF2-40B4-BE49-F238E27FC236}">
                  <a16:creationId xmlns:a16="http://schemas.microsoft.com/office/drawing/2014/main" id="{46D7E0EC-37FF-46CB-850E-75833B8B3D28}"/>
                </a:ext>
              </a:extLst>
            </p:cNvPr>
            <p:cNvSpPr/>
            <p:nvPr/>
          </p:nvSpPr>
          <p:spPr>
            <a:xfrm>
              <a:off x="732153" y="1487206"/>
              <a:ext cx="2809278" cy="3168352"/>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293" name="矩形 292">
              <a:extLst>
                <a:ext uri="{FF2B5EF4-FFF2-40B4-BE49-F238E27FC236}">
                  <a16:creationId xmlns:a16="http://schemas.microsoft.com/office/drawing/2014/main" id="{A6CE8D1A-30E6-4F68-B6AD-3EB282E29DAF}"/>
                </a:ext>
              </a:extLst>
            </p:cNvPr>
            <p:cNvSpPr/>
            <p:nvPr/>
          </p:nvSpPr>
          <p:spPr>
            <a:xfrm>
              <a:off x="732153" y="1487207"/>
              <a:ext cx="2809278"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en-US" altLang="zh-CN" sz="1400" b="1" spc="100" dirty="0" err="1">
                  <a:solidFill>
                    <a:schemeClr val="bg1"/>
                  </a:solidFill>
                  <a:latin typeface="微软雅黑" panose="020B0503020204020204" pitchFamily="34" charset="-122"/>
                  <a:ea typeface="微软雅黑" panose="020B0503020204020204" pitchFamily="34" charset="-122"/>
                </a:rPr>
                <a:t>Incast</a:t>
              </a:r>
              <a:r>
                <a:rPr lang="zh-CN" altLang="en-US" sz="1400" b="1" spc="100" dirty="0">
                  <a:solidFill>
                    <a:schemeClr val="bg1"/>
                  </a:solidFill>
                  <a:latin typeface="微软雅黑" panose="020B0503020204020204" pitchFamily="34" charset="-122"/>
                  <a:ea typeface="微软雅黑" panose="020B0503020204020204" pitchFamily="34" charset="-122"/>
                </a:rPr>
                <a:t>问题：接收端多打一</a:t>
              </a:r>
            </a:p>
          </p:txBody>
        </p:sp>
        <p:sp>
          <p:nvSpPr>
            <p:cNvPr id="294" name="矩形 293">
              <a:extLst>
                <a:ext uri="{FF2B5EF4-FFF2-40B4-BE49-F238E27FC236}">
                  <a16:creationId xmlns:a16="http://schemas.microsoft.com/office/drawing/2014/main" id="{84B0D95A-1C55-4A52-B9C8-00FA9FDDEFF7}"/>
                </a:ext>
              </a:extLst>
            </p:cNvPr>
            <p:cNvSpPr/>
            <p:nvPr/>
          </p:nvSpPr>
          <p:spPr>
            <a:xfrm>
              <a:off x="732153" y="4368616"/>
              <a:ext cx="2809278" cy="286941"/>
            </a:xfrm>
            <a:prstGeom prst="rect">
              <a:avLst/>
            </a:prstGeom>
            <a:solidFill>
              <a:schemeClr val="bg1">
                <a:lumMod val="85000"/>
              </a:schemeClr>
            </a:solidFill>
            <a:ln w="9525" cap="flat" cmpd="sng" algn="ctr">
              <a:noFill/>
              <a:prstDash val="sysDash"/>
              <a:tailEnd type="triangle"/>
            </a:ln>
          </p:spPr>
          <p:txBody>
            <a:bodyPr lIns="36000" tIns="36000" rIns="36000" bIns="36000" rtlCol="0" anchor="ctr"/>
            <a:lstStyle/>
            <a:p>
              <a:pPr marL="171450" indent="-171450" algn="ctr">
                <a:buFont typeface="Wingdings" panose="05000000000000000000" pitchFamily="2" charset="2"/>
                <a:buChar char="l"/>
              </a:pPr>
              <a:r>
                <a:rPr lang="zh-CN" altLang="en-US" sz="800" dirty="0">
                  <a:latin typeface="微软雅黑" panose="020B0503020204020204" pitchFamily="34" charset="-122"/>
                  <a:ea typeface="微软雅黑" panose="020B0503020204020204" pitchFamily="34" charset="-122"/>
                </a:rPr>
                <a:t>网络负载均匀，接收端网卡存在多打一</a:t>
              </a:r>
            </a:p>
          </p:txBody>
        </p:sp>
      </p:grpSp>
      <p:cxnSp>
        <p:nvCxnSpPr>
          <p:cNvPr id="329" name="直接连接符 328">
            <a:extLst>
              <a:ext uri="{FF2B5EF4-FFF2-40B4-BE49-F238E27FC236}">
                <a16:creationId xmlns:a16="http://schemas.microsoft.com/office/drawing/2014/main" id="{F79F33F5-6974-45BE-8CBD-BD8B67597F2A}"/>
              </a:ext>
            </a:extLst>
          </p:cNvPr>
          <p:cNvCxnSpPr>
            <a:cxnSpLocks/>
            <a:stCxn id="132" idx="0"/>
            <a:endCxn id="129" idx="2"/>
          </p:cNvCxnSpPr>
          <p:nvPr/>
        </p:nvCxnSpPr>
        <p:spPr>
          <a:xfrm flipH="1" flipV="1">
            <a:off x="957794" y="2350991"/>
            <a:ext cx="332162" cy="53503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30" name="直接连接符 329">
            <a:extLst>
              <a:ext uri="{FF2B5EF4-FFF2-40B4-BE49-F238E27FC236}">
                <a16:creationId xmlns:a16="http://schemas.microsoft.com/office/drawing/2014/main" id="{C4D1619D-6201-4C65-8E08-134BCF1374B1}"/>
              </a:ext>
            </a:extLst>
          </p:cNvPr>
          <p:cNvCxnSpPr>
            <a:cxnSpLocks/>
            <a:stCxn id="133" idx="0"/>
            <a:endCxn id="130" idx="2"/>
          </p:cNvCxnSpPr>
          <p:nvPr/>
        </p:nvCxnSpPr>
        <p:spPr>
          <a:xfrm flipV="1">
            <a:off x="1960047" y="2350991"/>
            <a:ext cx="245662" cy="53503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31" name="直接箭头连接符 330">
            <a:extLst>
              <a:ext uri="{FF2B5EF4-FFF2-40B4-BE49-F238E27FC236}">
                <a16:creationId xmlns:a16="http://schemas.microsoft.com/office/drawing/2014/main" id="{2B871C79-FEA5-44AE-95A7-08002C05F799}"/>
              </a:ext>
            </a:extLst>
          </p:cNvPr>
          <p:cNvCxnSpPr>
            <a:cxnSpLocks/>
          </p:cNvCxnSpPr>
          <p:nvPr/>
        </p:nvCxnSpPr>
        <p:spPr>
          <a:xfrm flipV="1">
            <a:off x="588671" y="2390689"/>
            <a:ext cx="288042" cy="41214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334" name="直接连接符 333">
            <a:extLst>
              <a:ext uri="{FF2B5EF4-FFF2-40B4-BE49-F238E27FC236}">
                <a16:creationId xmlns:a16="http://schemas.microsoft.com/office/drawing/2014/main" id="{89A7AA3C-EF94-47C6-B224-63E533CA0F28}"/>
              </a:ext>
            </a:extLst>
          </p:cNvPr>
          <p:cNvCxnSpPr>
            <a:cxnSpLocks/>
            <a:stCxn id="131" idx="0"/>
            <a:endCxn id="130" idx="2"/>
          </p:cNvCxnSpPr>
          <p:nvPr/>
        </p:nvCxnSpPr>
        <p:spPr>
          <a:xfrm flipV="1">
            <a:off x="624685" y="2350991"/>
            <a:ext cx="1581024" cy="53503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35" name="直接连接符 334">
            <a:extLst>
              <a:ext uri="{FF2B5EF4-FFF2-40B4-BE49-F238E27FC236}">
                <a16:creationId xmlns:a16="http://schemas.microsoft.com/office/drawing/2014/main" id="{24F54A9B-DC88-4F0D-82BA-067FD12BF2A0}"/>
              </a:ext>
            </a:extLst>
          </p:cNvPr>
          <p:cNvCxnSpPr>
            <a:cxnSpLocks/>
            <a:stCxn id="134" idx="0"/>
            <a:endCxn id="129" idx="2"/>
          </p:cNvCxnSpPr>
          <p:nvPr/>
        </p:nvCxnSpPr>
        <p:spPr>
          <a:xfrm flipH="1" flipV="1">
            <a:off x="957794" y="2350991"/>
            <a:ext cx="1706006" cy="53503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32" name="直接箭头连接符 331">
            <a:extLst>
              <a:ext uri="{FF2B5EF4-FFF2-40B4-BE49-F238E27FC236}">
                <a16:creationId xmlns:a16="http://schemas.microsoft.com/office/drawing/2014/main" id="{534C0DF6-0C85-4B39-8F94-B643BD557CC1}"/>
              </a:ext>
            </a:extLst>
          </p:cNvPr>
          <p:cNvCxnSpPr>
            <a:cxnSpLocks/>
          </p:cNvCxnSpPr>
          <p:nvPr/>
        </p:nvCxnSpPr>
        <p:spPr>
          <a:xfrm flipV="1">
            <a:off x="1312831" y="2406282"/>
            <a:ext cx="724008" cy="42299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336" name="直接箭头连接符 335">
            <a:extLst>
              <a:ext uri="{FF2B5EF4-FFF2-40B4-BE49-F238E27FC236}">
                <a16:creationId xmlns:a16="http://schemas.microsoft.com/office/drawing/2014/main" id="{80632B25-ACA1-4EB6-BE79-DAC6E8FD3EA9}"/>
              </a:ext>
            </a:extLst>
          </p:cNvPr>
          <p:cNvCxnSpPr>
            <a:cxnSpLocks/>
          </p:cNvCxnSpPr>
          <p:nvPr/>
        </p:nvCxnSpPr>
        <p:spPr>
          <a:xfrm flipH="1">
            <a:off x="1920465" y="2436521"/>
            <a:ext cx="191001" cy="409784"/>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337" name="直接箭头连接符 336">
            <a:extLst>
              <a:ext uri="{FF2B5EF4-FFF2-40B4-BE49-F238E27FC236}">
                <a16:creationId xmlns:a16="http://schemas.microsoft.com/office/drawing/2014/main" id="{BA16B347-8C6B-4B35-B9A4-168231164CA3}"/>
              </a:ext>
            </a:extLst>
          </p:cNvPr>
          <p:cNvCxnSpPr>
            <a:cxnSpLocks/>
          </p:cNvCxnSpPr>
          <p:nvPr/>
        </p:nvCxnSpPr>
        <p:spPr>
          <a:xfrm>
            <a:off x="1941594" y="3172597"/>
            <a:ext cx="284145" cy="343163"/>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338" name="直接箭头连接符 337">
            <a:extLst>
              <a:ext uri="{FF2B5EF4-FFF2-40B4-BE49-F238E27FC236}">
                <a16:creationId xmlns:a16="http://schemas.microsoft.com/office/drawing/2014/main" id="{6A31F556-B706-45A9-8CF1-E6E4E25C17D1}"/>
              </a:ext>
            </a:extLst>
          </p:cNvPr>
          <p:cNvCxnSpPr>
            <a:cxnSpLocks/>
          </p:cNvCxnSpPr>
          <p:nvPr/>
        </p:nvCxnSpPr>
        <p:spPr>
          <a:xfrm>
            <a:off x="993037" y="2433049"/>
            <a:ext cx="804716" cy="431072"/>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339" name="直接箭头连接符 338">
            <a:extLst>
              <a:ext uri="{FF2B5EF4-FFF2-40B4-BE49-F238E27FC236}">
                <a16:creationId xmlns:a16="http://schemas.microsoft.com/office/drawing/2014/main" id="{8AE8BAFA-4A4A-4FCB-9058-8BA8D2423D91}"/>
              </a:ext>
            </a:extLst>
          </p:cNvPr>
          <p:cNvCxnSpPr>
            <a:cxnSpLocks/>
          </p:cNvCxnSpPr>
          <p:nvPr/>
        </p:nvCxnSpPr>
        <p:spPr>
          <a:xfrm>
            <a:off x="2054423" y="3148222"/>
            <a:ext cx="251560" cy="31743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340" name="矩形 339">
            <a:extLst>
              <a:ext uri="{FF2B5EF4-FFF2-40B4-BE49-F238E27FC236}">
                <a16:creationId xmlns:a16="http://schemas.microsoft.com/office/drawing/2014/main" id="{8B409CB0-E4B4-4D84-AFDD-0C3FE94BF0DB}"/>
              </a:ext>
            </a:extLst>
          </p:cNvPr>
          <p:cNvSpPr/>
          <p:nvPr/>
        </p:nvSpPr>
        <p:spPr>
          <a:xfrm>
            <a:off x="372657" y="4045393"/>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341" name="矩形 340">
            <a:extLst>
              <a:ext uri="{FF2B5EF4-FFF2-40B4-BE49-F238E27FC236}">
                <a16:creationId xmlns:a16="http://schemas.microsoft.com/office/drawing/2014/main" id="{7A816BBF-0B9F-49D2-BB13-01520EA1F8A0}"/>
              </a:ext>
            </a:extLst>
          </p:cNvPr>
          <p:cNvSpPr/>
          <p:nvPr/>
        </p:nvSpPr>
        <p:spPr>
          <a:xfrm>
            <a:off x="1035501" y="4049037"/>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342" name="矩形 341">
            <a:extLst>
              <a:ext uri="{FF2B5EF4-FFF2-40B4-BE49-F238E27FC236}">
                <a16:creationId xmlns:a16="http://schemas.microsoft.com/office/drawing/2014/main" id="{1F3CBFBC-4B55-4F4C-A4F7-09C696901245}"/>
              </a:ext>
            </a:extLst>
          </p:cNvPr>
          <p:cNvSpPr/>
          <p:nvPr/>
        </p:nvSpPr>
        <p:spPr>
          <a:xfrm>
            <a:off x="2088686" y="4045393"/>
            <a:ext cx="504056" cy="216024"/>
          </a:xfrm>
          <a:prstGeom prst="rect">
            <a:avLst/>
          </a:prstGeom>
          <a:solidFill>
            <a:srgbClr val="FFC00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cxnSp>
        <p:nvCxnSpPr>
          <p:cNvPr id="343" name="直接连接符 342">
            <a:extLst>
              <a:ext uri="{FF2B5EF4-FFF2-40B4-BE49-F238E27FC236}">
                <a16:creationId xmlns:a16="http://schemas.microsoft.com/office/drawing/2014/main" id="{7D9EF46C-C0C4-44A7-8ADE-CA93AD72D575}"/>
              </a:ext>
            </a:extLst>
          </p:cNvPr>
          <p:cNvCxnSpPr>
            <a:cxnSpLocks/>
            <a:stCxn id="340" idx="0"/>
            <a:endCxn id="139" idx="2"/>
          </p:cNvCxnSpPr>
          <p:nvPr/>
        </p:nvCxnSpPr>
        <p:spPr>
          <a:xfrm flipV="1">
            <a:off x="624685" y="3789209"/>
            <a:ext cx="0" cy="256184"/>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344" name="直接连接符 343">
            <a:extLst>
              <a:ext uri="{FF2B5EF4-FFF2-40B4-BE49-F238E27FC236}">
                <a16:creationId xmlns:a16="http://schemas.microsoft.com/office/drawing/2014/main" id="{756DBADB-3817-40A8-ADB0-BD6B056B41B5}"/>
              </a:ext>
            </a:extLst>
          </p:cNvPr>
          <p:cNvCxnSpPr>
            <a:cxnSpLocks/>
            <a:stCxn id="341" idx="0"/>
            <a:endCxn id="169" idx="2"/>
          </p:cNvCxnSpPr>
          <p:nvPr/>
        </p:nvCxnSpPr>
        <p:spPr>
          <a:xfrm flipV="1">
            <a:off x="1287529" y="3783090"/>
            <a:ext cx="1081" cy="26594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345" name="直接连接符 344">
            <a:extLst>
              <a:ext uri="{FF2B5EF4-FFF2-40B4-BE49-F238E27FC236}">
                <a16:creationId xmlns:a16="http://schemas.microsoft.com/office/drawing/2014/main" id="{DC33951A-A1C1-4AA2-9F16-D0FB2231045A}"/>
              </a:ext>
            </a:extLst>
          </p:cNvPr>
          <p:cNvCxnSpPr>
            <a:cxnSpLocks/>
            <a:stCxn id="342" idx="0"/>
            <a:endCxn id="142" idx="2"/>
          </p:cNvCxnSpPr>
          <p:nvPr/>
        </p:nvCxnSpPr>
        <p:spPr>
          <a:xfrm flipV="1">
            <a:off x="2340714" y="3789209"/>
            <a:ext cx="0" cy="256184"/>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sp>
        <p:nvSpPr>
          <p:cNvPr id="82" name="椭圆 81">
            <a:extLst>
              <a:ext uri="{FF2B5EF4-FFF2-40B4-BE49-F238E27FC236}">
                <a16:creationId xmlns:a16="http://schemas.microsoft.com/office/drawing/2014/main" id="{193A37E3-9E00-43AC-B1BA-4FEB5FC3378A}"/>
              </a:ext>
            </a:extLst>
          </p:cNvPr>
          <p:cNvSpPr/>
          <p:nvPr/>
        </p:nvSpPr>
        <p:spPr>
          <a:xfrm rot="2999358">
            <a:off x="1742941" y="3153153"/>
            <a:ext cx="737050" cy="307268"/>
          </a:xfrm>
          <a:prstGeom prst="ellipse">
            <a:avLst/>
          </a:prstGeom>
          <a:noFill/>
          <a:ln w="19050" cap="flat" cmpd="sng" algn="ctr">
            <a:solidFill>
              <a:schemeClr val="accent5">
                <a:lumMod val="75000"/>
              </a:schemeClr>
            </a:solidFill>
            <a:prstDash val="dash"/>
            <a:tailEnd type="triangle"/>
          </a:ln>
          <a:effectLst/>
        </p:spPr>
        <p:txBody>
          <a:bodyPr rtlCol="0" anchor="ctr"/>
          <a:lstStyle/>
          <a:p>
            <a:pPr algn="ctr"/>
            <a:endParaRPr lang="zh-CN" altLang="en-US" dirty="0"/>
          </a:p>
        </p:txBody>
      </p:sp>
      <p:sp>
        <p:nvSpPr>
          <p:cNvPr id="346" name="椭圆 345">
            <a:extLst>
              <a:ext uri="{FF2B5EF4-FFF2-40B4-BE49-F238E27FC236}">
                <a16:creationId xmlns:a16="http://schemas.microsoft.com/office/drawing/2014/main" id="{951F1113-2F07-4397-9B12-3B5166DBEB50}"/>
              </a:ext>
            </a:extLst>
          </p:cNvPr>
          <p:cNvSpPr/>
          <p:nvPr/>
        </p:nvSpPr>
        <p:spPr>
          <a:xfrm rot="1471291">
            <a:off x="3958852" y="2439344"/>
            <a:ext cx="1220995" cy="307268"/>
          </a:xfrm>
          <a:prstGeom prst="ellipse">
            <a:avLst/>
          </a:prstGeom>
          <a:noFill/>
          <a:ln w="19050" cap="flat" cmpd="sng" algn="ctr">
            <a:solidFill>
              <a:schemeClr val="accent5">
                <a:lumMod val="75000"/>
              </a:schemeClr>
            </a:solidFill>
            <a:prstDash val="dash"/>
            <a:tailEnd type="triangle"/>
          </a:ln>
          <a:effectLst/>
        </p:spPr>
        <p:txBody>
          <a:bodyPr rtlCol="0" anchor="ctr"/>
          <a:lstStyle/>
          <a:p>
            <a:pPr algn="ctr"/>
            <a:endParaRPr lang="zh-CN" altLang="en-US" dirty="0"/>
          </a:p>
        </p:txBody>
      </p:sp>
      <p:sp>
        <p:nvSpPr>
          <p:cNvPr id="348" name="椭圆 347">
            <a:extLst>
              <a:ext uri="{FF2B5EF4-FFF2-40B4-BE49-F238E27FC236}">
                <a16:creationId xmlns:a16="http://schemas.microsoft.com/office/drawing/2014/main" id="{CE8C43CB-6122-46A1-9BB4-4885B86604A2}"/>
              </a:ext>
            </a:extLst>
          </p:cNvPr>
          <p:cNvSpPr/>
          <p:nvPr/>
        </p:nvSpPr>
        <p:spPr>
          <a:xfrm rot="7231300">
            <a:off x="7694362" y="3206239"/>
            <a:ext cx="543110" cy="307268"/>
          </a:xfrm>
          <a:prstGeom prst="ellipse">
            <a:avLst/>
          </a:prstGeom>
          <a:noFill/>
          <a:ln w="19050" cap="flat" cmpd="sng" algn="ctr">
            <a:solidFill>
              <a:schemeClr val="accent5">
                <a:lumMod val="75000"/>
              </a:schemeClr>
            </a:solidFill>
            <a:prstDash val="dash"/>
            <a:tailEnd type="triangle"/>
          </a:ln>
          <a:effectLst/>
        </p:spPr>
        <p:txBody>
          <a:bodyPr rtlCol="0" anchor="ctr"/>
          <a:lstStyle/>
          <a:p>
            <a:pPr algn="ctr"/>
            <a:endParaRPr lang="zh-CN" altLang="en-US" dirty="0"/>
          </a:p>
        </p:txBody>
      </p:sp>
      <p:sp>
        <p:nvSpPr>
          <p:cNvPr id="349" name="矩形 348">
            <a:extLst>
              <a:ext uri="{FF2B5EF4-FFF2-40B4-BE49-F238E27FC236}">
                <a16:creationId xmlns:a16="http://schemas.microsoft.com/office/drawing/2014/main" id="{2415EE46-AD6A-4597-914B-472C0E17A044}"/>
              </a:ext>
            </a:extLst>
          </p:cNvPr>
          <p:cNvSpPr/>
          <p:nvPr/>
        </p:nvSpPr>
        <p:spPr>
          <a:xfrm>
            <a:off x="926686" y="911209"/>
            <a:ext cx="1549906"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200" b="1" spc="100" dirty="0">
                <a:solidFill>
                  <a:schemeClr val="bg1"/>
                </a:solidFill>
                <a:latin typeface="微软雅黑" panose="020B0503020204020204" pitchFamily="34" charset="-122"/>
                <a:ea typeface="微软雅黑" panose="020B0503020204020204" pitchFamily="34" charset="-122"/>
              </a:rPr>
              <a:t>单机</a:t>
            </a:r>
            <a:r>
              <a:rPr lang="en-US" altLang="zh-CN" sz="1200" b="1" spc="100" dirty="0">
                <a:solidFill>
                  <a:schemeClr val="bg1"/>
                </a:solidFill>
                <a:latin typeface="微软雅黑" panose="020B0503020204020204" pitchFamily="34" charset="-122"/>
                <a:ea typeface="微软雅黑" panose="020B0503020204020204" pitchFamily="34" charset="-122"/>
              </a:rPr>
              <a:t>8x400G</a:t>
            </a:r>
            <a:r>
              <a:rPr lang="zh-CN" altLang="en-US" sz="1200" b="1" spc="100" dirty="0">
                <a:solidFill>
                  <a:schemeClr val="bg1"/>
                </a:solidFill>
                <a:latin typeface="微软雅黑" panose="020B0503020204020204" pitchFamily="34" charset="-122"/>
                <a:ea typeface="微软雅黑" panose="020B0503020204020204" pitchFamily="34" charset="-122"/>
              </a:rPr>
              <a:t>接入</a:t>
            </a:r>
          </a:p>
        </p:txBody>
      </p:sp>
      <p:sp>
        <p:nvSpPr>
          <p:cNvPr id="350" name="矩形 349">
            <a:extLst>
              <a:ext uri="{FF2B5EF4-FFF2-40B4-BE49-F238E27FC236}">
                <a16:creationId xmlns:a16="http://schemas.microsoft.com/office/drawing/2014/main" id="{2EEE5FCB-EA0D-4D4B-91A1-050DA60ED1F6}"/>
              </a:ext>
            </a:extLst>
          </p:cNvPr>
          <p:cNvSpPr/>
          <p:nvPr/>
        </p:nvSpPr>
        <p:spPr>
          <a:xfrm>
            <a:off x="2947427" y="911209"/>
            <a:ext cx="1549906"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200" b="1" spc="100" dirty="0">
                <a:solidFill>
                  <a:schemeClr val="bg1"/>
                </a:solidFill>
                <a:latin typeface="微软雅黑" panose="020B0503020204020204" pitchFamily="34" charset="-122"/>
                <a:ea typeface="微软雅黑" panose="020B0503020204020204" pitchFamily="34" charset="-122"/>
              </a:rPr>
              <a:t>无收敛</a:t>
            </a:r>
            <a:r>
              <a:rPr lang="en-US" altLang="zh-CN" sz="1200" b="1" spc="100" dirty="0">
                <a:solidFill>
                  <a:schemeClr val="bg1"/>
                </a:solidFill>
                <a:latin typeface="微软雅黑" panose="020B0503020204020204" pitchFamily="34" charset="-122"/>
                <a:ea typeface="微软雅黑" panose="020B0503020204020204" pitchFamily="34" charset="-122"/>
              </a:rPr>
              <a:t>CLOS</a:t>
            </a:r>
            <a:endParaRPr lang="zh-CN" altLang="en-US" sz="1200" b="1" spc="100" dirty="0">
              <a:solidFill>
                <a:schemeClr val="bg1"/>
              </a:solidFill>
              <a:latin typeface="微软雅黑" panose="020B0503020204020204" pitchFamily="34" charset="-122"/>
              <a:ea typeface="微软雅黑" panose="020B0503020204020204" pitchFamily="34" charset="-122"/>
            </a:endParaRPr>
          </a:p>
        </p:txBody>
      </p:sp>
      <p:sp>
        <p:nvSpPr>
          <p:cNvPr id="351" name="矩形 350">
            <a:extLst>
              <a:ext uri="{FF2B5EF4-FFF2-40B4-BE49-F238E27FC236}">
                <a16:creationId xmlns:a16="http://schemas.microsoft.com/office/drawing/2014/main" id="{AE321D5E-DA71-48DA-BC03-192ADB464FE6}"/>
              </a:ext>
            </a:extLst>
          </p:cNvPr>
          <p:cNvSpPr/>
          <p:nvPr/>
        </p:nvSpPr>
        <p:spPr>
          <a:xfrm>
            <a:off x="5055507" y="911209"/>
            <a:ext cx="1549906"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en-US" altLang="zh-CN" sz="1200" b="1" spc="100" dirty="0">
                <a:solidFill>
                  <a:schemeClr val="bg1"/>
                </a:solidFill>
                <a:latin typeface="微软雅黑" panose="020B0503020204020204" pitchFamily="34" charset="-122"/>
                <a:ea typeface="微软雅黑" panose="020B0503020204020204" pitchFamily="34" charset="-122"/>
              </a:rPr>
              <a:t>RDMA&amp;GDR</a:t>
            </a:r>
            <a:endParaRPr lang="zh-CN" altLang="en-US" sz="1200" b="1" spc="100" dirty="0">
              <a:solidFill>
                <a:schemeClr val="bg1"/>
              </a:solidFill>
              <a:latin typeface="微软雅黑" panose="020B0503020204020204" pitchFamily="34" charset="-122"/>
              <a:ea typeface="微软雅黑" panose="020B0503020204020204" pitchFamily="34" charset="-122"/>
            </a:endParaRPr>
          </a:p>
        </p:txBody>
      </p:sp>
      <p:sp>
        <p:nvSpPr>
          <p:cNvPr id="352" name="文本框 351">
            <a:extLst>
              <a:ext uri="{FF2B5EF4-FFF2-40B4-BE49-F238E27FC236}">
                <a16:creationId xmlns:a16="http://schemas.microsoft.com/office/drawing/2014/main" id="{7612BAFD-FCC3-45C3-A636-99CD7DA4B047}"/>
              </a:ext>
            </a:extLst>
          </p:cNvPr>
          <p:cNvSpPr txBox="1"/>
          <p:nvPr/>
        </p:nvSpPr>
        <p:spPr>
          <a:xfrm>
            <a:off x="2532573" y="814830"/>
            <a:ext cx="380232" cy="453457"/>
          </a:xfrm>
          <a:prstGeom prst="rect">
            <a:avLst/>
          </a:prstGeom>
          <a:noFill/>
        </p:spPr>
        <p:txBody>
          <a:bodyPr wrap="none" rtlCol="0">
            <a:spAutoFit/>
          </a:bodyPr>
          <a:lstStyle/>
          <a:p>
            <a:pPr algn="l">
              <a:lnSpc>
                <a:spcPct val="13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altLang="en-US" sz="20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53" name="文本框 352">
            <a:extLst>
              <a:ext uri="{FF2B5EF4-FFF2-40B4-BE49-F238E27FC236}">
                <a16:creationId xmlns:a16="http://schemas.microsoft.com/office/drawing/2014/main" id="{2212A8F5-A17B-4781-B417-963900ACADDD}"/>
              </a:ext>
            </a:extLst>
          </p:cNvPr>
          <p:cNvSpPr txBox="1"/>
          <p:nvPr/>
        </p:nvSpPr>
        <p:spPr>
          <a:xfrm>
            <a:off x="4581025" y="822149"/>
            <a:ext cx="380232" cy="453457"/>
          </a:xfrm>
          <a:prstGeom prst="rect">
            <a:avLst/>
          </a:prstGeom>
          <a:noFill/>
        </p:spPr>
        <p:txBody>
          <a:bodyPr wrap="none" rtlCol="0">
            <a:spAutoFit/>
          </a:bodyPr>
          <a:lstStyle/>
          <a:p>
            <a:pPr algn="l">
              <a:lnSpc>
                <a:spcPct val="130000"/>
              </a:lnSpc>
            </a:pPr>
            <a:r>
              <a:rPr lang="en-US" altLang="zh-CN" sz="20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altLang="en-US" sz="20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54" name="文本框 353">
            <a:extLst>
              <a:ext uri="{FF2B5EF4-FFF2-40B4-BE49-F238E27FC236}">
                <a16:creationId xmlns:a16="http://schemas.microsoft.com/office/drawing/2014/main" id="{AC7252D8-60F9-4BD3-935B-DDCAD731F06A}"/>
              </a:ext>
            </a:extLst>
          </p:cNvPr>
          <p:cNvSpPr txBox="1"/>
          <p:nvPr/>
        </p:nvSpPr>
        <p:spPr>
          <a:xfrm>
            <a:off x="6699663" y="814830"/>
            <a:ext cx="380232" cy="453457"/>
          </a:xfrm>
          <a:prstGeom prst="rect">
            <a:avLst/>
          </a:prstGeom>
          <a:noFill/>
        </p:spPr>
        <p:txBody>
          <a:bodyPr wrap="none" rtlCol="0">
            <a:spAutoFit/>
          </a:bodyPr>
          <a:lstStyle/>
          <a:p>
            <a:pPr algn="l">
              <a:lnSpc>
                <a:spcPct val="130000"/>
              </a:lnSpc>
            </a:pPr>
            <a:r>
              <a:rPr lang="en-US" altLang="zh-CN" sz="2000" b="1"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20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55" name="文本框 354">
            <a:extLst>
              <a:ext uri="{FF2B5EF4-FFF2-40B4-BE49-F238E27FC236}">
                <a16:creationId xmlns:a16="http://schemas.microsoft.com/office/drawing/2014/main" id="{20381A69-70CE-42ED-81A7-BD37AC0408B8}"/>
              </a:ext>
            </a:extLst>
          </p:cNvPr>
          <p:cNvSpPr txBox="1"/>
          <p:nvPr/>
        </p:nvSpPr>
        <p:spPr>
          <a:xfrm>
            <a:off x="7136412" y="840198"/>
            <a:ext cx="1107996" cy="417358"/>
          </a:xfrm>
          <a:prstGeom prst="rect">
            <a:avLst/>
          </a:prstGeom>
          <a:noFill/>
        </p:spPr>
        <p:txBody>
          <a:bodyPr wrap="none" rtlCol="0">
            <a:spAutoFit/>
          </a:bodyPr>
          <a:lstStyle/>
          <a:p>
            <a:pPr algn="l">
              <a:lnSpc>
                <a:spcPct val="130000"/>
              </a:lnSpc>
            </a:pPr>
            <a:r>
              <a:rPr lang="zh-CN" altLang="en-US" b="1"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高带宽？</a:t>
            </a:r>
            <a:endParaRPr lang="zh-CN" altLang="en-US"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56" name="矩形 355">
            <a:extLst>
              <a:ext uri="{FF2B5EF4-FFF2-40B4-BE49-F238E27FC236}">
                <a16:creationId xmlns:a16="http://schemas.microsoft.com/office/drawing/2014/main" id="{A05BC229-B860-4D65-B701-7D643EADD2E4}"/>
              </a:ext>
            </a:extLst>
          </p:cNvPr>
          <p:cNvSpPr/>
          <p:nvPr/>
        </p:nvSpPr>
        <p:spPr>
          <a:xfrm>
            <a:off x="230989" y="724567"/>
            <a:ext cx="8661491" cy="665938"/>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095484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142" name="组合 141">
            <a:extLst>
              <a:ext uri="{FF2B5EF4-FFF2-40B4-BE49-F238E27FC236}">
                <a16:creationId xmlns:a16="http://schemas.microsoft.com/office/drawing/2014/main" id="{17670271-ABC8-4D93-87DE-6C36608807D1}"/>
              </a:ext>
            </a:extLst>
          </p:cNvPr>
          <p:cNvGrpSpPr/>
          <p:nvPr/>
        </p:nvGrpSpPr>
        <p:grpSpPr>
          <a:xfrm>
            <a:off x="827584" y="1131590"/>
            <a:ext cx="3219733" cy="2194518"/>
            <a:chOff x="1099289" y="796892"/>
            <a:chExt cx="3219733" cy="2194518"/>
          </a:xfrm>
        </p:grpSpPr>
        <p:sp>
          <p:nvSpPr>
            <p:cNvPr id="2" name="矩形 1">
              <a:extLst>
                <a:ext uri="{FF2B5EF4-FFF2-40B4-BE49-F238E27FC236}">
                  <a16:creationId xmlns:a16="http://schemas.microsoft.com/office/drawing/2014/main" id="{4371613E-1263-499B-BC07-122532EB0A09}"/>
                </a:ext>
              </a:extLst>
            </p:cNvPr>
            <p:cNvSpPr/>
            <p:nvPr/>
          </p:nvSpPr>
          <p:spPr>
            <a:xfrm>
              <a:off x="1692552" y="1278688"/>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C436C081-01D1-4EFD-BD72-C600E392DB7C}"/>
                </a:ext>
              </a:extLst>
            </p:cNvPr>
            <p:cNvSpPr/>
            <p:nvPr/>
          </p:nvSpPr>
          <p:spPr>
            <a:xfrm>
              <a:off x="2940467" y="1278688"/>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EBB3E9C-C0DC-46D1-A726-DDA701FF499D}"/>
                </a:ext>
              </a:extLst>
            </p:cNvPr>
            <p:cNvSpPr/>
            <p:nvPr/>
          </p:nvSpPr>
          <p:spPr>
            <a:xfrm>
              <a:off x="1099289" y="2088228"/>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BEFB9332-F05F-4999-AE52-4E65EDCD9548}"/>
                </a:ext>
              </a:extLst>
            </p:cNvPr>
            <p:cNvSpPr/>
            <p:nvPr/>
          </p:nvSpPr>
          <p:spPr>
            <a:xfrm>
              <a:off x="1764560" y="2088228"/>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2C2B2D1-29CE-4842-A32B-22FEEBCC7ACA}"/>
                </a:ext>
              </a:extLst>
            </p:cNvPr>
            <p:cNvSpPr/>
            <p:nvPr/>
          </p:nvSpPr>
          <p:spPr>
            <a:xfrm>
              <a:off x="3111213" y="2088228"/>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13962356-A829-4164-9A88-BC2043D59F4F}"/>
                </a:ext>
              </a:extLst>
            </p:cNvPr>
            <p:cNvSpPr/>
            <p:nvPr/>
          </p:nvSpPr>
          <p:spPr>
            <a:xfrm>
              <a:off x="3814966" y="2088228"/>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2F3ADD91-3E1E-4ED2-89DB-7A4B9BCD4685}"/>
                </a:ext>
              </a:extLst>
            </p:cNvPr>
            <p:cNvCxnSpPr>
              <a:stCxn id="14" idx="0"/>
              <a:endCxn id="2" idx="2"/>
            </p:cNvCxnSpPr>
            <p:nvPr/>
          </p:nvCxnSpPr>
          <p:spPr>
            <a:xfrm flipV="1">
              <a:off x="1351317" y="1494712"/>
              <a:ext cx="593263"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1" name="直接连接符 10">
              <a:extLst>
                <a:ext uri="{FF2B5EF4-FFF2-40B4-BE49-F238E27FC236}">
                  <a16:creationId xmlns:a16="http://schemas.microsoft.com/office/drawing/2014/main" id="{70D1D17F-5626-4B1D-89B1-E686EB8E5D4B}"/>
                </a:ext>
              </a:extLst>
            </p:cNvPr>
            <p:cNvCxnSpPr>
              <a:stCxn id="16" idx="0"/>
              <a:endCxn id="12" idx="2"/>
            </p:cNvCxnSpPr>
            <p:nvPr/>
          </p:nvCxnSpPr>
          <p:spPr>
            <a:xfrm flipV="1">
              <a:off x="2016588" y="1494712"/>
              <a:ext cx="1175907"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21" name="直接连接符 20">
              <a:extLst>
                <a:ext uri="{FF2B5EF4-FFF2-40B4-BE49-F238E27FC236}">
                  <a16:creationId xmlns:a16="http://schemas.microsoft.com/office/drawing/2014/main" id="{EE048A29-3E7F-4D02-A759-6999A20A4E1F}"/>
                </a:ext>
              </a:extLst>
            </p:cNvPr>
            <p:cNvCxnSpPr>
              <a:stCxn id="18" idx="0"/>
              <a:endCxn id="2" idx="2"/>
            </p:cNvCxnSpPr>
            <p:nvPr/>
          </p:nvCxnSpPr>
          <p:spPr>
            <a:xfrm flipH="1" flipV="1">
              <a:off x="1944580" y="1494712"/>
              <a:ext cx="1418661"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27" name="直接连接符 26">
              <a:extLst>
                <a:ext uri="{FF2B5EF4-FFF2-40B4-BE49-F238E27FC236}">
                  <a16:creationId xmlns:a16="http://schemas.microsoft.com/office/drawing/2014/main" id="{0CC269D2-A423-4A01-97C9-A6D928865C30}"/>
                </a:ext>
              </a:extLst>
            </p:cNvPr>
            <p:cNvCxnSpPr>
              <a:stCxn id="19" idx="0"/>
              <a:endCxn id="12" idx="2"/>
            </p:cNvCxnSpPr>
            <p:nvPr/>
          </p:nvCxnSpPr>
          <p:spPr>
            <a:xfrm flipH="1" flipV="1">
              <a:off x="3192495" y="1494712"/>
              <a:ext cx="874499"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36" name="矩形 35">
              <a:extLst>
                <a:ext uri="{FF2B5EF4-FFF2-40B4-BE49-F238E27FC236}">
                  <a16:creationId xmlns:a16="http://schemas.microsoft.com/office/drawing/2014/main" id="{2461AC42-29C2-4719-BDD0-156D8766054E}"/>
                </a:ext>
              </a:extLst>
            </p:cNvPr>
            <p:cNvSpPr/>
            <p:nvPr/>
          </p:nvSpPr>
          <p:spPr>
            <a:xfrm>
              <a:off x="1099289" y="27753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Server</a:t>
              </a:r>
              <a:endParaRPr lang="zh-CN" altLang="en-US" sz="700" b="1" dirty="0">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3E394E0C-9AE4-4E51-9CD6-44DC79C926A4}"/>
                </a:ext>
              </a:extLst>
            </p:cNvPr>
            <p:cNvCxnSpPr>
              <a:stCxn id="36" idx="0"/>
              <a:endCxn id="14" idx="2"/>
            </p:cNvCxnSpPr>
            <p:nvPr/>
          </p:nvCxnSpPr>
          <p:spPr>
            <a:xfrm flipV="1">
              <a:off x="1351317" y="2304252"/>
              <a:ext cx="0" cy="471134"/>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4" name="直接连接符 33">
              <a:extLst>
                <a:ext uri="{FF2B5EF4-FFF2-40B4-BE49-F238E27FC236}">
                  <a16:creationId xmlns:a16="http://schemas.microsoft.com/office/drawing/2014/main" id="{89E69EB4-EF42-43BE-B5E9-15310677C457}"/>
                </a:ext>
              </a:extLst>
            </p:cNvPr>
            <p:cNvCxnSpPr>
              <a:stCxn id="36" idx="0"/>
              <a:endCxn id="16" idx="2"/>
            </p:cNvCxnSpPr>
            <p:nvPr/>
          </p:nvCxnSpPr>
          <p:spPr>
            <a:xfrm flipV="1">
              <a:off x="1351317" y="2304252"/>
              <a:ext cx="665271" cy="471134"/>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43" name="矩形 42">
              <a:extLst>
                <a:ext uri="{FF2B5EF4-FFF2-40B4-BE49-F238E27FC236}">
                  <a16:creationId xmlns:a16="http://schemas.microsoft.com/office/drawing/2014/main" id="{3750A5AD-637F-4DAF-8205-3671981D94A0}"/>
                </a:ext>
              </a:extLst>
            </p:cNvPr>
            <p:cNvSpPr/>
            <p:nvPr/>
          </p:nvSpPr>
          <p:spPr>
            <a:xfrm>
              <a:off x="3491880" y="2775386"/>
              <a:ext cx="504056" cy="216024"/>
            </a:xfrm>
            <a:prstGeom prst="rect">
              <a:avLst/>
            </a:prstGeom>
            <a:solidFill>
              <a:srgbClr val="FFC00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Server</a:t>
              </a:r>
              <a:endParaRPr lang="zh-CN" altLang="en-US" sz="700" b="1" dirty="0">
                <a:latin typeface="微软雅黑" panose="020B0503020204020204" pitchFamily="34" charset="-122"/>
                <a:ea typeface="微软雅黑" panose="020B0503020204020204" pitchFamily="34" charset="-122"/>
              </a:endParaRPr>
            </a:p>
          </p:txBody>
        </p:sp>
        <p:cxnSp>
          <p:nvCxnSpPr>
            <p:cNvPr id="44" name="直接连接符 43">
              <a:extLst>
                <a:ext uri="{FF2B5EF4-FFF2-40B4-BE49-F238E27FC236}">
                  <a16:creationId xmlns:a16="http://schemas.microsoft.com/office/drawing/2014/main" id="{47A32A01-4BB1-4961-9A47-6C9A81A7F526}"/>
                </a:ext>
              </a:extLst>
            </p:cNvPr>
            <p:cNvCxnSpPr>
              <a:cxnSpLocks/>
              <a:stCxn id="43" idx="0"/>
              <a:endCxn id="18" idx="2"/>
            </p:cNvCxnSpPr>
            <p:nvPr/>
          </p:nvCxnSpPr>
          <p:spPr>
            <a:xfrm flipH="1" flipV="1">
              <a:off x="3363241" y="2304252"/>
              <a:ext cx="380667" cy="471134"/>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47" name="直接连接符 46">
              <a:extLst>
                <a:ext uri="{FF2B5EF4-FFF2-40B4-BE49-F238E27FC236}">
                  <a16:creationId xmlns:a16="http://schemas.microsoft.com/office/drawing/2014/main" id="{4ABC4A78-816E-4465-B43F-38F3FA200656}"/>
                </a:ext>
              </a:extLst>
            </p:cNvPr>
            <p:cNvCxnSpPr>
              <a:cxnSpLocks/>
              <a:stCxn id="43" idx="0"/>
              <a:endCxn id="19" idx="2"/>
            </p:cNvCxnSpPr>
            <p:nvPr/>
          </p:nvCxnSpPr>
          <p:spPr>
            <a:xfrm flipV="1">
              <a:off x="3743908" y="2304252"/>
              <a:ext cx="323086" cy="471134"/>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45" name="直接箭头连接符 44">
              <a:extLst>
                <a:ext uri="{FF2B5EF4-FFF2-40B4-BE49-F238E27FC236}">
                  <a16:creationId xmlns:a16="http://schemas.microsoft.com/office/drawing/2014/main" id="{CC9E6E1E-14D1-48D8-B5C2-0ACBF1A70EBB}"/>
                </a:ext>
              </a:extLst>
            </p:cNvPr>
            <p:cNvCxnSpPr>
              <a:cxnSpLocks/>
            </p:cNvCxnSpPr>
            <p:nvPr/>
          </p:nvCxnSpPr>
          <p:spPr>
            <a:xfrm flipV="1">
              <a:off x="1483922" y="2367157"/>
              <a:ext cx="531319" cy="377493"/>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55" name="直接箭头连接符 54">
              <a:extLst>
                <a:ext uri="{FF2B5EF4-FFF2-40B4-BE49-F238E27FC236}">
                  <a16:creationId xmlns:a16="http://schemas.microsoft.com/office/drawing/2014/main" id="{536FAA97-69DA-4A0C-9212-EA6F70C9DFE3}"/>
                </a:ext>
              </a:extLst>
            </p:cNvPr>
            <p:cNvCxnSpPr>
              <a:cxnSpLocks/>
            </p:cNvCxnSpPr>
            <p:nvPr/>
          </p:nvCxnSpPr>
          <p:spPr>
            <a:xfrm flipV="1">
              <a:off x="1294896" y="2367158"/>
              <a:ext cx="0" cy="377492"/>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61" name="直接箭头连接符 60">
              <a:extLst>
                <a:ext uri="{FF2B5EF4-FFF2-40B4-BE49-F238E27FC236}">
                  <a16:creationId xmlns:a16="http://schemas.microsoft.com/office/drawing/2014/main" id="{28A7EEC7-47F5-41F8-9338-5B104019BB7C}"/>
                </a:ext>
              </a:extLst>
            </p:cNvPr>
            <p:cNvCxnSpPr>
              <a:cxnSpLocks/>
            </p:cNvCxnSpPr>
            <p:nvPr/>
          </p:nvCxnSpPr>
          <p:spPr>
            <a:xfrm flipV="1">
              <a:off x="1356745" y="1541019"/>
              <a:ext cx="454492" cy="484954"/>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72" name="直接箭头连接符 71">
              <a:extLst>
                <a:ext uri="{FF2B5EF4-FFF2-40B4-BE49-F238E27FC236}">
                  <a16:creationId xmlns:a16="http://schemas.microsoft.com/office/drawing/2014/main" id="{2502D437-0BDC-49B6-932B-D27C754F383E}"/>
                </a:ext>
              </a:extLst>
            </p:cNvPr>
            <p:cNvCxnSpPr>
              <a:cxnSpLocks/>
            </p:cNvCxnSpPr>
            <p:nvPr/>
          </p:nvCxnSpPr>
          <p:spPr>
            <a:xfrm flipV="1">
              <a:off x="2025862" y="1519329"/>
              <a:ext cx="1036419" cy="505994"/>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75" name="直接箭头连接符 74">
              <a:extLst>
                <a:ext uri="{FF2B5EF4-FFF2-40B4-BE49-F238E27FC236}">
                  <a16:creationId xmlns:a16="http://schemas.microsoft.com/office/drawing/2014/main" id="{9EC26E2D-2B50-4AD4-BCF6-1DC64C491BFE}"/>
                </a:ext>
              </a:extLst>
            </p:cNvPr>
            <p:cNvCxnSpPr>
              <a:cxnSpLocks/>
            </p:cNvCxnSpPr>
            <p:nvPr/>
          </p:nvCxnSpPr>
          <p:spPr>
            <a:xfrm>
              <a:off x="2110898" y="1519329"/>
              <a:ext cx="1324351" cy="530611"/>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80" name="直接箭头连接符 79">
              <a:extLst>
                <a:ext uri="{FF2B5EF4-FFF2-40B4-BE49-F238E27FC236}">
                  <a16:creationId xmlns:a16="http://schemas.microsoft.com/office/drawing/2014/main" id="{F90944C6-6AED-4B7C-879B-A4394F51D594}"/>
                </a:ext>
              </a:extLst>
            </p:cNvPr>
            <p:cNvCxnSpPr>
              <a:cxnSpLocks/>
            </p:cNvCxnSpPr>
            <p:nvPr/>
          </p:nvCxnSpPr>
          <p:spPr>
            <a:xfrm>
              <a:off x="3314309" y="1519329"/>
              <a:ext cx="802065" cy="530611"/>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86" name="直接箭头连接符 85">
              <a:extLst>
                <a:ext uri="{FF2B5EF4-FFF2-40B4-BE49-F238E27FC236}">
                  <a16:creationId xmlns:a16="http://schemas.microsoft.com/office/drawing/2014/main" id="{2C0E3578-7C35-4D70-A8EF-FF96C6B96862}"/>
                </a:ext>
              </a:extLst>
            </p:cNvPr>
            <p:cNvCxnSpPr>
              <a:cxnSpLocks/>
            </p:cNvCxnSpPr>
            <p:nvPr/>
          </p:nvCxnSpPr>
          <p:spPr>
            <a:xfrm>
              <a:off x="3461041" y="2353643"/>
              <a:ext cx="275942" cy="362123"/>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90" name="直接箭头连接符 89">
              <a:extLst>
                <a:ext uri="{FF2B5EF4-FFF2-40B4-BE49-F238E27FC236}">
                  <a16:creationId xmlns:a16="http://schemas.microsoft.com/office/drawing/2014/main" id="{00CCA722-5166-4A50-A844-84615AF98134}"/>
                </a:ext>
              </a:extLst>
            </p:cNvPr>
            <p:cNvCxnSpPr>
              <a:cxnSpLocks/>
            </p:cNvCxnSpPr>
            <p:nvPr/>
          </p:nvCxnSpPr>
          <p:spPr>
            <a:xfrm flipH="1">
              <a:off x="3841708" y="2361101"/>
              <a:ext cx="266942" cy="354665"/>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120" name="矩形 119">
              <a:extLst>
                <a:ext uri="{FF2B5EF4-FFF2-40B4-BE49-F238E27FC236}">
                  <a16:creationId xmlns:a16="http://schemas.microsoft.com/office/drawing/2014/main" id="{E56CD74D-C315-490E-8497-C4D1B43D2C7D}"/>
                </a:ext>
              </a:extLst>
            </p:cNvPr>
            <p:cNvSpPr/>
            <p:nvPr/>
          </p:nvSpPr>
          <p:spPr>
            <a:xfrm>
              <a:off x="1763214" y="2769267"/>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Server</a:t>
              </a:r>
              <a:endParaRPr lang="zh-CN" altLang="en-US" sz="700" b="1" dirty="0">
                <a:latin typeface="微软雅黑" panose="020B0503020204020204" pitchFamily="34" charset="-122"/>
                <a:ea typeface="微软雅黑" panose="020B0503020204020204" pitchFamily="34" charset="-122"/>
              </a:endParaRPr>
            </a:p>
          </p:txBody>
        </p:sp>
        <p:cxnSp>
          <p:nvCxnSpPr>
            <p:cNvPr id="121" name="直接连接符 120">
              <a:extLst>
                <a:ext uri="{FF2B5EF4-FFF2-40B4-BE49-F238E27FC236}">
                  <a16:creationId xmlns:a16="http://schemas.microsoft.com/office/drawing/2014/main" id="{7BA44771-B05C-46D3-8513-2B74451540C5}"/>
                </a:ext>
              </a:extLst>
            </p:cNvPr>
            <p:cNvCxnSpPr>
              <a:cxnSpLocks/>
              <a:stCxn id="120" idx="0"/>
              <a:endCxn id="14" idx="2"/>
            </p:cNvCxnSpPr>
            <p:nvPr/>
          </p:nvCxnSpPr>
          <p:spPr>
            <a:xfrm flipH="1" flipV="1">
              <a:off x="1351317" y="2304252"/>
              <a:ext cx="663925" cy="465015"/>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22" name="直接连接符 121">
              <a:extLst>
                <a:ext uri="{FF2B5EF4-FFF2-40B4-BE49-F238E27FC236}">
                  <a16:creationId xmlns:a16="http://schemas.microsoft.com/office/drawing/2014/main" id="{E3A06348-AA95-4635-906A-B5ACBC3D710F}"/>
                </a:ext>
              </a:extLst>
            </p:cNvPr>
            <p:cNvCxnSpPr>
              <a:cxnSpLocks/>
              <a:stCxn id="120" idx="0"/>
              <a:endCxn id="16" idx="2"/>
            </p:cNvCxnSpPr>
            <p:nvPr/>
          </p:nvCxnSpPr>
          <p:spPr>
            <a:xfrm flipV="1">
              <a:off x="2015242" y="2304252"/>
              <a:ext cx="1346" cy="465015"/>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23" name="直接箭头连接符 122">
              <a:extLst>
                <a:ext uri="{FF2B5EF4-FFF2-40B4-BE49-F238E27FC236}">
                  <a16:creationId xmlns:a16="http://schemas.microsoft.com/office/drawing/2014/main" id="{3C4EFE85-4985-46CB-AF73-B3066EC21387}"/>
                </a:ext>
              </a:extLst>
            </p:cNvPr>
            <p:cNvCxnSpPr>
              <a:cxnSpLocks/>
            </p:cNvCxnSpPr>
            <p:nvPr/>
          </p:nvCxnSpPr>
          <p:spPr>
            <a:xfrm flipH="1" flipV="1">
              <a:off x="1401514" y="2382977"/>
              <a:ext cx="489085" cy="332789"/>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24" name="直接箭头连接符 123">
              <a:extLst>
                <a:ext uri="{FF2B5EF4-FFF2-40B4-BE49-F238E27FC236}">
                  <a16:creationId xmlns:a16="http://schemas.microsoft.com/office/drawing/2014/main" id="{E327F258-997F-41F3-9601-70A7298C8B7B}"/>
                </a:ext>
              </a:extLst>
            </p:cNvPr>
            <p:cNvCxnSpPr>
              <a:cxnSpLocks/>
            </p:cNvCxnSpPr>
            <p:nvPr/>
          </p:nvCxnSpPr>
          <p:spPr>
            <a:xfrm flipV="1">
              <a:off x="2054987" y="2342540"/>
              <a:ext cx="0" cy="370897"/>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29" name="直接箭头连接符 128">
              <a:extLst>
                <a:ext uri="{FF2B5EF4-FFF2-40B4-BE49-F238E27FC236}">
                  <a16:creationId xmlns:a16="http://schemas.microsoft.com/office/drawing/2014/main" id="{E51F5417-E6F7-436F-8166-9042727FDEE5}"/>
                </a:ext>
              </a:extLst>
            </p:cNvPr>
            <p:cNvCxnSpPr>
              <a:cxnSpLocks/>
            </p:cNvCxnSpPr>
            <p:nvPr/>
          </p:nvCxnSpPr>
          <p:spPr>
            <a:xfrm flipV="1">
              <a:off x="1475414" y="1592105"/>
              <a:ext cx="425700" cy="437741"/>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30" name="直接箭头连接符 129">
              <a:extLst>
                <a:ext uri="{FF2B5EF4-FFF2-40B4-BE49-F238E27FC236}">
                  <a16:creationId xmlns:a16="http://schemas.microsoft.com/office/drawing/2014/main" id="{A1B3290B-6CC0-4184-A80F-8DD4F1DE0147}"/>
                </a:ext>
              </a:extLst>
            </p:cNvPr>
            <p:cNvCxnSpPr>
              <a:cxnSpLocks/>
            </p:cNvCxnSpPr>
            <p:nvPr/>
          </p:nvCxnSpPr>
          <p:spPr>
            <a:xfrm>
              <a:off x="2025862" y="1592105"/>
              <a:ext cx="1117253" cy="457835"/>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31" name="直接箭头连接符 130">
              <a:extLst>
                <a:ext uri="{FF2B5EF4-FFF2-40B4-BE49-F238E27FC236}">
                  <a16:creationId xmlns:a16="http://schemas.microsoft.com/office/drawing/2014/main" id="{6981B8A7-5E49-40FE-85CA-B536A284079F}"/>
                </a:ext>
              </a:extLst>
            </p:cNvPr>
            <p:cNvCxnSpPr>
              <a:cxnSpLocks/>
            </p:cNvCxnSpPr>
            <p:nvPr/>
          </p:nvCxnSpPr>
          <p:spPr>
            <a:xfrm flipV="1">
              <a:off x="2187405" y="1562552"/>
              <a:ext cx="1001339" cy="492173"/>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32" name="直接箭头连接符 131">
              <a:extLst>
                <a:ext uri="{FF2B5EF4-FFF2-40B4-BE49-F238E27FC236}">
                  <a16:creationId xmlns:a16="http://schemas.microsoft.com/office/drawing/2014/main" id="{F7540747-4DD1-447F-B7C8-D797D1EBBE6A}"/>
                </a:ext>
              </a:extLst>
            </p:cNvPr>
            <p:cNvCxnSpPr>
              <a:cxnSpLocks/>
            </p:cNvCxnSpPr>
            <p:nvPr/>
          </p:nvCxnSpPr>
          <p:spPr>
            <a:xfrm>
              <a:off x="3245702" y="1602989"/>
              <a:ext cx="702180" cy="464484"/>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33" name="直接箭头连接符 132">
              <a:extLst>
                <a:ext uri="{FF2B5EF4-FFF2-40B4-BE49-F238E27FC236}">
                  <a16:creationId xmlns:a16="http://schemas.microsoft.com/office/drawing/2014/main" id="{75ABABF6-E598-4403-A1DE-C2B2B1AD5A6C}"/>
                </a:ext>
              </a:extLst>
            </p:cNvPr>
            <p:cNvCxnSpPr>
              <a:cxnSpLocks/>
            </p:cNvCxnSpPr>
            <p:nvPr/>
          </p:nvCxnSpPr>
          <p:spPr>
            <a:xfrm>
              <a:off x="3346824" y="2368114"/>
              <a:ext cx="282920" cy="343410"/>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34" name="直接箭头连接符 133">
              <a:extLst>
                <a:ext uri="{FF2B5EF4-FFF2-40B4-BE49-F238E27FC236}">
                  <a16:creationId xmlns:a16="http://schemas.microsoft.com/office/drawing/2014/main" id="{54CCCF37-792F-4F68-B793-36706D33F363}"/>
                </a:ext>
              </a:extLst>
            </p:cNvPr>
            <p:cNvCxnSpPr>
              <a:cxnSpLocks/>
            </p:cNvCxnSpPr>
            <p:nvPr/>
          </p:nvCxnSpPr>
          <p:spPr>
            <a:xfrm flipH="1">
              <a:off x="3750833" y="2353643"/>
              <a:ext cx="222097" cy="357881"/>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sp>
          <p:nvSpPr>
            <p:cNvPr id="137" name="矩形: 圆角 136">
              <a:extLst>
                <a:ext uri="{FF2B5EF4-FFF2-40B4-BE49-F238E27FC236}">
                  <a16:creationId xmlns:a16="http://schemas.microsoft.com/office/drawing/2014/main" id="{882E3E61-DAFE-4600-9AA0-F42576EF45CC}"/>
                </a:ext>
              </a:extLst>
            </p:cNvPr>
            <p:cNvSpPr/>
            <p:nvPr/>
          </p:nvSpPr>
          <p:spPr>
            <a:xfrm>
              <a:off x="1226281" y="1054314"/>
              <a:ext cx="1328545" cy="648072"/>
            </a:xfrm>
            <a:prstGeom prst="roundRect">
              <a:avLst/>
            </a:prstGeom>
            <a:noFill/>
            <a:ln w="12700" cap="flat" cmpd="sng" algn="ctr">
              <a:solidFill>
                <a:schemeClr val="tx1"/>
              </a:solidFill>
              <a:prstDash val="dash"/>
              <a:tailEnd type="triangle"/>
            </a:ln>
          </p:spPr>
          <p:txBody>
            <a:bodyPr rtlCol="0" anchor="ctr"/>
            <a:lstStyle/>
            <a:p>
              <a:pPr algn="ct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38" name="矩形: 圆角 137">
              <a:extLst>
                <a:ext uri="{FF2B5EF4-FFF2-40B4-BE49-F238E27FC236}">
                  <a16:creationId xmlns:a16="http://schemas.microsoft.com/office/drawing/2014/main" id="{62C3C3EB-C7BE-422B-B1DE-16D9A3C2A0B2}"/>
                </a:ext>
              </a:extLst>
            </p:cNvPr>
            <p:cNvSpPr/>
            <p:nvPr/>
          </p:nvSpPr>
          <p:spPr>
            <a:xfrm>
              <a:off x="2775475" y="1050504"/>
              <a:ext cx="1328545" cy="648072"/>
            </a:xfrm>
            <a:prstGeom prst="roundRect">
              <a:avLst/>
            </a:prstGeom>
            <a:noFill/>
            <a:ln w="12700" cap="flat" cmpd="sng" algn="ctr">
              <a:solidFill>
                <a:schemeClr val="tx1"/>
              </a:solidFill>
              <a:prstDash val="dash"/>
              <a:tailEnd type="triangle"/>
            </a:ln>
          </p:spPr>
          <p:txBody>
            <a:bodyPr rtlCol="0" anchor="ctr"/>
            <a:lstStyle/>
            <a:p>
              <a:pPr algn="ct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39" name="文本框 138">
              <a:extLst>
                <a:ext uri="{FF2B5EF4-FFF2-40B4-BE49-F238E27FC236}">
                  <a16:creationId xmlns:a16="http://schemas.microsoft.com/office/drawing/2014/main" id="{0E8D6642-FE1B-4C80-98A4-0F0CCEC9DEDA}"/>
                </a:ext>
              </a:extLst>
            </p:cNvPr>
            <p:cNvSpPr txBox="1"/>
            <p:nvPr/>
          </p:nvSpPr>
          <p:spPr>
            <a:xfrm>
              <a:off x="1683279" y="1011912"/>
              <a:ext cx="516488" cy="272895"/>
            </a:xfrm>
            <a:prstGeom prst="rect">
              <a:avLst/>
            </a:prstGeom>
            <a:noFill/>
          </p:spPr>
          <p:txBody>
            <a:bodyPr wrap="none" rtlCol="0">
              <a:spAutoFit/>
            </a:bodyPr>
            <a:lstStyle/>
            <a:p>
              <a:pPr algn="l">
                <a:lnSpc>
                  <a:spcPct val="130000"/>
                </a:lnSpc>
              </a:pPr>
              <a:r>
                <a:rPr lang="zh-CN" altLang="en-US" sz="1000" kern="100" dirty="0">
                  <a:effectLst/>
                  <a:latin typeface="微软雅黑" panose="020B0503020204020204" pitchFamily="34" charset="-122"/>
                  <a:ea typeface="微软雅黑" panose="020B0503020204020204" pitchFamily="34" charset="-122"/>
                  <a:cs typeface="Arial" panose="020B0604020202020204" pitchFamily="34" charset="0"/>
                </a:rPr>
                <a:t>平面</a:t>
              </a:r>
              <a:r>
                <a:rPr lang="en-US" altLang="zh-CN" sz="1000" kern="100" dirty="0">
                  <a:effectLst/>
                  <a:latin typeface="微软雅黑" panose="020B0503020204020204" pitchFamily="34" charset="-122"/>
                  <a:ea typeface="微软雅黑" panose="020B0503020204020204" pitchFamily="34" charset="-122"/>
                  <a:cs typeface="Arial" panose="020B0604020202020204" pitchFamily="34" charset="0"/>
                </a:rPr>
                <a:t>1</a:t>
              </a:r>
              <a:endParaRPr lang="zh-CN" altLang="en-US" sz="10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40" name="文本框 139">
              <a:extLst>
                <a:ext uri="{FF2B5EF4-FFF2-40B4-BE49-F238E27FC236}">
                  <a16:creationId xmlns:a16="http://schemas.microsoft.com/office/drawing/2014/main" id="{25DBE757-3066-4D4F-B20A-48500642537A}"/>
                </a:ext>
              </a:extLst>
            </p:cNvPr>
            <p:cNvSpPr txBox="1"/>
            <p:nvPr/>
          </p:nvSpPr>
          <p:spPr>
            <a:xfrm>
              <a:off x="3100640" y="1025944"/>
              <a:ext cx="516488" cy="272895"/>
            </a:xfrm>
            <a:prstGeom prst="rect">
              <a:avLst/>
            </a:prstGeom>
            <a:noFill/>
          </p:spPr>
          <p:txBody>
            <a:bodyPr wrap="none" rtlCol="0">
              <a:spAutoFit/>
            </a:bodyPr>
            <a:lstStyle/>
            <a:p>
              <a:pPr algn="l">
                <a:lnSpc>
                  <a:spcPct val="130000"/>
                </a:lnSpc>
              </a:pPr>
              <a:r>
                <a:rPr lang="zh-CN" altLang="en-US" sz="1000" kern="100" dirty="0">
                  <a:effectLst/>
                  <a:latin typeface="微软雅黑" panose="020B0503020204020204" pitchFamily="34" charset="-122"/>
                  <a:ea typeface="微软雅黑" panose="020B0503020204020204" pitchFamily="34" charset="-122"/>
                  <a:cs typeface="Arial" panose="020B0604020202020204" pitchFamily="34" charset="0"/>
                </a:rPr>
                <a:t>平面</a:t>
              </a:r>
              <a:r>
                <a:rPr lang="en-US" altLang="zh-CN" sz="1000" kern="100" dirty="0">
                  <a:latin typeface="微软雅黑" panose="020B0503020204020204" pitchFamily="34" charset="-122"/>
                  <a:ea typeface="微软雅黑" panose="020B0503020204020204" pitchFamily="34" charset="-122"/>
                  <a:cs typeface="Arial" panose="020B0604020202020204" pitchFamily="34" charset="0"/>
                </a:rPr>
                <a:t>2</a:t>
              </a:r>
              <a:endParaRPr lang="zh-CN" altLang="en-US" sz="10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41" name="文本框 140">
              <a:extLst>
                <a:ext uri="{FF2B5EF4-FFF2-40B4-BE49-F238E27FC236}">
                  <a16:creationId xmlns:a16="http://schemas.microsoft.com/office/drawing/2014/main" id="{915135CC-AD58-413C-9907-66D18D0FB664}"/>
                </a:ext>
              </a:extLst>
            </p:cNvPr>
            <p:cNvSpPr txBox="1"/>
            <p:nvPr/>
          </p:nvSpPr>
          <p:spPr>
            <a:xfrm>
              <a:off x="2313181" y="796892"/>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3" name="文本框 142">
            <a:extLst>
              <a:ext uri="{FF2B5EF4-FFF2-40B4-BE49-F238E27FC236}">
                <a16:creationId xmlns:a16="http://schemas.microsoft.com/office/drawing/2014/main" id="{290B0FFB-4F9D-4356-9386-4F660E0BFAA9}"/>
              </a:ext>
            </a:extLst>
          </p:cNvPr>
          <p:cNvSpPr txBox="1"/>
          <p:nvPr/>
        </p:nvSpPr>
        <p:spPr>
          <a:xfrm>
            <a:off x="946682" y="3541323"/>
            <a:ext cx="2866646" cy="308995"/>
          </a:xfrm>
          <a:prstGeom prst="rect">
            <a:avLst/>
          </a:prstGeom>
          <a:noFill/>
        </p:spPr>
        <p:txBody>
          <a:bodyPr wrap="square" rtlCol="0">
            <a:spAutoFit/>
          </a:bodyPr>
          <a:lstStyle/>
          <a:p>
            <a:pPr algn="ctr">
              <a:lnSpc>
                <a:spcPct val="130000"/>
              </a:lnSpc>
            </a:pP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网络架构双平面设计</a:t>
            </a:r>
          </a:p>
        </p:txBody>
      </p:sp>
      <p:sp>
        <p:nvSpPr>
          <p:cNvPr id="144" name="文本框 143">
            <a:extLst>
              <a:ext uri="{FF2B5EF4-FFF2-40B4-BE49-F238E27FC236}">
                <a16:creationId xmlns:a16="http://schemas.microsoft.com/office/drawing/2014/main" id="{07136D17-2921-4537-BAF0-27C1723F2D8C}"/>
              </a:ext>
            </a:extLst>
          </p:cNvPr>
          <p:cNvSpPr txBox="1"/>
          <p:nvPr/>
        </p:nvSpPr>
        <p:spPr>
          <a:xfrm>
            <a:off x="4635400" y="998819"/>
            <a:ext cx="4083934" cy="3145861"/>
          </a:xfrm>
          <a:prstGeom prst="rect">
            <a:avLst/>
          </a:prstGeom>
          <a:noFill/>
        </p:spPr>
        <p:txBody>
          <a:bodyPr wrap="square" rtlCol="0">
            <a:spAutoFit/>
          </a:bodyPr>
          <a:lstStyle/>
          <a:p>
            <a:pPr algn="l">
              <a:lnSpc>
                <a:spcPct val="130000"/>
              </a:lnSpc>
            </a:pPr>
            <a:r>
              <a:rPr lang="zh-CN" altLang="en-US" sz="1400" b="1" kern="100" dirty="0">
                <a:latin typeface="微软雅黑" panose="020B0503020204020204" pitchFamily="34" charset="-122"/>
                <a:ea typeface="微软雅黑" panose="020B0503020204020204" pitchFamily="34" charset="-122"/>
                <a:cs typeface="Arial" panose="020B0604020202020204" pitchFamily="34" charset="0"/>
              </a:rPr>
              <a:t>单平面方案易造成哈希极化：</a:t>
            </a:r>
            <a:endParaRPr lang="en-US" altLang="zh-CN" sz="1400" b="1" kern="1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gn="l">
              <a:lnSpc>
                <a:spcPct val="130000"/>
              </a:lnSpc>
              <a:buFont typeface="Wingdings" panose="05000000000000000000" pitchFamily="2" charset="2"/>
              <a:buChar char="l"/>
            </a:pPr>
            <a:r>
              <a:rPr lang="zh-CN" altLang="en-US" sz="1400" kern="100" dirty="0">
                <a:effectLst/>
                <a:latin typeface="微软雅黑" panose="020B0503020204020204" pitchFamily="34" charset="-122"/>
                <a:ea typeface="微软雅黑" panose="020B0503020204020204" pitchFamily="34" charset="-122"/>
                <a:cs typeface="Arial" panose="020B0604020202020204" pitchFamily="34" charset="0"/>
              </a:rPr>
              <a:t>多级组网设备款型相同</a:t>
            </a:r>
            <a:endParaRPr lang="en-US" altLang="zh-CN" sz="1400" kern="100" dirty="0">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lgn="l">
              <a:lnSpc>
                <a:spcPct val="130000"/>
              </a:lnSpc>
              <a:buFont typeface="Wingdings" panose="05000000000000000000" pitchFamily="2" charset="2"/>
              <a:buChar char="l"/>
            </a:pPr>
            <a:r>
              <a:rPr lang="zh-CN" altLang="en-US" sz="1400" kern="100" dirty="0">
                <a:latin typeface="微软雅黑" panose="020B0503020204020204" pitchFamily="34" charset="-122"/>
                <a:ea typeface="微软雅黑" panose="020B0503020204020204" pitchFamily="34" charset="-122"/>
                <a:cs typeface="Arial" panose="020B0604020202020204" pitchFamily="34" charset="0"/>
              </a:rPr>
              <a:t>哈希算法一致</a:t>
            </a:r>
            <a:endParaRPr lang="en-US" altLang="zh-CN" sz="1400" kern="1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gn="l">
              <a:lnSpc>
                <a:spcPct val="130000"/>
              </a:lnSpc>
              <a:buFont typeface="Wingdings" panose="05000000000000000000" pitchFamily="2" charset="2"/>
              <a:buChar char="l"/>
            </a:pPr>
            <a:r>
              <a:rPr lang="zh-CN" altLang="en-US" sz="1400" kern="100" dirty="0">
                <a:effectLst/>
                <a:latin typeface="微软雅黑" panose="020B0503020204020204" pitchFamily="34" charset="-122"/>
                <a:ea typeface="微软雅黑" panose="020B0503020204020204" pitchFamily="34" charset="-122"/>
                <a:cs typeface="Arial" panose="020B0604020202020204" pitchFamily="34" charset="0"/>
              </a:rPr>
              <a:t>训练场景流数量少、单流流量大、流同时开始同时结束、易突发</a:t>
            </a:r>
            <a:endParaRPr lang="en-US" altLang="zh-CN" sz="1400" kern="100" dirty="0">
              <a:effectLst/>
              <a:latin typeface="微软雅黑" panose="020B0503020204020204" pitchFamily="34" charset="-122"/>
              <a:ea typeface="微软雅黑" panose="020B0503020204020204" pitchFamily="34" charset="-122"/>
              <a:cs typeface="Arial" panose="020B0604020202020204" pitchFamily="34" charset="0"/>
            </a:endParaRPr>
          </a:p>
          <a:p>
            <a:pPr algn="l">
              <a:lnSpc>
                <a:spcPct val="130000"/>
              </a:lnSpc>
            </a:pPr>
            <a:endParaRPr lang="en-US" altLang="zh-CN" sz="1400" kern="100" dirty="0">
              <a:latin typeface="微软雅黑" panose="020B0503020204020204" pitchFamily="34" charset="-122"/>
              <a:ea typeface="微软雅黑" panose="020B0503020204020204" pitchFamily="34" charset="-122"/>
              <a:cs typeface="Arial" panose="020B0604020202020204" pitchFamily="34" charset="0"/>
            </a:endParaRPr>
          </a:p>
          <a:p>
            <a:pPr algn="l">
              <a:lnSpc>
                <a:spcPct val="130000"/>
              </a:lnSpc>
            </a:pPr>
            <a:r>
              <a:rPr lang="zh-CN" altLang="en-US" sz="1400" b="1" kern="100" dirty="0">
                <a:latin typeface="微软雅黑" panose="020B0503020204020204" pitchFamily="34" charset="-122"/>
                <a:ea typeface="微软雅黑" panose="020B0503020204020204" pitchFamily="34" charset="-122"/>
                <a:cs typeface="Arial" panose="020B0604020202020204" pitchFamily="34" charset="0"/>
              </a:rPr>
              <a:t>双平面方案：</a:t>
            </a:r>
            <a:endParaRPr lang="en-US" altLang="zh-CN" sz="1400" b="1" kern="1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gn="l">
              <a:lnSpc>
                <a:spcPct val="130000"/>
              </a:lnSpc>
              <a:buFont typeface="Wingdings" panose="05000000000000000000" pitchFamily="2" charset="2"/>
              <a:buChar char="ü"/>
            </a:pPr>
            <a:r>
              <a:rPr lang="zh-CN" altLang="en-US" sz="1400" kern="100" dirty="0">
                <a:latin typeface="微软雅黑" panose="020B0503020204020204" pitchFamily="34" charset="-122"/>
                <a:ea typeface="微软雅黑" panose="020B0503020204020204" pitchFamily="34" charset="-122"/>
                <a:cs typeface="Arial" panose="020B0604020202020204" pitchFamily="34" charset="0"/>
              </a:rPr>
              <a:t>两平面互不干扰</a:t>
            </a:r>
            <a:endParaRPr lang="en-US" altLang="zh-CN" sz="1400" kern="1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gn="l">
              <a:lnSpc>
                <a:spcPct val="130000"/>
              </a:lnSpc>
              <a:buFont typeface="Wingdings" panose="05000000000000000000" pitchFamily="2" charset="2"/>
              <a:buChar char="ü"/>
            </a:pPr>
            <a:r>
              <a:rPr lang="zh-CN" altLang="en-US" sz="1400" kern="100" dirty="0">
                <a:effectLst/>
                <a:latin typeface="微软雅黑" panose="020B0503020204020204" pitchFamily="34" charset="-122"/>
                <a:ea typeface="微软雅黑" panose="020B0503020204020204" pitchFamily="34" charset="-122"/>
                <a:cs typeface="Arial" panose="020B0604020202020204" pitchFamily="34" charset="0"/>
              </a:rPr>
              <a:t>平面内路径唯一</a:t>
            </a:r>
            <a:endParaRPr lang="en-US" altLang="zh-CN" sz="1400" kern="100" dirty="0">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lgn="l">
              <a:lnSpc>
                <a:spcPct val="130000"/>
              </a:lnSpc>
              <a:buFont typeface="Wingdings" panose="05000000000000000000" pitchFamily="2" charset="2"/>
              <a:buChar char="ü"/>
            </a:pPr>
            <a:r>
              <a:rPr lang="zh-CN" altLang="en-US" sz="1400" kern="100" dirty="0">
                <a:effectLst/>
                <a:latin typeface="微软雅黑" panose="020B0503020204020204" pitchFamily="34" charset="-122"/>
                <a:ea typeface="微软雅黑" panose="020B0503020204020204" pitchFamily="34" charset="-122"/>
                <a:cs typeface="Arial" panose="020B0604020202020204" pitchFamily="34" charset="0"/>
              </a:rPr>
              <a:t>网卡侧</a:t>
            </a:r>
            <a:r>
              <a:rPr lang="en-US" altLang="zh-CN" sz="1400" kern="100" dirty="0">
                <a:effectLst/>
                <a:latin typeface="微软雅黑" panose="020B0503020204020204" pitchFamily="34" charset="-122"/>
                <a:ea typeface="微软雅黑" panose="020B0503020204020204" pitchFamily="34" charset="-122"/>
                <a:cs typeface="Arial" panose="020B0604020202020204" pitchFamily="34" charset="0"/>
              </a:rPr>
              <a:t>bond</a:t>
            </a:r>
            <a:r>
              <a:rPr lang="zh-CN" altLang="en-US" sz="1400" kern="100" dirty="0">
                <a:latin typeface="微软雅黑" panose="020B0503020204020204" pitchFamily="34" charset="-122"/>
                <a:ea typeface="微软雅黑" panose="020B0503020204020204" pitchFamily="34" charset="-122"/>
                <a:cs typeface="Arial" panose="020B0604020202020204" pitchFamily="34" charset="0"/>
              </a:rPr>
              <a:t>口发送流量时均匀发送到两个口，接受侧一定会收到均匀的网络流量</a:t>
            </a:r>
            <a:endParaRPr lang="zh-CN" altLang="en-US" sz="1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标题 2">
            <a:extLst>
              <a:ext uri="{FF2B5EF4-FFF2-40B4-BE49-F238E27FC236}">
                <a16:creationId xmlns:a16="http://schemas.microsoft.com/office/drawing/2014/main" id="{05757A0A-D1B6-4EF5-B45F-6B4BD73EE04F}"/>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双网口哈希不均解决思路</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多平面</a:t>
            </a:r>
          </a:p>
        </p:txBody>
      </p:sp>
    </p:spTree>
    <p:extLst>
      <p:ext uri="{BB962C8B-B14F-4D97-AF65-F5344CB8AC3E}">
        <p14:creationId xmlns:p14="http://schemas.microsoft.com/office/powerpoint/2010/main" val="13712607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解决网络</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Fabric</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哈希冲突思路</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1</a:t>
            </a:r>
            <a:r>
              <a:rPr lang="en-US" altLang="zh-CN" sz="1800" kern="0" dirty="0">
                <a:solidFill>
                  <a:srgbClr val="262626">
                    <a:lumMod val="85000"/>
                    <a:lumOff val="15000"/>
                  </a:srgbClr>
                </a:solidFill>
              </a:rPr>
              <a:t>-</a:t>
            </a:r>
            <a:r>
              <a:rPr lang="zh-CN" altLang="en-US" sz="1800" kern="0" dirty="0">
                <a:solidFill>
                  <a:srgbClr val="262626">
                    <a:lumMod val="85000"/>
                    <a:lumOff val="15000"/>
                  </a:srgbClr>
                </a:solidFill>
              </a:rPr>
              <a:t>增加路由熵</a:t>
            </a:r>
            <a:endPar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endParaRPr>
          </a:p>
        </p:txBody>
      </p:sp>
      <p:grpSp>
        <p:nvGrpSpPr>
          <p:cNvPr id="228" name="组合 227">
            <a:extLst>
              <a:ext uri="{FF2B5EF4-FFF2-40B4-BE49-F238E27FC236}">
                <a16:creationId xmlns:a16="http://schemas.microsoft.com/office/drawing/2014/main" id="{BD1C1C68-2DF8-437D-A9B4-24A8067E81E7}"/>
              </a:ext>
            </a:extLst>
          </p:cNvPr>
          <p:cNvGrpSpPr/>
          <p:nvPr/>
        </p:nvGrpSpPr>
        <p:grpSpPr>
          <a:xfrm>
            <a:off x="614766" y="1078230"/>
            <a:ext cx="3661306" cy="3197469"/>
            <a:chOff x="732153" y="1458089"/>
            <a:chExt cx="3661306" cy="3197469"/>
          </a:xfrm>
        </p:grpSpPr>
        <p:grpSp>
          <p:nvGrpSpPr>
            <p:cNvPr id="219" name="组合 218">
              <a:extLst>
                <a:ext uri="{FF2B5EF4-FFF2-40B4-BE49-F238E27FC236}">
                  <a16:creationId xmlns:a16="http://schemas.microsoft.com/office/drawing/2014/main" id="{6829D980-6BD5-4F3D-B9EE-30FA865DA4C9}"/>
                </a:ext>
              </a:extLst>
            </p:cNvPr>
            <p:cNvGrpSpPr/>
            <p:nvPr/>
          </p:nvGrpSpPr>
          <p:grpSpPr>
            <a:xfrm>
              <a:off x="1359193" y="1458089"/>
              <a:ext cx="2464656" cy="2751182"/>
              <a:chOff x="1359193" y="1458089"/>
              <a:chExt cx="2464656" cy="2751182"/>
            </a:xfrm>
          </p:grpSpPr>
          <p:sp>
            <p:nvSpPr>
              <p:cNvPr id="7" name="矩形 6">
                <a:extLst>
                  <a:ext uri="{FF2B5EF4-FFF2-40B4-BE49-F238E27FC236}">
                    <a16:creationId xmlns:a16="http://schemas.microsoft.com/office/drawing/2014/main" id="{8A10FB3C-D11B-4920-8E55-B6FF7CD48D50}"/>
                  </a:ext>
                </a:extLst>
              </p:cNvPr>
              <p:cNvSpPr/>
              <p:nvPr/>
            </p:nvSpPr>
            <p:spPr>
              <a:xfrm>
                <a:off x="1680277" y="19889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7E4C2A1-1927-48C2-BAC1-39FBAE51A653}"/>
                  </a:ext>
                </a:extLst>
              </p:cNvPr>
              <p:cNvSpPr/>
              <p:nvPr/>
            </p:nvSpPr>
            <p:spPr>
              <a:xfrm>
                <a:off x="2928192" y="19889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4FF24C9-0CB5-445C-AB08-5F0B6AD29AF0}"/>
                  </a:ext>
                </a:extLst>
              </p:cNvPr>
              <p:cNvSpPr/>
              <p:nvPr/>
            </p:nvSpPr>
            <p:spPr>
              <a:xfrm>
                <a:off x="1680277" y="27985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480B7DBB-4715-4B14-AC5B-397A293529A3}"/>
                  </a:ext>
                </a:extLst>
              </p:cNvPr>
              <p:cNvSpPr/>
              <p:nvPr/>
            </p:nvSpPr>
            <p:spPr>
              <a:xfrm>
                <a:off x="2928192" y="27985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53EFD5BE-F3D2-429D-B312-93AE0F160C69}"/>
                  </a:ext>
                </a:extLst>
              </p:cNvPr>
              <p:cNvCxnSpPr>
                <a:stCxn id="9" idx="0"/>
                <a:endCxn id="7" idx="2"/>
              </p:cNvCxnSpPr>
              <p:nvPr/>
            </p:nvCxnSpPr>
            <p:spPr>
              <a:xfrm flipV="1">
                <a:off x="1932305" y="2204993"/>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4" name="直接连接符 13">
                <a:extLst>
                  <a:ext uri="{FF2B5EF4-FFF2-40B4-BE49-F238E27FC236}">
                    <a16:creationId xmlns:a16="http://schemas.microsoft.com/office/drawing/2014/main" id="{235FC372-F2D5-42F5-85B6-4334CF7838D4}"/>
                  </a:ext>
                </a:extLst>
              </p:cNvPr>
              <p:cNvCxnSpPr>
                <a:cxnSpLocks/>
                <a:endCxn id="8" idx="2"/>
              </p:cNvCxnSpPr>
              <p:nvPr/>
            </p:nvCxnSpPr>
            <p:spPr>
              <a:xfrm flipV="1">
                <a:off x="2004313" y="2204993"/>
                <a:ext cx="1175907"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5" name="直接连接符 14">
                <a:extLst>
                  <a:ext uri="{FF2B5EF4-FFF2-40B4-BE49-F238E27FC236}">
                    <a16:creationId xmlns:a16="http://schemas.microsoft.com/office/drawing/2014/main" id="{B2762336-6253-4251-82EF-90B51CA5CC76}"/>
                  </a:ext>
                </a:extLst>
              </p:cNvPr>
              <p:cNvCxnSpPr>
                <a:cxnSpLocks/>
                <a:stCxn id="12" idx="0"/>
                <a:endCxn id="7" idx="2"/>
              </p:cNvCxnSpPr>
              <p:nvPr/>
            </p:nvCxnSpPr>
            <p:spPr>
              <a:xfrm flipH="1" flipV="1">
                <a:off x="1932305" y="2204993"/>
                <a:ext cx="1247915"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6" name="直接连接符 15">
                <a:extLst>
                  <a:ext uri="{FF2B5EF4-FFF2-40B4-BE49-F238E27FC236}">
                    <a16:creationId xmlns:a16="http://schemas.microsoft.com/office/drawing/2014/main" id="{CA19B331-A7D2-499F-AA3E-EE3BDECA0F18}"/>
                  </a:ext>
                </a:extLst>
              </p:cNvPr>
              <p:cNvCxnSpPr>
                <a:stCxn id="12" idx="0"/>
                <a:endCxn id="8" idx="2"/>
              </p:cNvCxnSpPr>
              <p:nvPr/>
            </p:nvCxnSpPr>
            <p:spPr>
              <a:xfrm flipV="1">
                <a:off x="3180220" y="2204993"/>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17" name="矩形 16">
                <a:extLst>
                  <a:ext uri="{FF2B5EF4-FFF2-40B4-BE49-F238E27FC236}">
                    <a16:creationId xmlns:a16="http://schemas.microsoft.com/office/drawing/2014/main" id="{3EB6EDC6-396D-48B3-B301-D7FAEF821362}"/>
                  </a:ext>
                </a:extLst>
              </p:cNvPr>
              <p:cNvSpPr/>
              <p:nvPr/>
            </p:nvSpPr>
            <p:spPr>
              <a:xfrm>
                <a:off x="1359193" y="34917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D27FD02F-47E5-497C-94D4-4A1C79652C07}"/>
                  </a:ext>
                </a:extLst>
              </p:cNvPr>
              <p:cNvCxnSpPr>
                <a:stCxn id="17" idx="0"/>
                <a:endCxn id="9" idx="2"/>
              </p:cNvCxnSpPr>
              <p:nvPr/>
            </p:nvCxnSpPr>
            <p:spPr>
              <a:xfrm flipV="1">
                <a:off x="1611221" y="3014533"/>
                <a:ext cx="321084"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21" name="直接连接符 20">
                <a:extLst>
                  <a:ext uri="{FF2B5EF4-FFF2-40B4-BE49-F238E27FC236}">
                    <a16:creationId xmlns:a16="http://schemas.microsoft.com/office/drawing/2014/main" id="{33D31F42-3FA8-47D4-A3C7-A34BFC8C4A45}"/>
                  </a:ext>
                </a:extLst>
              </p:cNvPr>
              <p:cNvCxnSpPr>
                <a:cxnSpLocks/>
                <a:stCxn id="49" idx="0"/>
                <a:endCxn id="12" idx="2"/>
              </p:cNvCxnSpPr>
              <p:nvPr/>
            </p:nvCxnSpPr>
            <p:spPr>
              <a:xfrm flipV="1">
                <a:off x="2917933" y="3014533"/>
                <a:ext cx="262287"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1B999C09-3D59-412C-9FD4-602CDF3CB9C7}"/>
                  </a:ext>
                </a:extLst>
              </p:cNvPr>
              <p:cNvCxnSpPr>
                <a:cxnSpLocks/>
                <a:stCxn id="50" idx="0"/>
                <a:endCxn id="12" idx="2"/>
              </p:cNvCxnSpPr>
              <p:nvPr/>
            </p:nvCxnSpPr>
            <p:spPr>
              <a:xfrm flipH="1" flipV="1">
                <a:off x="3180220" y="3014533"/>
                <a:ext cx="391070"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199DE170-3783-471E-AE52-720465FB0292}"/>
                  </a:ext>
                </a:extLst>
              </p:cNvPr>
              <p:cNvCxnSpPr>
                <a:cxnSpLocks/>
              </p:cNvCxnSpPr>
              <p:nvPr/>
            </p:nvCxnSpPr>
            <p:spPr>
              <a:xfrm flipV="1">
                <a:off x="1563423" y="3077501"/>
                <a:ext cx="235539" cy="36234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a:extLst>
                  <a:ext uri="{FF2B5EF4-FFF2-40B4-BE49-F238E27FC236}">
                    <a16:creationId xmlns:a16="http://schemas.microsoft.com/office/drawing/2014/main" id="{4F3E13E7-9A0C-4218-827C-5E4FBF6BCB5A}"/>
                  </a:ext>
                </a:extLst>
              </p:cNvPr>
              <p:cNvCxnSpPr>
                <a:cxnSpLocks/>
              </p:cNvCxnSpPr>
              <p:nvPr/>
            </p:nvCxnSpPr>
            <p:spPr>
              <a:xfrm flipV="1">
                <a:off x="1863249" y="2325025"/>
                <a:ext cx="0" cy="396795"/>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27" name="直接箭头连接符 26">
                <a:extLst>
                  <a:ext uri="{FF2B5EF4-FFF2-40B4-BE49-F238E27FC236}">
                    <a16:creationId xmlns:a16="http://schemas.microsoft.com/office/drawing/2014/main" id="{01BA149B-3481-49C5-91A3-A6CC98A990CC}"/>
                  </a:ext>
                </a:extLst>
              </p:cNvPr>
              <p:cNvCxnSpPr>
                <a:cxnSpLocks/>
              </p:cNvCxnSpPr>
              <p:nvPr/>
            </p:nvCxnSpPr>
            <p:spPr>
              <a:xfrm>
                <a:off x="2081105" y="2334919"/>
                <a:ext cx="908037" cy="42673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29" name="直接箭头连接符 28">
                <a:extLst>
                  <a:ext uri="{FF2B5EF4-FFF2-40B4-BE49-F238E27FC236}">
                    <a16:creationId xmlns:a16="http://schemas.microsoft.com/office/drawing/2014/main" id="{F662FEEC-241D-4694-871C-38CF4D2ED673}"/>
                  </a:ext>
                </a:extLst>
              </p:cNvPr>
              <p:cNvCxnSpPr>
                <a:cxnSpLocks/>
              </p:cNvCxnSpPr>
              <p:nvPr/>
            </p:nvCxnSpPr>
            <p:spPr>
              <a:xfrm flipH="1">
                <a:off x="2878983" y="3071382"/>
                <a:ext cx="216498" cy="364366"/>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31" name="矩形 30">
                <a:extLst>
                  <a:ext uri="{FF2B5EF4-FFF2-40B4-BE49-F238E27FC236}">
                    <a16:creationId xmlns:a16="http://schemas.microsoft.com/office/drawing/2014/main" id="{D4220BEF-FEB8-4865-BDC8-1D5E7F90BBE1}"/>
                  </a:ext>
                </a:extLst>
              </p:cNvPr>
              <p:cNvSpPr/>
              <p:nvPr/>
            </p:nvSpPr>
            <p:spPr>
              <a:xfrm>
                <a:off x="2012549" y="3491786"/>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52271B2E-9775-48B0-9820-B4CB6E1F3429}"/>
                  </a:ext>
                </a:extLst>
              </p:cNvPr>
              <p:cNvCxnSpPr>
                <a:cxnSpLocks/>
                <a:stCxn id="31" idx="0"/>
                <a:endCxn id="9" idx="2"/>
              </p:cNvCxnSpPr>
              <p:nvPr/>
            </p:nvCxnSpPr>
            <p:spPr>
              <a:xfrm flipH="1" flipV="1">
                <a:off x="1932305" y="3014533"/>
                <a:ext cx="332272"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35" name="直接箭头连接符 34">
                <a:extLst>
                  <a:ext uri="{FF2B5EF4-FFF2-40B4-BE49-F238E27FC236}">
                    <a16:creationId xmlns:a16="http://schemas.microsoft.com/office/drawing/2014/main" id="{1FBE0437-1339-4A83-ACDE-FE97712898CF}"/>
                  </a:ext>
                </a:extLst>
              </p:cNvPr>
              <p:cNvCxnSpPr>
                <a:cxnSpLocks/>
              </p:cNvCxnSpPr>
              <p:nvPr/>
            </p:nvCxnSpPr>
            <p:spPr>
              <a:xfrm flipH="1" flipV="1">
                <a:off x="2048372" y="3084859"/>
                <a:ext cx="280644" cy="368639"/>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6F4FD51C-B74C-40A0-8DF1-DF267AE88C87}"/>
                  </a:ext>
                </a:extLst>
              </p:cNvPr>
              <p:cNvCxnSpPr>
                <a:cxnSpLocks/>
              </p:cNvCxnSpPr>
              <p:nvPr/>
            </p:nvCxnSpPr>
            <p:spPr>
              <a:xfrm flipH="1" flipV="1">
                <a:off x="1988618" y="2327388"/>
                <a:ext cx="4322" cy="392071"/>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a:extLst>
                  <a:ext uri="{FF2B5EF4-FFF2-40B4-BE49-F238E27FC236}">
                    <a16:creationId xmlns:a16="http://schemas.microsoft.com/office/drawing/2014/main" id="{BFC9970D-F1D2-4AFA-B363-3A8CAB7376F9}"/>
                  </a:ext>
                </a:extLst>
              </p:cNvPr>
              <p:cNvCxnSpPr>
                <a:cxnSpLocks/>
              </p:cNvCxnSpPr>
              <p:nvPr/>
            </p:nvCxnSpPr>
            <p:spPr>
              <a:xfrm>
                <a:off x="2148987" y="2244527"/>
                <a:ext cx="918741" cy="446805"/>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40" name="直接箭头连接符 39">
                <a:extLst>
                  <a:ext uri="{FF2B5EF4-FFF2-40B4-BE49-F238E27FC236}">
                    <a16:creationId xmlns:a16="http://schemas.microsoft.com/office/drawing/2014/main" id="{770990B7-A594-4A3B-9597-476C9902E45C}"/>
                  </a:ext>
                </a:extLst>
              </p:cNvPr>
              <p:cNvCxnSpPr>
                <a:cxnSpLocks/>
              </p:cNvCxnSpPr>
              <p:nvPr/>
            </p:nvCxnSpPr>
            <p:spPr>
              <a:xfrm>
                <a:off x="3302069" y="3071428"/>
                <a:ext cx="282920" cy="343410"/>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sp>
            <p:nvSpPr>
              <p:cNvPr id="46" name="文本框 45">
                <a:extLst>
                  <a:ext uri="{FF2B5EF4-FFF2-40B4-BE49-F238E27FC236}">
                    <a16:creationId xmlns:a16="http://schemas.microsoft.com/office/drawing/2014/main" id="{5108FAB4-10F0-4E0B-9BA9-25B50E07A537}"/>
                  </a:ext>
                </a:extLst>
              </p:cNvPr>
              <p:cNvSpPr txBox="1"/>
              <p:nvPr/>
            </p:nvSpPr>
            <p:spPr>
              <a:xfrm>
                <a:off x="2235858" y="1458089"/>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矩形 48">
                <a:extLst>
                  <a:ext uri="{FF2B5EF4-FFF2-40B4-BE49-F238E27FC236}">
                    <a16:creationId xmlns:a16="http://schemas.microsoft.com/office/drawing/2014/main" id="{FD5596DC-11EA-44E7-A180-FC83869FD79D}"/>
                  </a:ext>
                </a:extLst>
              </p:cNvPr>
              <p:cNvSpPr/>
              <p:nvPr/>
            </p:nvSpPr>
            <p:spPr>
              <a:xfrm>
                <a:off x="2665905" y="34917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BB9CAC34-D7BB-4AF4-80E4-44F3351CAEA3}"/>
                  </a:ext>
                </a:extLst>
              </p:cNvPr>
              <p:cNvSpPr/>
              <p:nvPr/>
            </p:nvSpPr>
            <p:spPr>
              <a:xfrm>
                <a:off x="3319262" y="3491786"/>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sp>
            <p:nvSpPr>
              <p:cNvPr id="146" name="矩形 145">
                <a:extLst>
                  <a:ext uri="{FF2B5EF4-FFF2-40B4-BE49-F238E27FC236}">
                    <a16:creationId xmlns:a16="http://schemas.microsoft.com/office/drawing/2014/main" id="{9EABE57C-81CA-496F-B22D-66A9812B839A}"/>
                  </a:ext>
                </a:extLst>
              </p:cNvPr>
              <p:cNvSpPr/>
              <p:nvPr/>
            </p:nvSpPr>
            <p:spPr>
              <a:xfrm>
                <a:off x="1359724" y="399324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147" name="矩形 146">
                <a:extLst>
                  <a:ext uri="{FF2B5EF4-FFF2-40B4-BE49-F238E27FC236}">
                    <a16:creationId xmlns:a16="http://schemas.microsoft.com/office/drawing/2014/main" id="{F91C3617-8165-44D2-A548-861D1C59B070}"/>
                  </a:ext>
                </a:extLst>
              </p:cNvPr>
              <p:cNvSpPr/>
              <p:nvPr/>
            </p:nvSpPr>
            <p:spPr>
              <a:xfrm>
                <a:off x="2013080" y="3993247"/>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148" name="矩形 147">
                <a:extLst>
                  <a:ext uri="{FF2B5EF4-FFF2-40B4-BE49-F238E27FC236}">
                    <a16:creationId xmlns:a16="http://schemas.microsoft.com/office/drawing/2014/main" id="{BA8DF997-94EB-4322-834D-0A135DF20B42}"/>
                  </a:ext>
                </a:extLst>
              </p:cNvPr>
              <p:cNvSpPr/>
              <p:nvPr/>
            </p:nvSpPr>
            <p:spPr>
              <a:xfrm>
                <a:off x="2666436" y="399324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149" name="矩形 148">
                <a:extLst>
                  <a:ext uri="{FF2B5EF4-FFF2-40B4-BE49-F238E27FC236}">
                    <a16:creationId xmlns:a16="http://schemas.microsoft.com/office/drawing/2014/main" id="{109ACCB7-C3C6-4342-8469-DE9B9FA17224}"/>
                  </a:ext>
                </a:extLst>
              </p:cNvPr>
              <p:cNvSpPr/>
              <p:nvPr/>
            </p:nvSpPr>
            <p:spPr>
              <a:xfrm>
                <a:off x="3319793" y="3993247"/>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cxnSp>
            <p:nvCxnSpPr>
              <p:cNvPr id="144" name="直接连接符 143">
                <a:extLst>
                  <a:ext uri="{FF2B5EF4-FFF2-40B4-BE49-F238E27FC236}">
                    <a16:creationId xmlns:a16="http://schemas.microsoft.com/office/drawing/2014/main" id="{C84E2A2B-8356-4104-8303-7F10E9EA4B7C}"/>
                  </a:ext>
                </a:extLst>
              </p:cNvPr>
              <p:cNvCxnSpPr>
                <a:stCxn id="146" idx="0"/>
                <a:endCxn id="17" idx="2"/>
              </p:cNvCxnSpPr>
              <p:nvPr/>
            </p:nvCxnSpPr>
            <p:spPr>
              <a:xfrm flipH="1" flipV="1">
                <a:off x="1611221"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50" name="直接连接符 149">
                <a:extLst>
                  <a:ext uri="{FF2B5EF4-FFF2-40B4-BE49-F238E27FC236}">
                    <a16:creationId xmlns:a16="http://schemas.microsoft.com/office/drawing/2014/main" id="{4934A7C9-619E-43E0-89CF-667DC325F02E}"/>
                  </a:ext>
                </a:extLst>
              </p:cNvPr>
              <p:cNvCxnSpPr>
                <a:stCxn id="31" idx="2"/>
                <a:endCxn id="147" idx="0"/>
              </p:cNvCxnSpPr>
              <p:nvPr/>
            </p:nvCxnSpPr>
            <p:spPr>
              <a:xfrm>
                <a:off x="2264577"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52" name="直接连接符 151">
                <a:extLst>
                  <a:ext uri="{FF2B5EF4-FFF2-40B4-BE49-F238E27FC236}">
                    <a16:creationId xmlns:a16="http://schemas.microsoft.com/office/drawing/2014/main" id="{A9DD8C88-53D5-4D19-B60E-355E6600D1CB}"/>
                  </a:ext>
                </a:extLst>
              </p:cNvPr>
              <p:cNvCxnSpPr>
                <a:stCxn id="49" idx="2"/>
                <a:endCxn id="148" idx="0"/>
              </p:cNvCxnSpPr>
              <p:nvPr/>
            </p:nvCxnSpPr>
            <p:spPr>
              <a:xfrm>
                <a:off x="2917933"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54" name="直接连接符 153">
                <a:extLst>
                  <a:ext uri="{FF2B5EF4-FFF2-40B4-BE49-F238E27FC236}">
                    <a16:creationId xmlns:a16="http://schemas.microsoft.com/office/drawing/2014/main" id="{7BF6469B-7CC0-47AD-89C1-75B25B307021}"/>
                  </a:ext>
                </a:extLst>
              </p:cNvPr>
              <p:cNvCxnSpPr>
                <a:stCxn id="50" idx="2"/>
                <a:endCxn id="149" idx="0"/>
              </p:cNvCxnSpPr>
              <p:nvPr/>
            </p:nvCxnSpPr>
            <p:spPr>
              <a:xfrm>
                <a:off x="3571290"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sp>
            <p:nvSpPr>
              <p:cNvPr id="206" name="文本框 205">
                <a:extLst>
                  <a:ext uri="{FF2B5EF4-FFF2-40B4-BE49-F238E27FC236}">
                    <a16:creationId xmlns:a16="http://schemas.microsoft.com/office/drawing/2014/main" id="{5B6847C2-9AB0-4351-8F86-BD0E39D2C2FF}"/>
                  </a:ext>
                </a:extLst>
              </p:cNvPr>
              <p:cNvSpPr txBox="1"/>
              <p:nvPr/>
            </p:nvSpPr>
            <p:spPr>
              <a:xfrm>
                <a:off x="2229224" y="2224504"/>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25" name="组合 224">
              <a:extLst>
                <a:ext uri="{FF2B5EF4-FFF2-40B4-BE49-F238E27FC236}">
                  <a16:creationId xmlns:a16="http://schemas.microsoft.com/office/drawing/2014/main" id="{4BB03D27-E0C5-4A1E-8A46-297F568BB41F}"/>
                </a:ext>
              </a:extLst>
            </p:cNvPr>
            <p:cNvGrpSpPr/>
            <p:nvPr/>
          </p:nvGrpSpPr>
          <p:grpSpPr>
            <a:xfrm>
              <a:off x="732153" y="1487206"/>
              <a:ext cx="3661306" cy="3168352"/>
              <a:chOff x="732153" y="1487206"/>
              <a:chExt cx="3661306" cy="3168352"/>
            </a:xfrm>
          </p:grpSpPr>
          <p:sp>
            <p:nvSpPr>
              <p:cNvPr id="207" name="矩形 206">
                <a:extLst>
                  <a:ext uri="{FF2B5EF4-FFF2-40B4-BE49-F238E27FC236}">
                    <a16:creationId xmlns:a16="http://schemas.microsoft.com/office/drawing/2014/main" id="{92E94DAE-5FF9-448E-8063-13C6441AB98B}"/>
                  </a:ext>
                </a:extLst>
              </p:cNvPr>
              <p:cNvSpPr/>
              <p:nvPr/>
            </p:nvSpPr>
            <p:spPr>
              <a:xfrm>
                <a:off x="732153" y="1487206"/>
                <a:ext cx="3661306" cy="3168352"/>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208" name="矩形 207">
                <a:extLst>
                  <a:ext uri="{FF2B5EF4-FFF2-40B4-BE49-F238E27FC236}">
                    <a16:creationId xmlns:a16="http://schemas.microsoft.com/office/drawing/2014/main" id="{9E7F7CFF-719D-4C93-A0B7-62DC68D28A88}"/>
                  </a:ext>
                </a:extLst>
              </p:cNvPr>
              <p:cNvSpPr/>
              <p:nvPr/>
            </p:nvSpPr>
            <p:spPr>
              <a:xfrm>
                <a:off x="732153" y="1487207"/>
                <a:ext cx="3661306"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400" b="1" spc="100" dirty="0">
                    <a:solidFill>
                      <a:schemeClr val="bg1"/>
                    </a:solidFill>
                    <a:latin typeface="微软雅黑" panose="020B0503020204020204" pitchFamily="34" charset="-122"/>
                    <a:ea typeface="微软雅黑" panose="020B0503020204020204" pitchFamily="34" charset="-122"/>
                  </a:rPr>
                  <a:t>跨交换机选路哈希冲突</a:t>
                </a:r>
              </a:p>
            </p:txBody>
          </p:sp>
          <p:sp>
            <p:nvSpPr>
              <p:cNvPr id="210" name="矩形 209">
                <a:extLst>
                  <a:ext uri="{FF2B5EF4-FFF2-40B4-BE49-F238E27FC236}">
                    <a16:creationId xmlns:a16="http://schemas.microsoft.com/office/drawing/2014/main" id="{FDF40561-9D71-4660-9715-F32C6ABE5CCA}"/>
                  </a:ext>
                </a:extLst>
              </p:cNvPr>
              <p:cNvSpPr/>
              <p:nvPr/>
            </p:nvSpPr>
            <p:spPr>
              <a:xfrm>
                <a:off x="732153" y="4368616"/>
                <a:ext cx="1837683" cy="286941"/>
              </a:xfrm>
              <a:prstGeom prst="rect">
                <a:avLst/>
              </a:prstGeom>
              <a:solidFill>
                <a:schemeClr val="bg1">
                  <a:lumMod val="85000"/>
                </a:schemeClr>
              </a:solidFill>
              <a:ln w="9525" cap="flat" cmpd="sng" algn="ctr">
                <a:noFill/>
                <a:prstDash val="sysDash"/>
                <a:tailEnd type="triangle"/>
              </a:ln>
            </p:spPr>
            <p:txBody>
              <a:bodyPr lIns="36000" tIns="36000" rIns="36000" bIns="36000" rtlCol="0" anchor="ctr"/>
              <a:lstStyle/>
              <a:p>
                <a:pPr marL="171450" indent="-171450" algn="ctr">
                  <a:buFont typeface="Wingdings" panose="05000000000000000000" pitchFamily="2" charset="2"/>
                  <a:buChar char="l"/>
                </a:pPr>
                <a:r>
                  <a:rPr lang="zh-CN" altLang="en-US" sz="800" dirty="0">
                    <a:latin typeface="微软雅黑" panose="020B0503020204020204" pitchFamily="34" charset="-122"/>
                    <a:ea typeface="微软雅黑" panose="020B0503020204020204" pitchFamily="34" charset="-122"/>
                  </a:rPr>
                  <a:t>交换机采用</a:t>
                </a:r>
                <a:r>
                  <a:rPr lang="en-US" altLang="zh-CN" sz="800" dirty="0">
                    <a:latin typeface="微软雅黑" panose="020B0503020204020204" pitchFamily="34" charset="-122"/>
                    <a:ea typeface="微软雅黑" panose="020B0503020204020204" pitchFamily="34" charset="-122"/>
                  </a:rPr>
                  <a:t>ECMP</a:t>
                </a:r>
                <a:r>
                  <a:rPr lang="zh-CN" altLang="en-US" sz="800" dirty="0">
                    <a:latin typeface="微软雅黑" panose="020B0503020204020204" pitchFamily="34" charset="-122"/>
                    <a:ea typeface="微软雅黑" panose="020B0503020204020204" pitchFamily="34" charset="-122"/>
                  </a:rPr>
                  <a:t>选路</a:t>
                </a:r>
              </a:p>
            </p:txBody>
          </p:sp>
          <p:sp>
            <p:nvSpPr>
              <p:cNvPr id="212" name="矩形 211">
                <a:extLst>
                  <a:ext uri="{FF2B5EF4-FFF2-40B4-BE49-F238E27FC236}">
                    <a16:creationId xmlns:a16="http://schemas.microsoft.com/office/drawing/2014/main" id="{A68C1585-AE9E-4CCC-9D2E-818647C3F959}"/>
                  </a:ext>
                </a:extLst>
              </p:cNvPr>
              <p:cNvSpPr/>
              <p:nvPr/>
            </p:nvSpPr>
            <p:spPr>
              <a:xfrm>
                <a:off x="2569836" y="4368616"/>
                <a:ext cx="1823623" cy="286941"/>
              </a:xfrm>
              <a:prstGeom prst="rect">
                <a:avLst/>
              </a:prstGeom>
              <a:solidFill>
                <a:schemeClr val="bg1">
                  <a:lumMod val="85000"/>
                </a:schemeClr>
              </a:solidFill>
              <a:ln w="9525" cap="flat" cmpd="sng" algn="ctr">
                <a:noFill/>
                <a:prstDash val="sysDash"/>
                <a:tailEnd type="triangle"/>
              </a:ln>
            </p:spPr>
            <p:txBody>
              <a:bodyPr lIns="36000" tIns="36000" rIns="36000" bIns="36000" rtlCol="0" anchor="ctr"/>
              <a:lstStyle/>
              <a:p>
                <a:pPr marL="171450" indent="-171450" algn="ctr">
                  <a:buFont typeface="Wingdings" panose="05000000000000000000" pitchFamily="2" charset="2"/>
                  <a:buChar char="l"/>
                </a:pPr>
                <a:r>
                  <a:rPr lang="zh-CN" altLang="en-US" sz="800" dirty="0">
                    <a:latin typeface="微软雅黑" panose="020B0503020204020204" pitchFamily="34" charset="-122"/>
                    <a:ea typeface="微软雅黑" panose="020B0503020204020204" pitchFamily="34" charset="-122"/>
                  </a:rPr>
                  <a:t>大规模训练必然遇到带宽损失</a:t>
                </a:r>
              </a:p>
            </p:txBody>
          </p:sp>
        </p:grpSp>
      </p:grpSp>
      <p:grpSp>
        <p:nvGrpSpPr>
          <p:cNvPr id="227" name="组合 226">
            <a:extLst>
              <a:ext uri="{FF2B5EF4-FFF2-40B4-BE49-F238E27FC236}">
                <a16:creationId xmlns:a16="http://schemas.microsoft.com/office/drawing/2014/main" id="{56C68253-9061-4110-895C-43CEDF29561F}"/>
              </a:ext>
            </a:extLst>
          </p:cNvPr>
          <p:cNvGrpSpPr/>
          <p:nvPr/>
        </p:nvGrpSpPr>
        <p:grpSpPr>
          <a:xfrm>
            <a:off x="4788024" y="1059582"/>
            <a:ext cx="3661306" cy="3216117"/>
            <a:chOff x="4905411" y="1439441"/>
            <a:chExt cx="3661306" cy="3216117"/>
          </a:xfrm>
        </p:grpSpPr>
        <p:grpSp>
          <p:nvGrpSpPr>
            <p:cNvPr id="220" name="组合 219">
              <a:extLst>
                <a:ext uri="{FF2B5EF4-FFF2-40B4-BE49-F238E27FC236}">
                  <a16:creationId xmlns:a16="http://schemas.microsoft.com/office/drawing/2014/main" id="{35D705B6-24FE-474B-BDD4-7C026E5E6C55}"/>
                </a:ext>
              </a:extLst>
            </p:cNvPr>
            <p:cNvGrpSpPr/>
            <p:nvPr/>
          </p:nvGrpSpPr>
          <p:grpSpPr>
            <a:xfrm>
              <a:off x="5526751" y="1439441"/>
              <a:ext cx="2464125" cy="2769830"/>
              <a:chOff x="5526751" y="1345252"/>
              <a:chExt cx="2464125" cy="2769830"/>
            </a:xfrm>
          </p:grpSpPr>
          <p:sp>
            <p:nvSpPr>
              <p:cNvPr id="98" name="矩形 97">
                <a:extLst>
                  <a:ext uri="{FF2B5EF4-FFF2-40B4-BE49-F238E27FC236}">
                    <a16:creationId xmlns:a16="http://schemas.microsoft.com/office/drawing/2014/main" id="{BADD38EA-A404-45B3-BFBC-0CDE05A0864C}"/>
                  </a:ext>
                </a:extLst>
              </p:cNvPr>
              <p:cNvSpPr/>
              <p:nvPr/>
            </p:nvSpPr>
            <p:spPr>
              <a:xfrm>
                <a:off x="5847835" y="1880957"/>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A36E9813-73D0-44BB-8981-F1726D643896}"/>
                  </a:ext>
                </a:extLst>
              </p:cNvPr>
              <p:cNvSpPr/>
              <p:nvPr/>
            </p:nvSpPr>
            <p:spPr>
              <a:xfrm>
                <a:off x="7095750" y="1880957"/>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680A1641-3B0A-4A90-A793-18DABF365955}"/>
                  </a:ext>
                </a:extLst>
              </p:cNvPr>
              <p:cNvSpPr/>
              <p:nvPr/>
            </p:nvSpPr>
            <p:spPr>
              <a:xfrm>
                <a:off x="5847835" y="2690497"/>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6B4FBA3A-1212-4B25-817B-246350525C27}"/>
                  </a:ext>
                </a:extLst>
              </p:cNvPr>
              <p:cNvSpPr/>
              <p:nvPr/>
            </p:nvSpPr>
            <p:spPr>
              <a:xfrm>
                <a:off x="7095750" y="2690497"/>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cxnSp>
            <p:nvCxnSpPr>
              <p:cNvPr id="102" name="直接连接符 101">
                <a:extLst>
                  <a:ext uri="{FF2B5EF4-FFF2-40B4-BE49-F238E27FC236}">
                    <a16:creationId xmlns:a16="http://schemas.microsoft.com/office/drawing/2014/main" id="{17F6C403-BB72-4056-ABD7-386321B8EB38}"/>
                  </a:ext>
                </a:extLst>
              </p:cNvPr>
              <p:cNvCxnSpPr>
                <a:stCxn id="100" idx="0"/>
                <a:endCxn id="98" idx="2"/>
              </p:cNvCxnSpPr>
              <p:nvPr/>
            </p:nvCxnSpPr>
            <p:spPr>
              <a:xfrm flipV="1">
                <a:off x="6099863" y="2096981"/>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03" name="直接连接符 102">
                <a:extLst>
                  <a:ext uri="{FF2B5EF4-FFF2-40B4-BE49-F238E27FC236}">
                    <a16:creationId xmlns:a16="http://schemas.microsoft.com/office/drawing/2014/main" id="{AD12C1D5-28F7-454A-9592-B652D2AA5DEE}"/>
                  </a:ext>
                </a:extLst>
              </p:cNvPr>
              <p:cNvCxnSpPr>
                <a:cxnSpLocks/>
                <a:endCxn id="99" idx="2"/>
              </p:cNvCxnSpPr>
              <p:nvPr/>
            </p:nvCxnSpPr>
            <p:spPr>
              <a:xfrm flipV="1">
                <a:off x="6171871" y="2096981"/>
                <a:ext cx="1175907"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04" name="直接连接符 103">
                <a:extLst>
                  <a:ext uri="{FF2B5EF4-FFF2-40B4-BE49-F238E27FC236}">
                    <a16:creationId xmlns:a16="http://schemas.microsoft.com/office/drawing/2014/main" id="{7088D52B-0C59-4EDE-B78A-5E20EB8560B0}"/>
                  </a:ext>
                </a:extLst>
              </p:cNvPr>
              <p:cNvCxnSpPr>
                <a:cxnSpLocks/>
                <a:endCxn id="98" idx="2"/>
              </p:cNvCxnSpPr>
              <p:nvPr/>
            </p:nvCxnSpPr>
            <p:spPr>
              <a:xfrm flipH="1" flipV="1">
                <a:off x="6099863" y="2096981"/>
                <a:ext cx="1418662"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05" name="直接连接符 104">
                <a:extLst>
                  <a:ext uri="{FF2B5EF4-FFF2-40B4-BE49-F238E27FC236}">
                    <a16:creationId xmlns:a16="http://schemas.microsoft.com/office/drawing/2014/main" id="{B7512ED8-68BE-4420-AAF0-4D0FC467BB4C}"/>
                  </a:ext>
                </a:extLst>
              </p:cNvPr>
              <p:cNvCxnSpPr>
                <a:stCxn id="101" idx="0"/>
                <a:endCxn id="99" idx="2"/>
              </p:cNvCxnSpPr>
              <p:nvPr/>
            </p:nvCxnSpPr>
            <p:spPr>
              <a:xfrm flipV="1">
                <a:off x="7347778" y="2096981"/>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106" name="矩形 105">
                <a:extLst>
                  <a:ext uri="{FF2B5EF4-FFF2-40B4-BE49-F238E27FC236}">
                    <a16:creationId xmlns:a16="http://schemas.microsoft.com/office/drawing/2014/main" id="{BF18ABD1-4174-447C-9069-101499DD2A97}"/>
                  </a:ext>
                </a:extLst>
              </p:cNvPr>
              <p:cNvSpPr/>
              <p:nvPr/>
            </p:nvSpPr>
            <p:spPr>
              <a:xfrm>
                <a:off x="5526751" y="3383774"/>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107" name="直接连接符 106">
                <a:extLst>
                  <a:ext uri="{FF2B5EF4-FFF2-40B4-BE49-F238E27FC236}">
                    <a16:creationId xmlns:a16="http://schemas.microsoft.com/office/drawing/2014/main" id="{640E0BFE-F53C-4880-AA7D-AB5B021D4B8B}"/>
                  </a:ext>
                </a:extLst>
              </p:cNvPr>
              <p:cNvCxnSpPr>
                <a:stCxn id="106" idx="0"/>
                <a:endCxn id="100" idx="2"/>
              </p:cNvCxnSpPr>
              <p:nvPr/>
            </p:nvCxnSpPr>
            <p:spPr>
              <a:xfrm flipV="1">
                <a:off x="5778779" y="2906521"/>
                <a:ext cx="321084"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08" name="直接连接符 107">
                <a:extLst>
                  <a:ext uri="{FF2B5EF4-FFF2-40B4-BE49-F238E27FC236}">
                    <a16:creationId xmlns:a16="http://schemas.microsoft.com/office/drawing/2014/main" id="{A4C91AE3-F622-4A7C-A173-1FA28648254E}"/>
                  </a:ext>
                </a:extLst>
              </p:cNvPr>
              <p:cNvCxnSpPr>
                <a:cxnSpLocks/>
                <a:stCxn id="126" idx="0"/>
                <a:endCxn id="101" idx="2"/>
              </p:cNvCxnSpPr>
              <p:nvPr/>
            </p:nvCxnSpPr>
            <p:spPr>
              <a:xfrm flipV="1">
                <a:off x="7085491" y="2906521"/>
                <a:ext cx="262287"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09" name="直接连接符 108">
                <a:extLst>
                  <a:ext uri="{FF2B5EF4-FFF2-40B4-BE49-F238E27FC236}">
                    <a16:creationId xmlns:a16="http://schemas.microsoft.com/office/drawing/2014/main" id="{F5EEDE01-7CB2-4337-A16D-E6F87517FEDC}"/>
                  </a:ext>
                </a:extLst>
              </p:cNvPr>
              <p:cNvCxnSpPr>
                <a:cxnSpLocks/>
                <a:stCxn id="127" idx="0"/>
                <a:endCxn id="101" idx="2"/>
              </p:cNvCxnSpPr>
              <p:nvPr/>
            </p:nvCxnSpPr>
            <p:spPr>
              <a:xfrm flipH="1" flipV="1">
                <a:off x="7347778" y="2906521"/>
                <a:ext cx="391070"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10" name="直接箭头连接符 109">
                <a:extLst>
                  <a:ext uri="{FF2B5EF4-FFF2-40B4-BE49-F238E27FC236}">
                    <a16:creationId xmlns:a16="http://schemas.microsoft.com/office/drawing/2014/main" id="{2DC7160F-BB8B-4AAF-89E0-65EEBEA0EE99}"/>
                  </a:ext>
                </a:extLst>
              </p:cNvPr>
              <p:cNvCxnSpPr>
                <a:cxnSpLocks/>
              </p:cNvCxnSpPr>
              <p:nvPr/>
            </p:nvCxnSpPr>
            <p:spPr>
              <a:xfrm flipV="1">
                <a:off x="5731497" y="3007404"/>
                <a:ext cx="226956" cy="32299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111" name="直接箭头连接符 110">
                <a:extLst>
                  <a:ext uri="{FF2B5EF4-FFF2-40B4-BE49-F238E27FC236}">
                    <a16:creationId xmlns:a16="http://schemas.microsoft.com/office/drawing/2014/main" id="{E132A349-3E0B-49B3-8D69-802AC6A7E321}"/>
                  </a:ext>
                </a:extLst>
              </p:cNvPr>
              <p:cNvCxnSpPr>
                <a:cxnSpLocks/>
              </p:cNvCxnSpPr>
              <p:nvPr/>
            </p:nvCxnSpPr>
            <p:spPr>
              <a:xfrm flipV="1">
                <a:off x="6039857" y="2216890"/>
                <a:ext cx="11101" cy="380871"/>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112" name="直接箭头连接符 111">
                <a:extLst>
                  <a:ext uri="{FF2B5EF4-FFF2-40B4-BE49-F238E27FC236}">
                    <a16:creationId xmlns:a16="http://schemas.microsoft.com/office/drawing/2014/main" id="{65681047-9B71-4078-B37D-9A69EA4BA0F7}"/>
                  </a:ext>
                </a:extLst>
              </p:cNvPr>
              <p:cNvCxnSpPr>
                <a:cxnSpLocks/>
              </p:cNvCxnSpPr>
              <p:nvPr/>
            </p:nvCxnSpPr>
            <p:spPr>
              <a:xfrm flipV="1">
                <a:off x="6268327" y="2148918"/>
                <a:ext cx="853366" cy="427193"/>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113" name="直接箭头连接符 112">
                <a:extLst>
                  <a:ext uri="{FF2B5EF4-FFF2-40B4-BE49-F238E27FC236}">
                    <a16:creationId xmlns:a16="http://schemas.microsoft.com/office/drawing/2014/main" id="{731E49E5-A58A-4824-9899-FF1FF2A15BC3}"/>
                  </a:ext>
                </a:extLst>
              </p:cNvPr>
              <p:cNvCxnSpPr>
                <a:cxnSpLocks/>
              </p:cNvCxnSpPr>
              <p:nvPr/>
            </p:nvCxnSpPr>
            <p:spPr>
              <a:xfrm>
                <a:off x="6321313" y="2243069"/>
                <a:ext cx="826268" cy="354692"/>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114" name="直接箭头连接符 113">
                <a:extLst>
                  <a:ext uri="{FF2B5EF4-FFF2-40B4-BE49-F238E27FC236}">
                    <a16:creationId xmlns:a16="http://schemas.microsoft.com/office/drawing/2014/main" id="{017D61D6-0F39-443A-A1C6-105F1C76F777}"/>
                  </a:ext>
                </a:extLst>
              </p:cNvPr>
              <p:cNvCxnSpPr>
                <a:cxnSpLocks/>
              </p:cNvCxnSpPr>
              <p:nvPr/>
            </p:nvCxnSpPr>
            <p:spPr>
              <a:xfrm>
                <a:off x="7304055" y="2213244"/>
                <a:ext cx="0" cy="41407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115" name="直接箭头连接符 114">
                <a:extLst>
                  <a:ext uri="{FF2B5EF4-FFF2-40B4-BE49-F238E27FC236}">
                    <a16:creationId xmlns:a16="http://schemas.microsoft.com/office/drawing/2014/main" id="{2D7BC53A-9671-483C-88A6-852C723A8AFA}"/>
                  </a:ext>
                </a:extLst>
              </p:cNvPr>
              <p:cNvCxnSpPr>
                <a:cxnSpLocks/>
              </p:cNvCxnSpPr>
              <p:nvPr/>
            </p:nvCxnSpPr>
            <p:spPr>
              <a:xfrm flipH="1">
                <a:off x="7052469" y="3028783"/>
                <a:ext cx="164165" cy="296023"/>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116" name="直接箭头连接符 115">
                <a:extLst>
                  <a:ext uri="{FF2B5EF4-FFF2-40B4-BE49-F238E27FC236}">
                    <a16:creationId xmlns:a16="http://schemas.microsoft.com/office/drawing/2014/main" id="{EDC9EB1F-F66B-4B38-8AE6-B818CC134E36}"/>
                  </a:ext>
                </a:extLst>
              </p:cNvPr>
              <p:cNvCxnSpPr>
                <a:cxnSpLocks/>
              </p:cNvCxnSpPr>
              <p:nvPr/>
            </p:nvCxnSpPr>
            <p:spPr>
              <a:xfrm flipH="1">
                <a:off x="7179273" y="3052970"/>
                <a:ext cx="158246" cy="293265"/>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117" name="矩形 116">
                <a:extLst>
                  <a:ext uri="{FF2B5EF4-FFF2-40B4-BE49-F238E27FC236}">
                    <a16:creationId xmlns:a16="http://schemas.microsoft.com/office/drawing/2014/main" id="{166333E7-6060-432C-8907-A1AB2D2C492B}"/>
                  </a:ext>
                </a:extLst>
              </p:cNvPr>
              <p:cNvSpPr/>
              <p:nvPr/>
            </p:nvSpPr>
            <p:spPr>
              <a:xfrm>
                <a:off x="6180107" y="3383774"/>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118" name="直接连接符 117">
                <a:extLst>
                  <a:ext uri="{FF2B5EF4-FFF2-40B4-BE49-F238E27FC236}">
                    <a16:creationId xmlns:a16="http://schemas.microsoft.com/office/drawing/2014/main" id="{049AE10A-CFBE-413C-A080-310C096F8649}"/>
                  </a:ext>
                </a:extLst>
              </p:cNvPr>
              <p:cNvCxnSpPr>
                <a:cxnSpLocks/>
                <a:stCxn id="117" idx="0"/>
                <a:endCxn id="100" idx="2"/>
              </p:cNvCxnSpPr>
              <p:nvPr/>
            </p:nvCxnSpPr>
            <p:spPr>
              <a:xfrm flipH="1" flipV="1">
                <a:off x="6099863" y="2906521"/>
                <a:ext cx="332272"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19" name="直接箭头连接符 118">
                <a:extLst>
                  <a:ext uri="{FF2B5EF4-FFF2-40B4-BE49-F238E27FC236}">
                    <a16:creationId xmlns:a16="http://schemas.microsoft.com/office/drawing/2014/main" id="{1AA3548D-B733-429A-A481-27DBD999AB61}"/>
                  </a:ext>
                </a:extLst>
              </p:cNvPr>
              <p:cNvCxnSpPr>
                <a:cxnSpLocks/>
              </p:cNvCxnSpPr>
              <p:nvPr/>
            </p:nvCxnSpPr>
            <p:spPr>
              <a:xfrm flipH="1" flipV="1">
                <a:off x="6230190" y="3007404"/>
                <a:ext cx="226464" cy="317402"/>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20" name="直接箭头连接符 119">
                <a:extLst>
                  <a:ext uri="{FF2B5EF4-FFF2-40B4-BE49-F238E27FC236}">
                    <a16:creationId xmlns:a16="http://schemas.microsoft.com/office/drawing/2014/main" id="{AE2562B7-50EE-491D-8948-D3E5D32506DB}"/>
                  </a:ext>
                </a:extLst>
              </p:cNvPr>
              <p:cNvCxnSpPr>
                <a:cxnSpLocks/>
              </p:cNvCxnSpPr>
              <p:nvPr/>
            </p:nvCxnSpPr>
            <p:spPr>
              <a:xfrm flipV="1">
                <a:off x="6167234" y="2213245"/>
                <a:ext cx="0" cy="367137"/>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21" name="直接箭头连接符 120">
                <a:extLst>
                  <a:ext uri="{FF2B5EF4-FFF2-40B4-BE49-F238E27FC236}">
                    <a16:creationId xmlns:a16="http://schemas.microsoft.com/office/drawing/2014/main" id="{7E3C7806-03D5-4DBB-A86D-A6089C5DE8F1}"/>
                  </a:ext>
                </a:extLst>
              </p:cNvPr>
              <p:cNvCxnSpPr>
                <a:cxnSpLocks/>
              </p:cNvCxnSpPr>
              <p:nvPr/>
            </p:nvCxnSpPr>
            <p:spPr>
              <a:xfrm>
                <a:off x="6393320" y="2155949"/>
                <a:ext cx="800380" cy="343333"/>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22" name="直接箭头连接符 121">
                <a:extLst>
                  <a:ext uri="{FF2B5EF4-FFF2-40B4-BE49-F238E27FC236}">
                    <a16:creationId xmlns:a16="http://schemas.microsoft.com/office/drawing/2014/main" id="{C6C98CD3-D48C-43DE-8CB8-2C7FCA24E457}"/>
                  </a:ext>
                </a:extLst>
              </p:cNvPr>
              <p:cNvCxnSpPr>
                <a:cxnSpLocks/>
              </p:cNvCxnSpPr>
              <p:nvPr/>
            </p:nvCxnSpPr>
            <p:spPr>
              <a:xfrm flipV="1">
                <a:off x="6342688" y="2243185"/>
                <a:ext cx="834344" cy="413811"/>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23" name="直接箭头连接符 122">
                <a:extLst>
                  <a:ext uri="{FF2B5EF4-FFF2-40B4-BE49-F238E27FC236}">
                    <a16:creationId xmlns:a16="http://schemas.microsoft.com/office/drawing/2014/main" id="{9E03DA8B-34C3-481E-BEDC-9A41F84F4DAC}"/>
                  </a:ext>
                </a:extLst>
              </p:cNvPr>
              <p:cNvCxnSpPr>
                <a:cxnSpLocks/>
              </p:cNvCxnSpPr>
              <p:nvPr/>
            </p:nvCxnSpPr>
            <p:spPr>
              <a:xfrm flipH="1">
                <a:off x="7410479" y="2223734"/>
                <a:ext cx="8531" cy="409070"/>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24" name="直接箭头连接符 123">
                <a:extLst>
                  <a:ext uri="{FF2B5EF4-FFF2-40B4-BE49-F238E27FC236}">
                    <a16:creationId xmlns:a16="http://schemas.microsoft.com/office/drawing/2014/main" id="{B9FC5A2B-EF63-413E-87BB-4281736D0C80}"/>
                  </a:ext>
                </a:extLst>
              </p:cNvPr>
              <p:cNvCxnSpPr>
                <a:cxnSpLocks/>
              </p:cNvCxnSpPr>
              <p:nvPr/>
            </p:nvCxnSpPr>
            <p:spPr>
              <a:xfrm>
                <a:off x="7394823" y="3041397"/>
                <a:ext cx="223139" cy="283409"/>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cxnSp>
            <p:nvCxnSpPr>
              <p:cNvPr id="125" name="直接箭头连接符 124">
                <a:extLst>
                  <a:ext uri="{FF2B5EF4-FFF2-40B4-BE49-F238E27FC236}">
                    <a16:creationId xmlns:a16="http://schemas.microsoft.com/office/drawing/2014/main" id="{F48AB621-F857-4833-8BB1-220D4773BDB7}"/>
                  </a:ext>
                </a:extLst>
              </p:cNvPr>
              <p:cNvCxnSpPr>
                <a:cxnSpLocks/>
              </p:cNvCxnSpPr>
              <p:nvPr/>
            </p:nvCxnSpPr>
            <p:spPr>
              <a:xfrm>
                <a:off x="7518525" y="3028783"/>
                <a:ext cx="233532" cy="291249"/>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sp>
            <p:nvSpPr>
              <p:cNvPr id="126" name="矩形 125">
                <a:extLst>
                  <a:ext uri="{FF2B5EF4-FFF2-40B4-BE49-F238E27FC236}">
                    <a16:creationId xmlns:a16="http://schemas.microsoft.com/office/drawing/2014/main" id="{8E434A8D-89F4-4D87-8DFA-E7813DE84C10}"/>
                  </a:ext>
                </a:extLst>
              </p:cNvPr>
              <p:cNvSpPr/>
              <p:nvPr/>
            </p:nvSpPr>
            <p:spPr>
              <a:xfrm>
                <a:off x="6833463" y="3383774"/>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66CC189C-2E56-46D6-AD94-CBB449E6FDFE}"/>
                  </a:ext>
                </a:extLst>
              </p:cNvPr>
              <p:cNvSpPr/>
              <p:nvPr/>
            </p:nvSpPr>
            <p:spPr>
              <a:xfrm>
                <a:off x="7486820" y="3383774"/>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sp>
            <p:nvSpPr>
              <p:cNvPr id="158" name="矩形 157">
                <a:extLst>
                  <a:ext uri="{FF2B5EF4-FFF2-40B4-BE49-F238E27FC236}">
                    <a16:creationId xmlns:a16="http://schemas.microsoft.com/office/drawing/2014/main" id="{DFCCE4FC-1C53-422C-85D8-A31DE331CE38}"/>
                  </a:ext>
                </a:extLst>
              </p:cNvPr>
              <p:cNvSpPr/>
              <p:nvPr/>
            </p:nvSpPr>
            <p:spPr>
              <a:xfrm>
                <a:off x="5526751" y="3899058"/>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159" name="矩形 158">
                <a:extLst>
                  <a:ext uri="{FF2B5EF4-FFF2-40B4-BE49-F238E27FC236}">
                    <a16:creationId xmlns:a16="http://schemas.microsoft.com/office/drawing/2014/main" id="{94465910-7758-4676-BA35-8C25100D2AE9}"/>
                  </a:ext>
                </a:extLst>
              </p:cNvPr>
              <p:cNvSpPr/>
              <p:nvPr/>
            </p:nvSpPr>
            <p:spPr>
              <a:xfrm>
                <a:off x="6180107" y="3899058"/>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160" name="矩形 159">
                <a:extLst>
                  <a:ext uri="{FF2B5EF4-FFF2-40B4-BE49-F238E27FC236}">
                    <a16:creationId xmlns:a16="http://schemas.microsoft.com/office/drawing/2014/main" id="{A7BE96AD-30D0-4110-8324-3A09E4967DAD}"/>
                  </a:ext>
                </a:extLst>
              </p:cNvPr>
              <p:cNvSpPr/>
              <p:nvPr/>
            </p:nvSpPr>
            <p:spPr>
              <a:xfrm>
                <a:off x="6833463" y="3899058"/>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161" name="矩形 160">
                <a:extLst>
                  <a:ext uri="{FF2B5EF4-FFF2-40B4-BE49-F238E27FC236}">
                    <a16:creationId xmlns:a16="http://schemas.microsoft.com/office/drawing/2014/main" id="{DF0D4684-64E3-47B3-940A-6F9C23338D1F}"/>
                  </a:ext>
                </a:extLst>
              </p:cNvPr>
              <p:cNvSpPr/>
              <p:nvPr/>
            </p:nvSpPr>
            <p:spPr>
              <a:xfrm>
                <a:off x="7486820" y="3899058"/>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cxnSp>
            <p:nvCxnSpPr>
              <p:cNvPr id="162" name="直接连接符 161">
                <a:extLst>
                  <a:ext uri="{FF2B5EF4-FFF2-40B4-BE49-F238E27FC236}">
                    <a16:creationId xmlns:a16="http://schemas.microsoft.com/office/drawing/2014/main" id="{B5827B24-9085-4BDE-B435-97F549C33056}"/>
                  </a:ext>
                </a:extLst>
              </p:cNvPr>
              <p:cNvCxnSpPr>
                <a:cxnSpLocks/>
                <a:stCxn id="158" idx="0"/>
                <a:endCxn id="106" idx="2"/>
              </p:cNvCxnSpPr>
              <p:nvPr/>
            </p:nvCxnSpPr>
            <p:spPr>
              <a:xfrm flipV="1">
                <a:off x="5778779" y="3599798"/>
                <a:ext cx="0" cy="299260"/>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63" name="直接连接符 162">
                <a:extLst>
                  <a:ext uri="{FF2B5EF4-FFF2-40B4-BE49-F238E27FC236}">
                    <a16:creationId xmlns:a16="http://schemas.microsoft.com/office/drawing/2014/main" id="{4DC060DE-7A72-421A-A352-4DA804491018}"/>
                  </a:ext>
                </a:extLst>
              </p:cNvPr>
              <p:cNvCxnSpPr>
                <a:cxnSpLocks/>
                <a:stCxn id="117" idx="2"/>
                <a:endCxn id="159" idx="0"/>
              </p:cNvCxnSpPr>
              <p:nvPr/>
            </p:nvCxnSpPr>
            <p:spPr>
              <a:xfrm>
                <a:off x="6432135" y="3599798"/>
                <a:ext cx="0" cy="299260"/>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64" name="直接连接符 163">
                <a:extLst>
                  <a:ext uri="{FF2B5EF4-FFF2-40B4-BE49-F238E27FC236}">
                    <a16:creationId xmlns:a16="http://schemas.microsoft.com/office/drawing/2014/main" id="{403140F8-77E2-4EB5-BA9D-F302851322C7}"/>
                  </a:ext>
                </a:extLst>
              </p:cNvPr>
              <p:cNvCxnSpPr>
                <a:cxnSpLocks/>
                <a:stCxn id="126" idx="2"/>
                <a:endCxn id="160" idx="0"/>
              </p:cNvCxnSpPr>
              <p:nvPr/>
            </p:nvCxnSpPr>
            <p:spPr>
              <a:xfrm>
                <a:off x="7085491" y="3599798"/>
                <a:ext cx="0" cy="299260"/>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65" name="直接连接符 164">
                <a:extLst>
                  <a:ext uri="{FF2B5EF4-FFF2-40B4-BE49-F238E27FC236}">
                    <a16:creationId xmlns:a16="http://schemas.microsoft.com/office/drawing/2014/main" id="{ABF11BB0-DE20-4DBC-BDE6-4A0FB135614E}"/>
                  </a:ext>
                </a:extLst>
              </p:cNvPr>
              <p:cNvCxnSpPr>
                <a:cxnSpLocks/>
                <a:stCxn id="127" idx="2"/>
                <a:endCxn id="161" idx="0"/>
              </p:cNvCxnSpPr>
              <p:nvPr/>
            </p:nvCxnSpPr>
            <p:spPr>
              <a:xfrm>
                <a:off x="7738848" y="3599798"/>
                <a:ext cx="0" cy="299260"/>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70" name="直接箭头连接符 169">
                <a:extLst>
                  <a:ext uri="{FF2B5EF4-FFF2-40B4-BE49-F238E27FC236}">
                    <a16:creationId xmlns:a16="http://schemas.microsoft.com/office/drawing/2014/main" id="{9DB2C84F-B080-4FB8-AFBB-274A14F42303}"/>
                  </a:ext>
                </a:extLst>
              </p:cNvPr>
              <p:cNvCxnSpPr>
                <a:cxnSpLocks/>
              </p:cNvCxnSpPr>
              <p:nvPr/>
            </p:nvCxnSpPr>
            <p:spPr>
              <a:xfrm flipV="1">
                <a:off x="5872568" y="3052970"/>
                <a:ext cx="202776" cy="292517"/>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171" name="直接箭头连接符 170">
                <a:extLst>
                  <a:ext uri="{FF2B5EF4-FFF2-40B4-BE49-F238E27FC236}">
                    <a16:creationId xmlns:a16="http://schemas.microsoft.com/office/drawing/2014/main" id="{3FF35C4B-BF21-4238-A118-4C21C5687532}"/>
                  </a:ext>
                </a:extLst>
              </p:cNvPr>
              <p:cNvCxnSpPr>
                <a:cxnSpLocks/>
              </p:cNvCxnSpPr>
              <p:nvPr/>
            </p:nvCxnSpPr>
            <p:spPr>
              <a:xfrm flipH="1" flipV="1">
                <a:off x="6147145" y="3073538"/>
                <a:ext cx="191148" cy="264485"/>
              </a:xfrm>
              <a:prstGeom prst="straightConnector1">
                <a:avLst/>
              </a:prstGeom>
              <a:ln w="19050">
                <a:solidFill>
                  <a:srgbClr val="00B0F0"/>
                </a:solidFill>
                <a:tailEnd type="triangle"/>
              </a:ln>
            </p:spPr>
            <p:style>
              <a:lnRef idx="1">
                <a:schemeClr val="accent6"/>
              </a:lnRef>
              <a:fillRef idx="0">
                <a:schemeClr val="accent6"/>
              </a:fillRef>
              <a:effectRef idx="0">
                <a:schemeClr val="accent6"/>
              </a:effectRef>
              <a:fontRef idx="minor">
                <a:schemeClr val="tx1"/>
              </a:fontRef>
            </p:style>
          </p:cxnSp>
          <p:sp>
            <p:nvSpPr>
              <p:cNvPr id="217" name="文本框 216">
                <a:extLst>
                  <a:ext uri="{FF2B5EF4-FFF2-40B4-BE49-F238E27FC236}">
                    <a16:creationId xmlns:a16="http://schemas.microsoft.com/office/drawing/2014/main" id="{7D44EF27-88D6-48BC-9C34-28995AD00727}"/>
                  </a:ext>
                </a:extLst>
              </p:cNvPr>
              <p:cNvSpPr txBox="1"/>
              <p:nvPr/>
            </p:nvSpPr>
            <p:spPr>
              <a:xfrm>
                <a:off x="6417847" y="2135887"/>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218" name="文本框 217">
                <a:extLst>
                  <a:ext uri="{FF2B5EF4-FFF2-40B4-BE49-F238E27FC236}">
                    <a16:creationId xmlns:a16="http://schemas.microsoft.com/office/drawing/2014/main" id="{88184D00-DFBA-4BAE-893C-638B0D44B2F5}"/>
                  </a:ext>
                </a:extLst>
              </p:cNvPr>
              <p:cNvSpPr txBox="1"/>
              <p:nvPr/>
            </p:nvSpPr>
            <p:spPr>
              <a:xfrm>
                <a:off x="6410760" y="1345252"/>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26" name="组合 225">
              <a:extLst>
                <a:ext uri="{FF2B5EF4-FFF2-40B4-BE49-F238E27FC236}">
                  <a16:creationId xmlns:a16="http://schemas.microsoft.com/office/drawing/2014/main" id="{F786B7A6-464C-40D9-B2EE-6F89D04FF9E3}"/>
                </a:ext>
              </a:extLst>
            </p:cNvPr>
            <p:cNvGrpSpPr/>
            <p:nvPr/>
          </p:nvGrpSpPr>
          <p:grpSpPr>
            <a:xfrm>
              <a:off x="4905411" y="1487206"/>
              <a:ext cx="3661306" cy="3168352"/>
              <a:chOff x="4905411" y="1487206"/>
              <a:chExt cx="3661306" cy="3168352"/>
            </a:xfrm>
          </p:grpSpPr>
          <p:sp>
            <p:nvSpPr>
              <p:cNvPr id="221" name="矩形 220">
                <a:extLst>
                  <a:ext uri="{FF2B5EF4-FFF2-40B4-BE49-F238E27FC236}">
                    <a16:creationId xmlns:a16="http://schemas.microsoft.com/office/drawing/2014/main" id="{86271D43-A83B-46B7-9149-318D80638938}"/>
                  </a:ext>
                </a:extLst>
              </p:cNvPr>
              <p:cNvSpPr/>
              <p:nvPr/>
            </p:nvSpPr>
            <p:spPr>
              <a:xfrm>
                <a:off x="4905411" y="1487206"/>
                <a:ext cx="3661306" cy="3168352"/>
              </a:xfrm>
              <a:prstGeom prst="rect">
                <a:avLst/>
              </a:prstGeom>
              <a:noFill/>
              <a:ln w="9525" cap="flat" cmpd="sng" algn="ctr">
                <a:solidFill>
                  <a:schemeClr val="bg1">
                    <a:lumMod val="95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222" name="矩形 221">
                <a:extLst>
                  <a:ext uri="{FF2B5EF4-FFF2-40B4-BE49-F238E27FC236}">
                    <a16:creationId xmlns:a16="http://schemas.microsoft.com/office/drawing/2014/main" id="{06DA0177-37FF-479A-BED8-D618EB9AC031}"/>
                  </a:ext>
                </a:extLst>
              </p:cNvPr>
              <p:cNvSpPr/>
              <p:nvPr/>
            </p:nvSpPr>
            <p:spPr>
              <a:xfrm>
                <a:off x="4905411" y="1487207"/>
                <a:ext cx="3661306"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400" b="1" spc="100" dirty="0">
                    <a:solidFill>
                      <a:schemeClr val="bg1"/>
                    </a:solidFill>
                    <a:latin typeface="微软雅黑" panose="020B0503020204020204" pitchFamily="34" charset="-122"/>
                    <a:ea typeface="微软雅黑" panose="020B0503020204020204" pitchFamily="34" charset="-122"/>
                  </a:rPr>
                  <a:t>增加连接数提升路由熵</a:t>
                </a:r>
              </a:p>
            </p:txBody>
          </p:sp>
          <p:sp>
            <p:nvSpPr>
              <p:cNvPr id="223" name="矩形 222">
                <a:extLst>
                  <a:ext uri="{FF2B5EF4-FFF2-40B4-BE49-F238E27FC236}">
                    <a16:creationId xmlns:a16="http://schemas.microsoft.com/office/drawing/2014/main" id="{EA229066-6319-45CE-B92B-016BCA04ECCC}"/>
                  </a:ext>
                </a:extLst>
              </p:cNvPr>
              <p:cNvSpPr/>
              <p:nvPr/>
            </p:nvSpPr>
            <p:spPr>
              <a:xfrm>
                <a:off x="4905411" y="4368616"/>
                <a:ext cx="3661306" cy="286941"/>
              </a:xfrm>
              <a:prstGeom prst="rect">
                <a:avLst/>
              </a:prstGeom>
              <a:solidFill>
                <a:schemeClr val="bg1">
                  <a:lumMod val="85000"/>
                </a:schemeClr>
              </a:solidFill>
              <a:ln w="9525" cap="flat" cmpd="sng" algn="ctr">
                <a:noFill/>
                <a:prstDash val="sysDash"/>
                <a:tailEnd type="triangle"/>
              </a:ln>
            </p:spPr>
            <p:txBody>
              <a:bodyPr lIns="36000" tIns="36000" rIns="36000" bIns="36000" rtlCol="0" anchor="ctr"/>
              <a:lstStyle/>
              <a:p>
                <a:pPr marL="171450" indent="-171450" algn="ctr">
                  <a:buFont typeface="Wingdings" panose="05000000000000000000" pitchFamily="2" charset="2"/>
                  <a:buChar char="l"/>
                </a:pPr>
                <a:r>
                  <a:rPr lang="en-US" altLang="zh-CN" sz="800" dirty="0">
                    <a:latin typeface="微软雅黑" panose="020B0503020204020204" pitchFamily="34" charset="-122"/>
                    <a:ea typeface="微软雅黑" panose="020B0503020204020204" pitchFamily="34" charset="-122"/>
                  </a:rPr>
                  <a:t>NCCL_QPS_PER_CONNECTION = 4   </a:t>
                </a:r>
                <a:r>
                  <a:rPr lang="zh-CN" altLang="en-US" sz="800" dirty="0">
                    <a:latin typeface="微软雅黑" panose="020B0503020204020204" pitchFamily="34" charset="-122"/>
                    <a:ea typeface="微软雅黑" panose="020B0503020204020204" pitchFamily="34" charset="-122"/>
                  </a:rPr>
                  <a:t>缓解哈希选路冲突</a:t>
                </a:r>
              </a:p>
            </p:txBody>
          </p:sp>
        </p:grpSp>
      </p:grpSp>
    </p:spTree>
    <p:extLst>
      <p:ext uri="{BB962C8B-B14F-4D97-AF65-F5344CB8AC3E}">
        <p14:creationId xmlns:p14="http://schemas.microsoft.com/office/powerpoint/2010/main" val="25833622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解决网络</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Fabric</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哈希冲突思路</a:t>
            </a:r>
            <a:r>
              <a:rPr lang="en-US" altLang="zh-CN" sz="1800" kern="0" dirty="0">
                <a:solidFill>
                  <a:srgbClr val="262626">
                    <a:lumMod val="85000"/>
                    <a:lumOff val="15000"/>
                  </a:srgbClr>
                </a:solidFill>
              </a:rPr>
              <a:t>2-</a:t>
            </a:r>
            <a:r>
              <a:rPr lang="zh-CN" altLang="en-US" sz="1800" kern="0" dirty="0">
                <a:solidFill>
                  <a:srgbClr val="262626">
                    <a:lumMod val="85000"/>
                    <a:lumOff val="15000"/>
                  </a:srgbClr>
                </a:solidFill>
              </a:rPr>
              <a:t>全局视角</a:t>
            </a:r>
            <a:r>
              <a:rPr lang="en-US" altLang="zh-CN" sz="1800" kern="0" dirty="0">
                <a:solidFill>
                  <a:srgbClr val="262626">
                    <a:lumMod val="85000"/>
                    <a:lumOff val="15000"/>
                  </a:srgbClr>
                </a:solidFill>
              </a:rPr>
              <a:t>&amp;</a:t>
            </a:r>
            <a:r>
              <a:rPr lang="zh-CN" altLang="en-US" sz="1800" kern="0" dirty="0">
                <a:solidFill>
                  <a:srgbClr val="262626">
                    <a:lumMod val="85000"/>
                    <a:lumOff val="15000"/>
                  </a:srgbClr>
                </a:solidFill>
              </a:rPr>
              <a:t>流重分布</a:t>
            </a:r>
            <a:endPar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endParaRPr>
          </a:p>
        </p:txBody>
      </p:sp>
      <p:sp>
        <p:nvSpPr>
          <p:cNvPr id="130" name="文本框 129">
            <a:extLst>
              <a:ext uri="{FF2B5EF4-FFF2-40B4-BE49-F238E27FC236}">
                <a16:creationId xmlns:a16="http://schemas.microsoft.com/office/drawing/2014/main" id="{1652819C-9AF4-4DB6-B221-435EBEB48E36}"/>
              </a:ext>
            </a:extLst>
          </p:cNvPr>
          <p:cNvSpPr txBox="1"/>
          <p:nvPr/>
        </p:nvSpPr>
        <p:spPr>
          <a:xfrm>
            <a:off x="264323" y="677224"/>
            <a:ext cx="2646878" cy="308995"/>
          </a:xfrm>
          <a:prstGeom prst="rect">
            <a:avLst/>
          </a:prstGeom>
          <a:noFill/>
        </p:spPr>
        <p:txBody>
          <a:bodyPr wrap="none" rtlCol="0">
            <a:spAutoFit/>
          </a:bodyPr>
          <a:lstStyle/>
          <a:p>
            <a:pPr algn="l">
              <a:lnSpc>
                <a:spcPct val="130000"/>
              </a:lnSpc>
            </a:pPr>
            <a:r>
              <a:rPr lang="zh-CN" altLang="en-US" sz="1200" b="1" kern="100" dirty="0">
                <a:effectLst/>
                <a:latin typeface="微软雅黑" panose="020B0503020204020204" pitchFamily="34" charset="-122"/>
                <a:ea typeface="微软雅黑" panose="020B0503020204020204" pitchFamily="34" charset="-122"/>
                <a:cs typeface="Arial" panose="020B0604020202020204" pitchFamily="34" charset="0"/>
              </a:rPr>
              <a:t>利用源端口有序规划，调整链路路径</a:t>
            </a:r>
          </a:p>
        </p:txBody>
      </p:sp>
      <p:pic>
        <p:nvPicPr>
          <p:cNvPr id="131" name="图片 130">
            <a:extLst>
              <a:ext uri="{FF2B5EF4-FFF2-40B4-BE49-F238E27FC236}">
                <a16:creationId xmlns:a16="http://schemas.microsoft.com/office/drawing/2014/main" id="{6664924F-3C11-4189-B896-6043377935A0}"/>
              </a:ext>
            </a:extLst>
          </p:cNvPr>
          <p:cNvPicPr>
            <a:picLocks noChangeAspect="1"/>
          </p:cNvPicPr>
          <p:nvPr/>
        </p:nvPicPr>
        <p:blipFill>
          <a:blip r:embed="rId3"/>
          <a:stretch>
            <a:fillRect/>
          </a:stretch>
        </p:blipFill>
        <p:spPr>
          <a:xfrm>
            <a:off x="297288" y="1016762"/>
            <a:ext cx="3458621" cy="1314713"/>
          </a:xfrm>
          <a:prstGeom prst="rect">
            <a:avLst/>
          </a:prstGeom>
        </p:spPr>
      </p:pic>
      <p:cxnSp>
        <p:nvCxnSpPr>
          <p:cNvPr id="132" name="直接连接符 131">
            <a:extLst>
              <a:ext uri="{FF2B5EF4-FFF2-40B4-BE49-F238E27FC236}">
                <a16:creationId xmlns:a16="http://schemas.microsoft.com/office/drawing/2014/main" id="{A69F8C0B-1429-4524-815A-1A332D049FFC}"/>
              </a:ext>
            </a:extLst>
          </p:cNvPr>
          <p:cNvCxnSpPr/>
          <p:nvPr/>
        </p:nvCxnSpPr>
        <p:spPr>
          <a:xfrm>
            <a:off x="4139952" y="798123"/>
            <a:ext cx="0" cy="3933867"/>
          </a:xfrm>
          <a:prstGeom prst="line">
            <a:avLst/>
          </a:prstGeom>
          <a:ln>
            <a:solidFill>
              <a:schemeClr val="bg2"/>
            </a:solidFill>
            <a:prstDash val="dash"/>
            <a:tailEnd type="none"/>
          </a:ln>
        </p:spPr>
        <p:style>
          <a:lnRef idx="1">
            <a:schemeClr val="accent6"/>
          </a:lnRef>
          <a:fillRef idx="0">
            <a:schemeClr val="accent6"/>
          </a:fillRef>
          <a:effectRef idx="0">
            <a:schemeClr val="accent6"/>
          </a:effectRef>
          <a:fontRef idx="minor">
            <a:schemeClr val="tx1"/>
          </a:fontRef>
        </p:style>
      </p:cxnSp>
      <p:pic>
        <p:nvPicPr>
          <p:cNvPr id="134" name="Picture 2" descr="图片">
            <a:extLst>
              <a:ext uri="{FF2B5EF4-FFF2-40B4-BE49-F238E27FC236}">
                <a16:creationId xmlns:a16="http://schemas.microsoft.com/office/drawing/2014/main" id="{5D4844EB-A9BA-45BE-A312-AB8CFC736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40" y="2875034"/>
            <a:ext cx="3171015" cy="1391724"/>
          </a:xfrm>
          <a:prstGeom prst="rect">
            <a:avLst/>
          </a:prstGeom>
          <a:noFill/>
          <a:extLst>
            <a:ext uri="{909E8E84-426E-40DD-AFC4-6F175D3DCCD1}">
              <a14:hiddenFill xmlns:a14="http://schemas.microsoft.com/office/drawing/2010/main">
                <a:solidFill>
                  <a:srgbClr val="FFFFFF"/>
                </a:solidFill>
              </a14:hiddenFill>
            </a:ext>
          </a:extLst>
        </p:spPr>
      </p:pic>
      <p:sp>
        <p:nvSpPr>
          <p:cNvPr id="135" name="文本框 134">
            <a:extLst>
              <a:ext uri="{FF2B5EF4-FFF2-40B4-BE49-F238E27FC236}">
                <a16:creationId xmlns:a16="http://schemas.microsoft.com/office/drawing/2014/main" id="{2780C09B-22B2-4CE5-9EB9-7B7142888863}"/>
              </a:ext>
            </a:extLst>
          </p:cNvPr>
          <p:cNvSpPr txBox="1"/>
          <p:nvPr/>
        </p:nvSpPr>
        <p:spPr>
          <a:xfrm>
            <a:off x="264323" y="2490227"/>
            <a:ext cx="2451312" cy="308995"/>
          </a:xfrm>
          <a:prstGeom prst="rect">
            <a:avLst/>
          </a:prstGeom>
          <a:noFill/>
        </p:spPr>
        <p:txBody>
          <a:bodyPr wrap="none" rtlCol="0">
            <a:spAutoFit/>
          </a:bodyPr>
          <a:lstStyle/>
          <a:p>
            <a:pPr algn="l">
              <a:lnSpc>
                <a:spcPct val="130000"/>
              </a:lnSpc>
            </a:pPr>
            <a:r>
              <a:rPr lang="zh-CN" altLang="en-US" sz="1200" b="1" kern="100" dirty="0">
                <a:effectLst/>
                <a:latin typeface="微软雅黑" panose="020B0503020204020204" pitchFamily="34" charset="-122"/>
                <a:ea typeface="微软雅黑" panose="020B0503020204020204" pitchFamily="34" charset="-122"/>
                <a:cs typeface="Arial" panose="020B0604020202020204" pitchFamily="34" charset="0"/>
              </a:rPr>
              <a:t>腾讯：基于</a:t>
            </a:r>
            <a:r>
              <a:rPr lang="en-US" altLang="zh-CN" sz="1200" b="1" kern="100" dirty="0">
                <a:effectLst/>
                <a:latin typeface="微软雅黑" panose="020B0503020204020204" pitchFamily="34" charset="-122"/>
                <a:ea typeface="微软雅黑" panose="020B0503020204020204" pitchFamily="34" charset="-122"/>
                <a:cs typeface="Arial" panose="020B0604020202020204" pitchFamily="34" charset="0"/>
              </a:rPr>
              <a:t>DSCP</a:t>
            </a:r>
            <a:r>
              <a:rPr lang="zh-CN" altLang="en-US" sz="1200" b="1" kern="100" dirty="0">
                <a:effectLst/>
                <a:latin typeface="微软雅黑" panose="020B0503020204020204" pitchFamily="34" charset="-122"/>
                <a:ea typeface="微软雅黑" panose="020B0503020204020204" pitchFamily="34" charset="-122"/>
                <a:cs typeface="Arial" panose="020B0604020202020204" pitchFamily="34" charset="0"/>
              </a:rPr>
              <a:t>实现确定性换路</a:t>
            </a:r>
          </a:p>
        </p:txBody>
      </p:sp>
      <p:sp>
        <p:nvSpPr>
          <p:cNvPr id="136" name="文本框 135">
            <a:extLst>
              <a:ext uri="{FF2B5EF4-FFF2-40B4-BE49-F238E27FC236}">
                <a16:creationId xmlns:a16="http://schemas.microsoft.com/office/drawing/2014/main" id="{05507B4D-CC14-4DDA-92F6-DD6050379885}"/>
              </a:ext>
            </a:extLst>
          </p:cNvPr>
          <p:cNvSpPr txBox="1"/>
          <p:nvPr/>
        </p:nvSpPr>
        <p:spPr>
          <a:xfrm>
            <a:off x="179512" y="4266758"/>
            <a:ext cx="4032448" cy="691087"/>
          </a:xfrm>
          <a:prstGeom prst="rect">
            <a:avLst/>
          </a:prstGeom>
          <a:noFill/>
        </p:spPr>
        <p:txBody>
          <a:bodyPr wrap="square" rtlCol="0">
            <a:spAutoFit/>
          </a:bodyPr>
          <a:lstStyle/>
          <a:p>
            <a:pPr marL="171450" indent="-171450" algn="l">
              <a:lnSpc>
                <a:spcPct val="150000"/>
              </a:lnSpc>
              <a:buFont typeface="Wingdings" panose="05000000000000000000" pitchFamily="2" charset="2"/>
              <a:buChar char="u"/>
            </a:pPr>
            <a:r>
              <a:rPr lang="zh-CN" altLang="en-US" sz="900" kern="100" dirty="0">
                <a:effectLst/>
                <a:latin typeface="微软雅黑" panose="020B0503020204020204" pitchFamily="34" charset="-122"/>
                <a:ea typeface="微软雅黑" panose="020B0503020204020204" pitchFamily="34" charset="-122"/>
                <a:cs typeface="Arial" panose="020B0604020202020204" pitchFamily="34" charset="0"/>
              </a:rPr>
              <a:t>使用基于</a:t>
            </a:r>
            <a:r>
              <a:rPr lang="en-US" altLang="zh-CN" sz="900" kern="100" dirty="0">
                <a:effectLst/>
                <a:latin typeface="微软雅黑" panose="020B0503020204020204" pitchFamily="34" charset="-122"/>
                <a:ea typeface="微软雅黑" panose="020B0503020204020204" pitchFamily="34" charset="-122"/>
                <a:cs typeface="Arial" panose="020B0604020202020204" pitchFamily="34" charset="0"/>
              </a:rPr>
              <a:t>Hash</a:t>
            </a:r>
            <a:r>
              <a:rPr lang="zh-CN" altLang="en-US" sz="900" kern="100" dirty="0">
                <a:effectLst/>
                <a:latin typeface="微软雅黑" panose="020B0503020204020204" pitchFamily="34" charset="-122"/>
                <a:ea typeface="微软雅黑" panose="020B0503020204020204" pitchFamily="34" charset="-122"/>
                <a:cs typeface="Arial" panose="020B0604020202020204" pitchFamily="34" charset="0"/>
              </a:rPr>
              <a:t>偏移算法的路径控制方法，实现确定性换路</a:t>
            </a:r>
            <a:endParaRPr lang="en-US" altLang="zh-CN" sz="900" kern="100" dirty="0">
              <a:effectLst/>
              <a:latin typeface="微软雅黑" panose="020B0503020204020204" pitchFamily="34" charset="-122"/>
              <a:ea typeface="微软雅黑" panose="020B0503020204020204" pitchFamily="34" charset="-122"/>
              <a:cs typeface="Arial" panose="020B0604020202020204" pitchFamily="34" charset="0"/>
            </a:endParaRPr>
          </a:p>
          <a:p>
            <a:pPr marL="171450" indent="-171450" algn="l">
              <a:lnSpc>
                <a:spcPct val="150000"/>
              </a:lnSpc>
              <a:buFont typeface="Wingdings" panose="05000000000000000000" pitchFamily="2" charset="2"/>
              <a:buChar char="u"/>
            </a:pP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也可用于腾讯自研多路径协议</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HARP</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，将各子流均匀负载到不同网络节点</a:t>
            </a:r>
            <a:endParaRPr lang="en-US" altLang="zh-CN" sz="900" kern="100" dirty="0">
              <a:latin typeface="微软雅黑" panose="020B0503020204020204" pitchFamily="34" charset="-122"/>
              <a:ea typeface="微软雅黑" panose="020B0503020204020204" pitchFamily="34" charset="-122"/>
              <a:cs typeface="Arial" panose="020B0604020202020204" pitchFamily="34" charset="0"/>
            </a:endParaRPr>
          </a:p>
          <a:p>
            <a:pPr marL="171450" indent="-171450" algn="l">
              <a:lnSpc>
                <a:spcPct val="150000"/>
              </a:lnSpc>
              <a:buFont typeface="Wingdings" panose="05000000000000000000" pitchFamily="2" charset="2"/>
              <a:buChar char="u"/>
            </a:pP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端网协同检测优化</a:t>
            </a:r>
            <a:endParaRPr lang="en-US" altLang="zh-CN" sz="9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93" name="文本框 192">
            <a:extLst>
              <a:ext uri="{FF2B5EF4-FFF2-40B4-BE49-F238E27FC236}">
                <a16:creationId xmlns:a16="http://schemas.microsoft.com/office/drawing/2014/main" id="{14CB02F9-4973-455A-A475-D6F855477C76}"/>
              </a:ext>
            </a:extLst>
          </p:cNvPr>
          <p:cNvSpPr txBox="1"/>
          <p:nvPr/>
        </p:nvSpPr>
        <p:spPr>
          <a:xfrm>
            <a:off x="4634750" y="733449"/>
            <a:ext cx="4860032" cy="308995"/>
          </a:xfrm>
          <a:prstGeom prst="rect">
            <a:avLst/>
          </a:prstGeom>
          <a:noFill/>
        </p:spPr>
        <p:txBody>
          <a:bodyPr wrap="square" rtlCol="0">
            <a:spAutoFit/>
          </a:bodyPr>
          <a:lstStyle/>
          <a:p>
            <a:pPr algn="l">
              <a:lnSpc>
                <a:spcPct val="130000"/>
              </a:lnSpc>
            </a:pPr>
            <a:r>
              <a:rPr lang="zh-CN" altLang="en-US" sz="1200" b="1" kern="100" dirty="0">
                <a:latin typeface="微软雅黑" panose="020B0503020204020204" pitchFamily="34" charset="-122"/>
                <a:ea typeface="微软雅黑" panose="020B0503020204020204" pitchFamily="34" charset="-122"/>
                <a:cs typeface="Arial" panose="020B0604020202020204" pitchFamily="34" charset="0"/>
              </a:rPr>
              <a:t>采用</a:t>
            </a:r>
            <a:r>
              <a:rPr lang="en-US" altLang="zh-CN" sz="1200" b="1" kern="100" dirty="0">
                <a:latin typeface="微软雅黑" panose="020B0503020204020204" pitchFamily="34" charset="-122"/>
                <a:ea typeface="微软雅黑" panose="020B0503020204020204" pitchFamily="34" charset="-122"/>
                <a:cs typeface="Arial" panose="020B0604020202020204" pitchFamily="34" charset="0"/>
              </a:rPr>
              <a:t>Cognitive Routing</a:t>
            </a:r>
            <a:r>
              <a:rPr lang="zh-CN" altLang="en-US" sz="1200" b="1" kern="100" dirty="0">
                <a:latin typeface="微软雅黑" panose="020B0503020204020204" pitchFamily="34" charset="-122"/>
                <a:ea typeface="微软雅黑" panose="020B0503020204020204" pitchFamily="34" charset="-122"/>
                <a:cs typeface="Arial" panose="020B0604020202020204" pitchFamily="34" charset="0"/>
              </a:rPr>
              <a:t>，动态调整链路带宽</a:t>
            </a:r>
            <a:endParaRPr lang="zh-CN" altLang="en-US" sz="1200" b="1"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94" name="组合 193">
            <a:extLst>
              <a:ext uri="{FF2B5EF4-FFF2-40B4-BE49-F238E27FC236}">
                <a16:creationId xmlns:a16="http://schemas.microsoft.com/office/drawing/2014/main" id="{25196398-C32D-400C-AB9A-6D8138407BEC}"/>
              </a:ext>
            </a:extLst>
          </p:cNvPr>
          <p:cNvGrpSpPr/>
          <p:nvPr/>
        </p:nvGrpSpPr>
        <p:grpSpPr>
          <a:xfrm>
            <a:off x="4852949" y="1403127"/>
            <a:ext cx="3335370" cy="1471907"/>
            <a:chOff x="4412400" y="1704438"/>
            <a:chExt cx="2808312" cy="1239315"/>
          </a:xfrm>
        </p:grpSpPr>
        <p:sp>
          <p:nvSpPr>
            <p:cNvPr id="195" name="矩形 194">
              <a:extLst>
                <a:ext uri="{FF2B5EF4-FFF2-40B4-BE49-F238E27FC236}">
                  <a16:creationId xmlns:a16="http://schemas.microsoft.com/office/drawing/2014/main" id="{A28C216B-BE10-45FB-B956-A5E8341EC779}"/>
                </a:ext>
              </a:extLst>
            </p:cNvPr>
            <p:cNvSpPr/>
            <p:nvPr/>
          </p:nvSpPr>
          <p:spPr>
            <a:xfrm>
              <a:off x="4412400" y="1704438"/>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96" name="矩形 195">
              <a:extLst>
                <a:ext uri="{FF2B5EF4-FFF2-40B4-BE49-F238E27FC236}">
                  <a16:creationId xmlns:a16="http://schemas.microsoft.com/office/drawing/2014/main" id="{AB03AE68-FD49-486C-BFF0-BACEF0E55B19}"/>
                </a:ext>
              </a:extLst>
            </p:cNvPr>
            <p:cNvSpPr/>
            <p:nvPr/>
          </p:nvSpPr>
          <p:spPr>
            <a:xfrm>
              <a:off x="5180485" y="1704438"/>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97" name="矩形 196">
              <a:extLst>
                <a:ext uri="{FF2B5EF4-FFF2-40B4-BE49-F238E27FC236}">
                  <a16:creationId xmlns:a16="http://schemas.microsoft.com/office/drawing/2014/main" id="{10664A3B-F480-42DE-A417-48B07FCEE51D}"/>
                </a:ext>
              </a:extLst>
            </p:cNvPr>
            <p:cNvSpPr/>
            <p:nvPr/>
          </p:nvSpPr>
          <p:spPr>
            <a:xfrm>
              <a:off x="4412400" y="272772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98" name="矩形 197">
              <a:extLst>
                <a:ext uri="{FF2B5EF4-FFF2-40B4-BE49-F238E27FC236}">
                  <a16:creationId xmlns:a16="http://schemas.microsoft.com/office/drawing/2014/main" id="{4CCEAB15-B5D9-4AE6-A999-61ABF61CE591}"/>
                </a:ext>
              </a:extLst>
            </p:cNvPr>
            <p:cNvSpPr/>
            <p:nvPr/>
          </p:nvSpPr>
          <p:spPr>
            <a:xfrm>
              <a:off x="5180485" y="272772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199" name="矩形 198">
              <a:extLst>
                <a:ext uri="{FF2B5EF4-FFF2-40B4-BE49-F238E27FC236}">
                  <a16:creationId xmlns:a16="http://schemas.microsoft.com/office/drawing/2014/main" id="{2F7A3AD6-DFB5-45E1-921D-0877C693A65A}"/>
                </a:ext>
              </a:extLst>
            </p:cNvPr>
            <p:cNvSpPr/>
            <p:nvPr/>
          </p:nvSpPr>
          <p:spPr>
            <a:xfrm>
              <a:off x="5948570" y="272772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200" name="矩形 199">
              <a:extLst>
                <a:ext uri="{FF2B5EF4-FFF2-40B4-BE49-F238E27FC236}">
                  <a16:creationId xmlns:a16="http://schemas.microsoft.com/office/drawing/2014/main" id="{CD5EF558-08B6-4482-92B3-9C61FB420CFA}"/>
                </a:ext>
              </a:extLst>
            </p:cNvPr>
            <p:cNvSpPr/>
            <p:nvPr/>
          </p:nvSpPr>
          <p:spPr>
            <a:xfrm>
              <a:off x="6716656" y="272772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cxnSp>
          <p:nvCxnSpPr>
            <p:cNvPr id="201" name="直接连接符 200">
              <a:extLst>
                <a:ext uri="{FF2B5EF4-FFF2-40B4-BE49-F238E27FC236}">
                  <a16:creationId xmlns:a16="http://schemas.microsoft.com/office/drawing/2014/main" id="{6769267C-C580-4FB2-A886-83340D46B9C2}"/>
                </a:ext>
              </a:extLst>
            </p:cNvPr>
            <p:cNvCxnSpPr>
              <a:cxnSpLocks/>
              <a:stCxn id="197" idx="0"/>
              <a:endCxn id="195" idx="2"/>
            </p:cNvCxnSpPr>
            <p:nvPr/>
          </p:nvCxnSpPr>
          <p:spPr>
            <a:xfrm flipV="1">
              <a:off x="4664428" y="1920462"/>
              <a:ext cx="0" cy="807267"/>
            </a:xfrm>
            <a:prstGeom prst="line">
              <a:avLst/>
            </a:prstGeom>
            <a:ln w="19050">
              <a:solidFill>
                <a:srgbClr val="0070C0"/>
              </a:solidFill>
              <a:tailEnd type="none"/>
            </a:ln>
          </p:spPr>
          <p:style>
            <a:lnRef idx="1">
              <a:schemeClr val="accent6"/>
            </a:lnRef>
            <a:fillRef idx="0">
              <a:schemeClr val="accent6"/>
            </a:fillRef>
            <a:effectRef idx="0">
              <a:schemeClr val="accent6"/>
            </a:effectRef>
            <a:fontRef idx="minor">
              <a:schemeClr val="tx1"/>
            </a:fontRef>
          </p:style>
        </p:cxnSp>
        <p:cxnSp>
          <p:nvCxnSpPr>
            <p:cNvPr id="202" name="直接连接符 201">
              <a:extLst>
                <a:ext uri="{FF2B5EF4-FFF2-40B4-BE49-F238E27FC236}">
                  <a16:creationId xmlns:a16="http://schemas.microsoft.com/office/drawing/2014/main" id="{03A05BE1-EE3B-47BC-86A2-0838AC2D952B}"/>
                </a:ext>
              </a:extLst>
            </p:cNvPr>
            <p:cNvCxnSpPr>
              <a:cxnSpLocks/>
              <a:stCxn id="197" idx="0"/>
              <a:endCxn id="196" idx="2"/>
            </p:cNvCxnSpPr>
            <p:nvPr/>
          </p:nvCxnSpPr>
          <p:spPr>
            <a:xfrm flipV="1">
              <a:off x="4664428" y="1920462"/>
              <a:ext cx="768085" cy="807267"/>
            </a:xfrm>
            <a:prstGeom prst="line">
              <a:avLst/>
            </a:prstGeom>
            <a:ln w="19050">
              <a:solidFill>
                <a:srgbClr val="0070C0"/>
              </a:solidFill>
              <a:tailEnd type="none"/>
            </a:ln>
          </p:spPr>
          <p:style>
            <a:lnRef idx="1">
              <a:schemeClr val="accent6"/>
            </a:lnRef>
            <a:fillRef idx="0">
              <a:schemeClr val="accent6"/>
            </a:fillRef>
            <a:effectRef idx="0">
              <a:schemeClr val="accent6"/>
            </a:effectRef>
            <a:fontRef idx="minor">
              <a:schemeClr val="tx1"/>
            </a:fontRef>
          </p:style>
        </p:cxnSp>
        <p:cxnSp>
          <p:nvCxnSpPr>
            <p:cNvPr id="203" name="直接连接符 202">
              <a:extLst>
                <a:ext uri="{FF2B5EF4-FFF2-40B4-BE49-F238E27FC236}">
                  <a16:creationId xmlns:a16="http://schemas.microsoft.com/office/drawing/2014/main" id="{A9E24525-85BA-4E3C-8106-E08D9329EA0B}"/>
                </a:ext>
              </a:extLst>
            </p:cNvPr>
            <p:cNvCxnSpPr>
              <a:stCxn id="198" idx="0"/>
              <a:endCxn id="195" idx="2"/>
            </p:cNvCxnSpPr>
            <p:nvPr/>
          </p:nvCxnSpPr>
          <p:spPr>
            <a:xfrm flipH="1" flipV="1">
              <a:off x="4664428" y="1920462"/>
              <a:ext cx="768085" cy="807267"/>
            </a:xfrm>
            <a:prstGeom prst="line">
              <a:avLst/>
            </a:prstGeom>
            <a:ln>
              <a:solidFill>
                <a:schemeClr val="bg1">
                  <a:lumMod val="65000"/>
                </a:schemeClr>
              </a:solidFill>
              <a:tailEnd type="none"/>
            </a:ln>
          </p:spPr>
          <p:style>
            <a:lnRef idx="1">
              <a:schemeClr val="accent6"/>
            </a:lnRef>
            <a:fillRef idx="0">
              <a:schemeClr val="accent6"/>
            </a:fillRef>
            <a:effectRef idx="0">
              <a:schemeClr val="accent6"/>
            </a:effectRef>
            <a:fontRef idx="minor">
              <a:schemeClr val="tx1"/>
            </a:fontRef>
          </p:style>
        </p:cxnSp>
        <p:cxnSp>
          <p:nvCxnSpPr>
            <p:cNvPr id="204" name="直接连接符 203">
              <a:extLst>
                <a:ext uri="{FF2B5EF4-FFF2-40B4-BE49-F238E27FC236}">
                  <a16:creationId xmlns:a16="http://schemas.microsoft.com/office/drawing/2014/main" id="{D1A27B25-57ED-4862-868C-87788FB48ABB}"/>
                </a:ext>
              </a:extLst>
            </p:cNvPr>
            <p:cNvCxnSpPr>
              <a:stCxn id="198" idx="0"/>
              <a:endCxn id="196" idx="2"/>
            </p:cNvCxnSpPr>
            <p:nvPr/>
          </p:nvCxnSpPr>
          <p:spPr>
            <a:xfrm flipV="1">
              <a:off x="5432513" y="1920462"/>
              <a:ext cx="0" cy="807267"/>
            </a:xfrm>
            <a:prstGeom prst="line">
              <a:avLst/>
            </a:prstGeom>
            <a:ln>
              <a:solidFill>
                <a:schemeClr val="bg1">
                  <a:lumMod val="65000"/>
                </a:schemeClr>
              </a:solidFill>
              <a:tailEnd type="none"/>
            </a:ln>
          </p:spPr>
          <p:style>
            <a:lnRef idx="1">
              <a:schemeClr val="accent6"/>
            </a:lnRef>
            <a:fillRef idx="0">
              <a:schemeClr val="accent6"/>
            </a:fillRef>
            <a:effectRef idx="0">
              <a:schemeClr val="accent6"/>
            </a:effectRef>
            <a:fontRef idx="minor">
              <a:schemeClr val="tx1"/>
            </a:fontRef>
          </p:style>
        </p:cxnSp>
        <p:cxnSp>
          <p:nvCxnSpPr>
            <p:cNvPr id="205" name="直接连接符 204">
              <a:extLst>
                <a:ext uri="{FF2B5EF4-FFF2-40B4-BE49-F238E27FC236}">
                  <a16:creationId xmlns:a16="http://schemas.microsoft.com/office/drawing/2014/main" id="{3CEE3DCA-58DE-49BE-972B-834BE4110004}"/>
                </a:ext>
              </a:extLst>
            </p:cNvPr>
            <p:cNvCxnSpPr>
              <a:stCxn id="199" idx="0"/>
              <a:endCxn id="195" idx="2"/>
            </p:cNvCxnSpPr>
            <p:nvPr/>
          </p:nvCxnSpPr>
          <p:spPr>
            <a:xfrm flipH="1" flipV="1">
              <a:off x="4664428" y="1920462"/>
              <a:ext cx="1536170" cy="807267"/>
            </a:xfrm>
            <a:prstGeom prst="line">
              <a:avLst/>
            </a:prstGeom>
            <a:ln>
              <a:solidFill>
                <a:schemeClr val="bg1">
                  <a:lumMod val="65000"/>
                </a:schemeClr>
              </a:solidFill>
              <a:tailEnd type="none"/>
            </a:ln>
          </p:spPr>
          <p:style>
            <a:lnRef idx="1">
              <a:schemeClr val="accent6"/>
            </a:lnRef>
            <a:fillRef idx="0">
              <a:schemeClr val="accent6"/>
            </a:fillRef>
            <a:effectRef idx="0">
              <a:schemeClr val="accent6"/>
            </a:effectRef>
            <a:fontRef idx="minor">
              <a:schemeClr val="tx1"/>
            </a:fontRef>
          </p:style>
        </p:cxnSp>
        <p:cxnSp>
          <p:nvCxnSpPr>
            <p:cNvPr id="209" name="直接连接符 208">
              <a:extLst>
                <a:ext uri="{FF2B5EF4-FFF2-40B4-BE49-F238E27FC236}">
                  <a16:creationId xmlns:a16="http://schemas.microsoft.com/office/drawing/2014/main" id="{BD574F82-9641-40E1-8115-C4B78B26263A}"/>
                </a:ext>
              </a:extLst>
            </p:cNvPr>
            <p:cNvCxnSpPr>
              <a:stCxn id="199" idx="0"/>
              <a:endCxn id="196" idx="2"/>
            </p:cNvCxnSpPr>
            <p:nvPr/>
          </p:nvCxnSpPr>
          <p:spPr>
            <a:xfrm flipH="1" flipV="1">
              <a:off x="5432513" y="1920462"/>
              <a:ext cx="768085" cy="807267"/>
            </a:xfrm>
            <a:prstGeom prst="line">
              <a:avLst/>
            </a:prstGeom>
            <a:ln>
              <a:solidFill>
                <a:schemeClr val="bg1">
                  <a:lumMod val="65000"/>
                </a:schemeClr>
              </a:solidFill>
              <a:tailEnd type="none"/>
            </a:ln>
          </p:spPr>
          <p:style>
            <a:lnRef idx="1">
              <a:schemeClr val="accent6"/>
            </a:lnRef>
            <a:fillRef idx="0">
              <a:schemeClr val="accent6"/>
            </a:fillRef>
            <a:effectRef idx="0">
              <a:schemeClr val="accent6"/>
            </a:effectRef>
            <a:fontRef idx="minor">
              <a:schemeClr val="tx1"/>
            </a:fontRef>
          </p:style>
        </p:cxnSp>
        <p:cxnSp>
          <p:nvCxnSpPr>
            <p:cNvPr id="211" name="直接连接符 210">
              <a:extLst>
                <a:ext uri="{FF2B5EF4-FFF2-40B4-BE49-F238E27FC236}">
                  <a16:creationId xmlns:a16="http://schemas.microsoft.com/office/drawing/2014/main" id="{2C80FC44-8C53-4F21-8933-78C50D280248}"/>
                </a:ext>
              </a:extLst>
            </p:cNvPr>
            <p:cNvCxnSpPr>
              <a:stCxn id="200" idx="0"/>
              <a:endCxn id="195" idx="2"/>
            </p:cNvCxnSpPr>
            <p:nvPr/>
          </p:nvCxnSpPr>
          <p:spPr>
            <a:xfrm flipH="1" flipV="1">
              <a:off x="4664428" y="1920462"/>
              <a:ext cx="2304256" cy="807267"/>
            </a:xfrm>
            <a:prstGeom prst="line">
              <a:avLst/>
            </a:prstGeom>
            <a:ln>
              <a:solidFill>
                <a:srgbClr val="C00000"/>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213" name="直接连接符 212">
              <a:extLst>
                <a:ext uri="{FF2B5EF4-FFF2-40B4-BE49-F238E27FC236}">
                  <a16:creationId xmlns:a16="http://schemas.microsoft.com/office/drawing/2014/main" id="{3CA332BF-FAA8-4694-A41B-E3CEA125A1F2}"/>
                </a:ext>
              </a:extLst>
            </p:cNvPr>
            <p:cNvCxnSpPr>
              <a:stCxn id="200" idx="0"/>
              <a:endCxn id="196" idx="2"/>
            </p:cNvCxnSpPr>
            <p:nvPr/>
          </p:nvCxnSpPr>
          <p:spPr>
            <a:xfrm flipH="1" flipV="1">
              <a:off x="5432513" y="1920462"/>
              <a:ext cx="1536171" cy="807267"/>
            </a:xfrm>
            <a:prstGeom prst="line">
              <a:avLst/>
            </a:prstGeom>
            <a:ln>
              <a:solidFill>
                <a:srgbClr val="C00000"/>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214" name="直接箭头连接符 213">
              <a:extLst>
                <a:ext uri="{FF2B5EF4-FFF2-40B4-BE49-F238E27FC236}">
                  <a16:creationId xmlns:a16="http://schemas.microsoft.com/office/drawing/2014/main" id="{C786BEC6-8BBD-406D-8CCF-47D00DF0E125}"/>
                </a:ext>
              </a:extLst>
            </p:cNvPr>
            <p:cNvCxnSpPr>
              <a:cxnSpLocks/>
              <a:stCxn id="195" idx="2"/>
            </p:cNvCxnSpPr>
            <p:nvPr/>
          </p:nvCxnSpPr>
          <p:spPr>
            <a:xfrm>
              <a:off x="4664428" y="1920462"/>
              <a:ext cx="384042" cy="134707"/>
            </a:xfrm>
            <a:prstGeom prst="straightConnector1">
              <a:avLst/>
            </a:prstGeom>
            <a:ln w="190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215" name="直接箭头连接符 214">
              <a:extLst>
                <a:ext uri="{FF2B5EF4-FFF2-40B4-BE49-F238E27FC236}">
                  <a16:creationId xmlns:a16="http://schemas.microsoft.com/office/drawing/2014/main" id="{94A0363D-AF87-4172-9DF9-D29E6B0CCCBC}"/>
                </a:ext>
              </a:extLst>
            </p:cNvPr>
            <p:cNvCxnSpPr>
              <a:cxnSpLocks/>
              <a:stCxn id="196" idx="2"/>
            </p:cNvCxnSpPr>
            <p:nvPr/>
          </p:nvCxnSpPr>
          <p:spPr>
            <a:xfrm>
              <a:off x="5432513" y="1920462"/>
              <a:ext cx="264029" cy="134707"/>
            </a:xfrm>
            <a:prstGeom prst="straightConnector1">
              <a:avLst/>
            </a:prstGeom>
            <a:ln w="190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216" name="直接箭头连接符 215">
              <a:extLst>
                <a:ext uri="{FF2B5EF4-FFF2-40B4-BE49-F238E27FC236}">
                  <a16:creationId xmlns:a16="http://schemas.microsoft.com/office/drawing/2014/main" id="{E62C6A6B-DD1E-4B97-AB40-EB9032466C41}"/>
                </a:ext>
              </a:extLst>
            </p:cNvPr>
            <p:cNvCxnSpPr>
              <a:cxnSpLocks/>
              <a:stCxn id="229" idx="2"/>
            </p:cNvCxnSpPr>
            <p:nvPr/>
          </p:nvCxnSpPr>
          <p:spPr>
            <a:xfrm>
              <a:off x="6200598" y="1920462"/>
              <a:ext cx="192022" cy="195116"/>
            </a:xfrm>
            <a:prstGeom prst="straightConnector1">
              <a:avLst/>
            </a:prstGeom>
            <a:ln w="190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224" name="直接箭头连接符 223">
              <a:extLst>
                <a:ext uri="{FF2B5EF4-FFF2-40B4-BE49-F238E27FC236}">
                  <a16:creationId xmlns:a16="http://schemas.microsoft.com/office/drawing/2014/main" id="{306306FA-9C81-4136-B721-D8121FB44053}"/>
                </a:ext>
              </a:extLst>
            </p:cNvPr>
            <p:cNvCxnSpPr>
              <a:cxnSpLocks/>
              <a:stCxn id="230" idx="2"/>
            </p:cNvCxnSpPr>
            <p:nvPr/>
          </p:nvCxnSpPr>
          <p:spPr>
            <a:xfrm>
              <a:off x="6968684" y="1920462"/>
              <a:ext cx="0" cy="267124"/>
            </a:xfrm>
            <a:prstGeom prst="straightConnector1">
              <a:avLst/>
            </a:prstGeom>
            <a:ln w="190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229" name="矩形 228">
              <a:extLst>
                <a:ext uri="{FF2B5EF4-FFF2-40B4-BE49-F238E27FC236}">
                  <a16:creationId xmlns:a16="http://schemas.microsoft.com/office/drawing/2014/main" id="{EFFAB8A9-1D1F-4AF7-83F7-0F048EA8C4D3}"/>
                </a:ext>
              </a:extLst>
            </p:cNvPr>
            <p:cNvSpPr/>
            <p:nvPr/>
          </p:nvSpPr>
          <p:spPr>
            <a:xfrm>
              <a:off x="5948570" y="1704438"/>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sp>
          <p:nvSpPr>
            <p:cNvPr id="230" name="矩形 229">
              <a:extLst>
                <a:ext uri="{FF2B5EF4-FFF2-40B4-BE49-F238E27FC236}">
                  <a16:creationId xmlns:a16="http://schemas.microsoft.com/office/drawing/2014/main" id="{72594826-70E3-42DE-98AD-BCCF33DE2A12}"/>
                </a:ext>
              </a:extLst>
            </p:cNvPr>
            <p:cNvSpPr/>
            <p:nvPr/>
          </p:nvSpPr>
          <p:spPr>
            <a:xfrm>
              <a:off x="6716656" y="1704438"/>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Switch</a:t>
              </a:r>
              <a:endParaRPr lang="zh-CN" altLang="en-US" sz="700" b="1" dirty="0">
                <a:latin typeface="微软雅黑" panose="020B0503020204020204" pitchFamily="34" charset="-122"/>
                <a:ea typeface="微软雅黑" panose="020B0503020204020204" pitchFamily="34" charset="-122"/>
              </a:endParaRPr>
            </a:p>
          </p:txBody>
        </p:sp>
        <p:cxnSp>
          <p:nvCxnSpPr>
            <p:cNvPr id="231" name="直接连接符 230">
              <a:extLst>
                <a:ext uri="{FF2B5EF4-FFF2-40B4-BE49-F238E27FC236}">
                  <a16:creationId xmlns:a16="http://schemas.microsoft.com/office/drawing/2014/main" id="{F7A199B5-11ED-437B-B59A-B0B938DA50CB}"/>
                </a:ext>
              </a:extLst>
            </p:cNvPr>
            <p:cNvCxnSpPr>
              <a:stCxn id="197" idx="0"/>
              <a:endCxn id="229" idx="2"/>
            </p:cNvCxnSpPr>
            <p:nvPr/>
          </p:nvCxnSpPr>
          <p:spPr>
            <a:xfrm flipV="1">
              <a:off x="4664428" y="1920462"/>
              <a:ext cx="1536170" cy="807267"/>
            </a:xfrm>
            <a:prstGeom prst="line">
              <a:avLst/>
            </a:prstGeom>
            <a:ln w="19050">
              <a:solidFill>
                <a:srgbClr val="0070C0"/>
              </a:solidFill>
              <a:tailEnd type="none"/>
            </a:ln>
          </p:spPr>
          <p:style>
            <a:lnRef idx="1">
              <a:schemeClr val="accent6"/>
            </a:lnRef>
            <a:fillRef idx="0">
              <a:schemeClr val="accent6"/>
            </a:fillRef>
            <a:effectRef idx="0">
              <a:schemeClr val="accent6"/>
            </a:effectRef>
            <a:fontRef idx="minor">
              <a:schemeClr val="tx1"/>
            </a:fontRef>
          </p:style>
        </p:cxnSp>
        <p:cxnSp>
          <p:nvCxnSpPr>
            <p:cNvPr id="232" name="直接连接符 231">
              <a:extLst>
                <a:ext uri="{FF2B5EF4-FFF2-40B4-BE49-F238E27FC236}">
                  <a16:creationId xmlns:a16="http://schemas.microsoft.com/office/drawing/2014/main" id="{05963665-8E86-4508-8C07-441E113FCA51}"/>
                </a:ext>
              </a:extLst>
            </p:cNvPr>
            <p:cNvCxnSpPr>
              <a:stCxn id="198" idx="0"/>
              <a:endCxn id="230" idx="2"/>
            </p:cNvCxnSpPr>
            <p:nvPr/>
          </p:nvCxnSpPr>
          <p:spPr>
            <a:xfrm flipV="1">
              <a:off x="5432513" y="1920462"/>
              <a:ext cx="1536171" cy="807267"/>
            </a:xfrm>
            <a:prstGeom prst="line">
              <a:avLst/>
            </a:prstGeom>
            <a:ln>
              <a:solidFill>
                <a:schemeClr val="bg1">
                  <a:lumMod val="65000"/>
                </a:schemeClr>
              </a:solidFill>
              <a:tailEnd type="none"/>
            </a:ln>
          </p:spPr>
          <p:style>
            <a:lnRef idx="1">
              <a:schemeClr val="accent6"/>
            </a:lnRef>
            <a:fillRef idx="0">
              <a:schemeClr val="accent6"/>
            </a:fillRef>
            <a:effectRef idx="0">
              <a:schemeClr val="accent6"/>
            </a:effectRef>
            <a:fontRef idx="minor">
              <a:schemeClr val="tx1"/>
            </a:fontRef>
          </p:style>
        </p:cxnSp>
        <p:cxnSp>
          <p:nvCxnSpPr>
            <p:cNvPr id="233" name="直接连接符 232">
              <a:extLst>
                <a:ext uri="{FF2B5EF4-FFF2-40B4-BE49-F238E27FC236}">
                  <a16:creationId xmlns:a16="http://schemas.microsoft.com/office/drawing/2014/main" id="{8D85DDF6-BB9A-4335-892A-5041E7443025}"/>
                </a:ext>
              </a:extLst>
            </p:cNvPr>
            <p:cNvCxnSpPr>
              <a:stCxn id="199" idx="0"/>
              <a:endCxn id="230" idx="2"/>
            </p:cNvCxnSpPr>
            <p:nvPr/>
          </p:nvCxnSpPr>
          <p:spPr>
            <a:xfrm flipV="1">
              <a:off x="6200598" y="1920462"/>
              <a:ext cx="768086" cy="807267"/>
            </a:xfrm>
            <a:prstGeom prst="line">
              <a:avLst/>
            </a:prstGeom>
            <a:ln>
              <a:solidFill>
                <a:schemeClr val="bg1">
                  <a:lumMod val="65000"/>
                </a:schemeClr>
              </a:solidFill>
              <a:tailEnd type="none"/>
            </a:ln>
          </p:spPr>
          <p:style>
            <a:lnRef idx="1">
              <a:schemeClr val="accent6"/>
            </a:lnRef>
            <a:fillRef idx="0">
              <a:schemeClr val="accent6"/>
            </a:fillRef>
            <a:effectRef idx="0">
              <a:schemeClr val="accent6"/>
            </a:effectRef>
            <a:fontRef idx="minor">
              <a:schemeClr val="tx1"/>
            </a:fontRef>
          </p:style>
        </p:cxnSp>
        <p:cxnSp>
          <p:nvCxnSpPr>
            <p:cNvPr id="234" name="直接连接符 233">
              <a:extLst>
                <a:ext uri="{FF2B5EF4-FFF2-40B4-BE49-F238E27FC236}">
                  <a16:creationId xmlns:a16="http://schemas.microsoft.com/office/drawing/2014/main" id="{5AA5804E-15A8-4B15-A81B-50B7C8AE3B8A}"/>
                </a:ext>
              </a:extLst>
            </p:cNvPr>
            <p:cNvCxnSpPr>
              <a:stCxn id="200" idx="0"/>
              <a:endCxn id="229" idx="2"/>
            </p:cNvCxnSpPr>
            <p:nvPr/>
          </p:nvCxnSpPr>
          <p:spPr>
            <a:xfrm flipH="1" flipV="1">
              <a:off x="6200598" y="1920462"/>
              <a:ext cx="768086" cy="807267"/>
            </a:xfrm>
            <a:prstGeom prst="line">
              <a:avLst/>
            </a:prstGeom>
            <a:ln>
              <a:solidFill>
                <a:srgbClr val="C00000"/>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235" name="直接连接符 234">
              <a:extLst>
                <a:ext uri="{FF2B5EF4-FFF2-40B4-BE49-F238E27FC236}">
                  <a16:creationId xmlns:a16="http://schemas.microsoft.com/office/drawing/2014/main" id="{5FCE97BF-8265-4B0C-88C0-E66EA660A278}"/>
                </a:ext>
              </a:extLst>
            </p:cNvPr>
            <p:cNvCxnSpPr>
              <a:stCxn id="200" idx="0"/>
              <a:endCxn id="230" idx="2"/>
            </p:cNvCxnSpPr>
            <p:nvPr/>
          </p:nvCxnSpPr>
          <p:spPr>
            <a:xfrm flipV="1">
              <a:off x="6968684" y="1920462"/>
              <a:ext cx="0" cy="807267"/>
            </a:xfrm>
            <a:prstGeom prst="line">
              <a:avLst/>
            </a:prstGeom>
            <a:ln>
              <a:solidFill>
                <a:srgbClr val="C00000"/>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236" name="直接连接符 235">
              <a:extLst>
                <a:ext uri="{FF2B5EF4-FFF2-40B4-BE49-F238E27FC236}">
                  <a16:creationId xmlns:a16="http://schemas.microsoft.com/office/drawing/2014/main" id="{589043B5-71E2-41BB-B466-A71508C02524}"/>
                </a:ext>
              </a:extLst>
            </p:cNvPr>
            <p:cNvCxnSpPr>
              <a:stCxn id="199" idx="0"/>
              <a:endCxn id="229" idx="2"/>
            </p:cNvCxnSpPr>
            <p:nvPr/>
          </p:nvCxnSpPr>
          <p:spPr>
            <a:xfrm flipV="1">
              <a:off x="6200598" y="1920462"/>
              <a:ext cx="0" cy="807267"/>
            </a:xfrm>
            <a:prstGeom prst="line">
              <a:avLst/>
            </a:prstGeom>
            <a:ln>
              <a:solidFill>
                <a:schemeClr val="bg1">
                  <a:lumMod val="65000"/>
                </a:schemeClr>
              </a:solidFill>
              <a:tailEnd type="none"/>
            </a:ln>
          </p:spPr>
          <p:style>
            <a:lnRef idx="1">
              <a:schemeClr val="accent6"/>
            </a:lnRef>
            <a:fillRef idx="0">
              <a:schemeClr val="accent6"/>
            </a:fillRef>
            <a:effectRef idx="0">
              <a:schemeClr val="accent6"/>
            </a:effectRef>
            <a:fontRef idx="minor">
              <a:schemeClr val="tx1"/>
            </a:fontRef>
          </p:style>
        </p:cxnSp>
        <p:cxnSp>
          <p:nvCxnSpPr>
            <p:cNvPr id="237" name="直接连接符 236">
              <a:extLst>
                <a:ext uri="{FF2B5EF4-FFF2-40B4-BE49-F238E27FC236}">
                  <a16:creationId xmlns:a16="http://schemas.microsoft.com/office/drawing/2014/main" id="{E4003E59-A803-473D-83FC-A8F7D1C186D0}"/>
                </a:ext>
              </a:extLst>
            </p:cNvPr>
            <p:cNvCxnSpPr>
              <a:stCxn id="197" idx="0"/>
              <a:endCxn id="230" idx="2"/>
            </p:cNvCxnSpPr>
            <p:nvPr/>
          </p:nvCxnSpPr>
          <p:spPr>
            <a:xfrm flipV="1">
              <a:off x="4664428" y="1920462"/>
              <a:ext cx="2304256" cy="807267"/>
            </a:xfrm>
            <a:prstGeom prst="line">
              <a:avLst/>
            </a:prstGeom>
            <a:ln w="19050">
              <a:solidFill>
                <a:srgbClr val="0070C0"/>
              </a:solidFill>
              <a:tailEnd type="none"/>
            </a:ln>
          </p:spPr>
          <p:style>
            <a:lnRef idx="1">
              <a:schemeClr val="accent6"/>
            </a:lnRef>
            <a:fillRef idx="0">
              <a:schemeClr val="accent6"/>
            </a:fillRef>
            <a:effectRef idx="0">
              <a:schemeClr val="accent6"/>
            </a:effectRef>
            <a:fontRef idx="minor">
              <a:schemeClr val="tx1"/>
            </a:fontRef>
          </p:style>
        </p:cxnSp>
        <p:cxnSp>
          <p:nvCxnSpPr>
            <p:cNvPr id="238" name="直接连接符 237">
              <a:extLst>
                <a:ext uri="{FF2B5EF4-FFF2-40B4-BE49-F238E27FC236}">
                  <a16:creationId xmlns:a16="http://schemas.microsoft.com/office/drawing/2014/main" id="{5ADF46A2-4B02-4DB3-AB95-E9FB61B88DCC}"/>
                </a:ext>
              </a:extLst>
            </p:cNvPr>
            <p:cNvCxnSpPr>
              <a:stCxn id="198" idx="0"/>
              <a:endCxn id="229" idx="2"/>
            </p:cNvCxnSpPr>
            <p:nvPr/>
          </p:nvCxnSpPr>
          <p:spPr>
            <a:xfrm flipV="1">
              <a:off x="5432513" y="1920462"/>
              <a:ext cx="768085" cy="807267"/>
            </a:xfrm>
            <a:prstGeom prst="line">
              <a:avLst/>
            </a:prstGeom>
            <a:ln>
              <a:solidFill>
                <a:schemeClr val="bg1">
                  <a:lumMod val="65000"/>
                </a:schemeClr>
              </a:solidFill>
              <a:tailEnd type="none"/>
            </a:ln>
          </p:spPr>
          <p:style>
            <a:lnRef idx="1">
              <a:schemeClr val="accent6"/>
            </a:lnRef>
            <a:fillRef idx="0">
              <a:schemeClr val="accent6"/>
            </a:fillRef>
            <a:effectRef idx="0">
              <a:schemeClr val="accent6"/>
            </a:effectRef>
            <a:fontRef idx="minor">
              <a:schemeClr val="tx1"/>
            </a:fontRef>
          </p:style>
        </p:cxnSp>
        <p:sp>
          <p:nvSpPr>
            <p:cNvPr id="239" name="椭圆 238">
              <a:extLst>
                <a:ext uri="{FF2B5EF4-FFF2-40B4-BE49-F238E27FC236}">
                  <a16:creationId xmlns:a16="http://schemas.microsoft.com/office/drawing/2014/main" id="{6A0D6A38-4929-4FA1-ACF5-39BA477BAA14}"/>
                </a:ext>
              </a:extLst>
            </p:cNvPr>
            <p:cNvSpPr/>
            <p:nvPr/>
          </p:nvSpPr>
          <p:spPr>
            <a:xfrm>
              <a:off x="4585410" y="2463699"/>
              <a:ext cx="156018" cy="156018"/>
            </a:xfrm>
            <a:prstGeom prst="ellipse">
              <a:avLst/>
            </a:prstGeom>
            <a:solidFill>
              <a:srgbClr val="C00000"/>
            </a:solidFill>
            <a:ln w="31750" cap="flat" cmpd="sng" algn="ctr">
              <a:noFill/>
              <a:prstDash val="solid"/>
              <a:tailEnd type="triangle"/>
            </a:ln>
          </p:spPr>
          <p:txBody>
            <a:bodyPr rtlCol="0" anchor="ctr"/>
            <a:lstStyle/>
            <a:p>
              <a:pPr algn="ctr"/>
              <a:r>
                <a:rPr lang="en-US" altLang="zh-CN" sz="700" dirty="0">
                  <a:solidFill>
                    <a:schemeClr val="bg1"/>
                  </a:solidFill>
                  <a:latin typeface="微软雅黑" panose="020B0503020204020204" pitchFamily="34" charset="-122"/>
                  <a:ea typeface="微软雅黑" panose="020B0503020204020204" pitchFamily="34" charset="-122"/>
                </a:rPr>
                <a:t>1</a:t>
              </a: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240" name="椭圆 239">
              <a:extLst>
                <a:ext uri="{FF2B5EF4-FFF2-40B4-BE49-F238E27FC236}">
                  <a16:creationId xmlns:a16="http://schemas.microsoft.com/office/drawing/2014/main" id="{075C06C3-57F6-4994-82D2-7C23C8A23CDD}"/>
                </a:ext>
              </a:extLst>
            </p:cNvPr>
            <p:cNvSpPr/>
            <p:nvPr/>
          </p:nvSpPr>
          <p:spPr>
            <a:xfrm>
              <a:off x="4754174" y="2463699"/>
              <a:ext cx="156018" cy="156018"/>
            </a:xfrm>
            <a:prstGeom prst="ellipse">
              <a:avLst/>
            </a:prstGeom>
            <a:solidFill>
              <a:srgbClr val="C00000"/>
            </a:solidFill>
            <a:ln w="31750" cap="flat" cmpd="sng" algn="ctr">
              <a:noFill/>
              <a:prstDash val="solid"/>
              <a:tailEnd type="triangle"/>
            </a:ln>
          </p:spPr>
          <p:txBody>
            <a:bodyPr rtlCol="0" anchor="ctr"/>
            <a:lstStyle/>
            <a:p>
              <a:pPr algn="ctr"/>
              <a:r>
                <a:rPr lang="en-US" altLang="zh-CN" sz="700" dirty="0">
                  <a:solidFill>
                    <a:schemeClr val="bg1"/>
                  </a:solidFill>
                  <a:latin typeface="微软雅黑" panose="020B0503020204020204" pitchFamily="34" charset="-122"/>
                  <a:ea typeface="微软雅黑" panose="020B0503020204020204" pitchFamily="34" charset="-122"/>
                </a:rPr>
                <a:t>2</a:t>
              </a: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241" name="椭圆 240">
              <a:extLst>
                <a:ext uri="{FF2B5EF4-FFF2-40B4-BE49-F238E27FC236}">
                  <a16:creationId xmlns:a16="http://schemas.microsoft.com/office/drawing/2014/main" id="{D08F8888-E62B-4A06-9D40-A008E8F8E160}"/>
                </a:ext>
              </a:extLst>
            </p:cNvPr>
            <p:cNvSpPr/>
            <p:nvPr/>
          </p:nvSpPr>
          <p:spPr>
            <a:xfrm>
              <a:off x="4922938" y="2463699"/>
              <a:ext cx="156018" cy="156018"/>
            </a:xfrm>
            <a:prstGeom prst="ellipse">
              <a:avLst/>
            </a:prstGeom>
            <a:solidFill>
              <a:srgbClr val="C00000"/>
            </a:solidFill>
            <a:ln w="31750" cap="flat" cmpd="sng" algn="ctr">
              <a:noFill/>
              <a:prstDash val="solid"/>
              <a:tailEnd type="triangle"/>
            </a:ln>
          </p:spPr>
          <p:txBody>
            <a:bodyPr rtlCol="0" anchor="ctr"/>
            <a:lstStyle/>
            <a:p>
              <a:pPr algn="ctr"/>
              <a:r>
                <a:rPr lang="en-US" altLang="zh-CN" sz="700" dirty="0">
                  <a:solidFill>
                    <a:schemeClr val="bg1"/>
                  </a:solidFill>
                  <a:latin typeface="微软雅黑" panose="020B0503020204020204" pitchFamily="34" charset="-122"/>
                  <a:ea typeface="微软雅黑" panose="020B0503020204020204" pitchFamily="34" charset="-122"/>
                </a:rPr>
                <a:t>3</a:t>
              </a: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242" name="椭圆 241">
              <a:extLst>
                <a:ext uri="{FF2B5EF4-FFF2-40B4-BE49-F238E27FC236}">
                  <a16:creationId xmlns:a16="http://schemas.microsoft.com/office/drawing/2014/main" id="{4F1C933B-37BB-4AF7-B610-D90D3F6F693F}"/>
                </a:ext>
              </a:extLst>
            </p:cNvPr>
            <p:cNvSpPr/>
            <p:nvPr/>
          </p:nvSpPr>
          <p:spPr>
            <a:xfrm>
              <a:off x="5091702" y="2463699"/>
              <a:ext cx="156018" cy="156018"/>
            </a:xfrm>
            <a:prstGeom prst="ellipse">
              <a:avLst/>
            </a:prstGeom>
            <a:solidFill>
              <a:srgbClr val="C00000"/>
            </a:solidFill>
            <a:ln w="31750" cap="flat" cmpd="sng" algn="ctr">
              <a:noFill/>
              <a:prstDash val="solid"/>
              <a:tailEnd type="triangle"/>
            </a:ln>
          </p:spPr>
          <p:txBody>
            <a:bodyPr rtlCol="0" anchor="ctr"/>
            <a:lstStyle/>
            <a:p>
              <a:pPr algn="ctr"/>
              <a:r>
                <a:rPr lang="en-US" altLang="zh-CN" sz="700" dirty="0">
                  <a:solidFill>
                    <a:schemeClr val="bg1"/>
                  </a:solidFill>
                  <a:latin typeface="微软雅黑" panose="020B0503020204020204" pitchFamily="34" charset="-122"/>
                  <a:ea typeface="微软雅黑" panose="020B0503020204020204" pitchFamily="34" charset="-122"/>
                </a:rPr>
                <a:t>4</a:t>
              </a: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sp>
        <p:nvSpPr>
          <p:cNvPr id="243" name="文本框 242">
            <a:extLst>
              <a:ext uri="{FF2B5EF4-FFF2-40B4-BE49-F238E27FC236}">
                <a16:creationId xmlns:a16="http://schemas.microsoft.com/office/drawing/2014/main" id="{5949EDC6-D9D7-4296-AA2A-FB723EB30652}"/>
              </a:ext>
            </a:extLst>
          </p:cNvPr>
          <p:cNvSpPr txBox="1"/>
          <p:nvPr/>
        </p:nvSpPr>
        <p:spPr>
          <a:xfrm>
            <a:off x="4634750" y="3210008"/>
            <a:ext cx="3949736" cy="824200"/>
          </a:xfrm>
          <a:prstGeom prst="rect">
            <a:avLst/>
          </a:prstGeom>
          <a:noFill/>
        </p:spPr>
        <p:txBody>
          <a:bodyPr wrap="none" rtlCol="0">
            <a:spAutoFit/>
          </a:bodyPr>
          <a:lstStyle/>
          <a:p>
            <a:pPr marL="285750" indent="-285750" algn="l">
              <a:lnSpc>
                <a:spcPct val="150000"/>
              </a:lnSpc>
              <a:buFont typeface="Wingdings" panose="05000000000000000000" pitchFamily="2" charset="2"/>
              <a:buChar char="Ø"/>
            </a:pPr>
            <a:r>
              <a:rPr lang="zh-CN" altLang="en-US" sz="1100" kern="100" dirty="0">
                <a:effectLst/>
                <a:latin typeface="微软雅黑" panose="020B0503020204020204" pitchFamily="34" charset="-122"/>
                <a:ea typeface="微软雅黑" panose="020B0503020204020204" pitchFamily="34" charset="-122"/>
                <a:cs typeface="Arial" panose="020B0604020202020204" pitchFamily="34" charset="0"/>
              </a:rPr>
              <a:t>拥有全局视角，传递远端链路拥塞信息</a:t>
            </a:r>
            <a:endParaRPr lang="en-US" altLang="zh-CN" sz="1100" kern="100" dirty="0">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lgn="l">
              <a:lnSpc>
                <a:spcPct val="150000"/>
              </a:lnSpc>
              <a:buFont typeface="Wingdings" panose="05000000000000000000" pitchFamily="2" charset="2"/>
              <a:buChar char="Ø"/>
            </a:pP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路径由源端</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TOR</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决定，一旦到达</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Spine</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层，只有唯一路径</a:t>
            </a:r>
            <a:endParaRPr lang="en-US" altLang="zh-CN" sz="1100" kern="1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gn="l">
              <a:lnSpc>
                <a:spcPct val="150000"/>
              </a:lnSpc>
              <a:buFont typeface="Wingdings" panose="05000000000000000000" pitchFamily="2" charset="2"/>
              <a:buChar char="Ø"/>
            </a:pPr>
            <a:r>
              <a:rPr lang="zh-CN" altLang="en-US" sz="1100" kern="100" dirty="0">
                <a:effectLst/>
                <a:latin typeface="微软雅黑" panose="020B0503020204020204" pitchFamily="34" charset="-122"/>
                <a:ea typeface="微软雅黑" panose="020B0503020204020204" pitchFamily="34" charset="-122"/>
                <a:cs typeface="Arial" panose="020B0604020202020204" pitchFamily="34" charset="0"/>
              </a:rPr>
              <a:t>由带外报文携带拥塞信息</a:t>
            </a:r>
          </a:p>
        </p:txBody>
      </p:sp>
    </p:spTree>
    <p:extLst>
      <p:ext uri="{BB962C8B-B14F-4D97-AF65-F5344CB8AC3E}">
        <p14:creationId xmlns:p14="http://schemas.microsoft.com/office/powerpoint/2010/main" val="301066316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解决网络</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Fabric</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哈希冲突思路</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3</a:t>
            </a:r>
            <a:r>
              <a:rPr lang="en-US" altLang="zh-CN" sz="1800" kern="0" dirty="0">
                <a:solidFill>
                  <a:srgbClr val="262626">
                    <a:lumMod val="85000"/>
                    <a:lumOff val="15000"/>
                  </a:srgbClr>
                </a:solidFill>
              </a:rPr>
              <a:t>-</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多路径</a:t>
            </a:r>
          </a:p>
        </p:txBody>
      </p:sp>
      <p:grpSp>
        <p:nvGrpSpPr>
          <p:cNvPr id="7" name="组合 6">
            <a:extLst>
              <a:ext uri="{FF2B5EF4-FFF2-40B4-BE49-F238E27FC236}">
                <a16:creationId xmlns:a16="http://schemas.microsoft.com/office/drawing/2014/main" id="{0B6A13FC-F2F8-46A8-BAA2-85CEB1CD6140}"/>
              </a:ext>
            </a:extLst>
          </p:cNvPr>
          <p:cNvGrpSpPr/>
          <p:nvPr/>
        </p:nvGrpSpPr>
        <p:grpSpPr>
          <a:xfrm>
            <a:off x="658103" y="843558"/>
            <a:ext cx="4536504" cy="3589210"/>
            <a:chOff x="139352" y="782740"/>
            <a:chExt cx="4536504" cy="3589210"/>
          </a:xfrm>
        </p:grpSpPr>
        <p:sp>
          <p:nvSpPr>
            <p:cNvPr id="12" name="矩形 11">
              <a:extLst>
                <a:ext uri="{FF2B5EF4-FFF2-40B4-BE49-F238E27FC236}">
                  <a16:creationId xmlns:a16="http://schemas.microsoft.com/office/drawing/2014/main" id="{74E512A3-4015-4F54-A5D5-AE17E939F184}"/>
                </a:ext>
              </a:extLst>
            </p:cNvPr>
            <p:cNvSpPr/>
            <p:nvPr/>
          </p:nvSpPr>
          <p:spPr>
            <a:xfrm>
              <a:off x="1553984" y="1499396"/>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B592317-8FB9-451E-853B-A59D52166BE5}"/>
                </a:ext>
              </a:extLst>
            </p:cNvPr>
            <p:cNvSpPr/>
            <p:nvPr/>
          </p:nvSpPr>
          <p:spPr>
            <a:xfrm>
              <a:off x="2801899" y="1499396"/>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8381E9B7-0F70-4F21-8B74-0035C1B23A46}"/>
                </a:ext>
              </a:extLst>
            </p:cNvPr>
            <p:cNvSpPr/>
            <p:nvPr/>
          </p:nvSpPr>
          <p:spPr>
            <a:xfrm>
              <a:off x="1553984" y="2308936"/>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4A9B416A-2787-4591-AFCC-1ED173838B68}"/>
                </a:ext>
              </a:extLst>
            </p:cNvPr>
            <p:cNvSpPr/>
            <p:nvPr/>
          </p:nvSpPr>
          <p:spPr>
            <a:xfrm>
              <a:off x="2801899" y="2308936"/>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A7FE7A25-04C1-48E9-97D3-DA865EA69E87}"/>
                </a:ext>
              </a:extLst>
            </p:cNvPr>
            <p:cNvCxnSpPr>
              <a:stCxn id="14" idx="0"/>
              <a:endCxn id="12" idx="2"/>
            </p:cNvCxnSpPr>
            <p:nvPr/>
          </p:nvCxnSpPr>
          <p:spPr>
            <a:xfrm flipV="1">
              <a:off x="1806012" y="1715420"/>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7" name="直接连接符 16">
              <a:extLst>
                <a:ext uri="{FF2B5EF4-FFF2-40B4-BE49-F238E27FC236}">
                  <a16:creationId xmlns:a16="http://schemas.microsoft.com/office/drawing/2014/main" id="{79892877-1C5B-4B03-905A-BB5A46E108DC}"/>
                </a:ext>
              </a:extLst>
            </p:cNvPr>
            <p:cNvCxnSpPr>
              <a:cxnSpLocks/>
              <a:endCxn id="13" idx="2"/>
            </p:cNvCxnSpPr>
            <p:nvPr/>
          </p:nvCxnSpPr>
          <p:spPr>
            <a:xfrm flipV="1">
              <a:off x="1878020" y="1715420"/>
              <a:ext cx="1175907"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8" name="直接连接符 17">
              <a:extLst>
                <a:ext uri="{FF2B5EF4-FFF2-40B4-BE49-F238E27FC236}">
                  <a16:creationId xmlns:a16="http://schemas.microsoft.com/office/drawing/2014/main" id="{200A86CA-E375-4382-9949-9DF6276E29C0}"/>
                </a:ext>
              </a:extLst>
            </p:cNvPr>
            <p:cNvCxnSpPr>
              <a:cxnSpLocks/>
              <a:stCxn id="15" idx="0"/>
              <a:endCxn id="12" idx="2"/>
            </p:cNvCxnSpPr>
            <p:nvPr/>
          </p:nvCxnSpPr>
          <p:spPr>
            <a:xfrm flipH="1" flipV="1">
              <a:off x="1806012" y="1715420"/>
              <a:ext cx="1247915"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9" name="直接连接符 18">
              <a:extLst>
                <a:ext uri="{FF2B5EF4-FFF2-40B4-BE49-F238E27FC236}">
                  <a16:creationId xmlns:a16="http://schemas.microsoft.com/office/drawing/2014/main" id="{0F6A6162-BF6B-4BAE-8E88-CD546193ADCF}"/>
                </a:ext>
              </a:extLst>
            </p:cNvPr>
            <p:cNvCxnSpPr>
              <a:stCxn id="15" idx="0"/>
              <a:endCxn id="13" idx="2"/>
            </p:cNvCxnSpPr>
            <p:nvPr/>
          </p:nvCxnSpPr>
          <p:spPr>
            <a:xfrm flipV="1">
              <a:off x="3053927" y="1715420"/>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20" name="矩形 19">
              <a:extLst>
                <a:ext uri="{FF2B5EF4-FFF2-40B4-BE49-F238E27FC236}">
                  <a16:creationId xmlns:a16="http://schemas.microsoft.com/office/drawing/2014/main" id="{09032758-D72D-440F-8F4A-EC1DB9486089}"/>
                </a:ext>
              </a:extLst>
            </p:cNvPr>
            <p:cNvSpPr/>
            <p:nvPr/>
          </p:nvSpPr>
          <p:spPr>
            <a:xfrm>
              <a:off x="1553984" y="3002213"/>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53882CE7-09BD-48EE-AF0D-5F63FFE3727F}"/>
                </a:ext>
              </a:extLst>
            </p:cNvPr>
            <p:cNvCxnSpPr>
              <a:stCxn id="20" idx="0"/>
              <a:endCxn id="14" idx="2"/>
            </p:cNvCxnSpPr>
            <p:nvPr/>
          </p:nvCxnSpPr>
          <p:spPr>
            <a:xfrm flipV="1">
              <a:off x="1806012" y="2524960"/>
              <a:ext cx="0"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0B3C9BBF-52FF-48AA-89D0-4A4D8DA8313C}"/>
                </a:ext>
              </a:extLst>
            </p:cNvPr>
            <p:cNvCxnSpPr>
              <a:cxnSpLocks/>
              <a:stCxn id="40" idx="0"/>
              <a:endCxn id="15" idx="2"/>
            </p:cNvCxnSpPr>
            <p:nvPr/>
          </p:nvCxnSpPr>
          <p:spPr>
            <a:xfrm flipV="1">
              <a:off x="3053927" y="2524960"/>
              <a:ext cx="0"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40" name="矩形 39">
              <a:extLst>
                <a:ext uri="{FF2B5EF4-FFF2-40B4-BE49-F238E27FC236}">
                  <a16:creationId xmlns:a16="http://schemas.microsoft.com/office/drawing/2014/main" id="{B532ED93-9D94-4523-A4BA-61C8C739CA75}"/>
                </a:ext>
              </a:extLst>
            </p:cNvPr>
            <p:cNvSpPr/>
            <p:nvPr/>
          </p:nvSpPr>
          <p:spPr>
            <a:xfrm>
              <a:off x="2801899" y="3002213"/>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3733A213-2DCB-47F1-A149-5B16C5735728}"/>
                </a:ext>
              </a:extLst>
            </p:cNvPr>
            <p:cNvSpPr/>
            <p:nvPr/>
          </p:nvSpPr>
          <p:spPr>
            <a:xfrm>
              <a:off x="1553984" y="351749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A6B54BF1-1071-4F2D-98FC-4F80DB4E01BB}"/>
                </a:ext>
              </a:extLst>
            </p:cNvPr>
            <p:cNvSpPr/>
            <p:nvPr/>
          </p:nvSpPr>
          <p:spPr>
            <a:xfrm>
              <a:off x="2801899" y="351749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cxnSp>
          <p:nvCxnSpPr>
            <p:cNvPr id="46" name="直接连接符 45">
              <a:extLst>
                <a:ext uri="{FF2B5EF4-FFF2-40B4-BE49-F238E27FC236}">
                  <a16:creationId xmlns:a16="http://schemas.microsoft.com/office/drawing/2014/main" id="{BCB23D15-BCB4-4227-B00E-FABEA79E8053}"/>
                </a:ext>
              </a:extLst>
            </p:cNvPr>
            <p:cNvCxnSpPr>
              <a:cxnSpLocks/>
              <a:stCxn id="42" idx="0"/>
              <a:endCxn id="20" idx="2"/>
            </p:cNvCxnSpPr>
            <p:nvPr/>
          </p:nvCxnSpPr>
          <p:spPr>
            <a:xfrm flipV="1">
              <a:off x="1806012" y="3218237"/>
              <a:ext cx="0" cy="299260"/>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48" name="直接连接符 47">
              <a:extLst>
                <a:ext uri="{FF2B5EF4-FFF2-40B4-BE49-F238E27FC236}">
                  <a16:creationId xmlns:a16="http://schemas.microsoft.com/office/drawing/2014/main" id="{F8FD9DAC-2913-49D2-9EB9-8D4762709C8F}"/>
                </a:ext>
              </a:extLst>
            </p:cNvPr>
            <p:cNvCxnSpPr>
              <a:cxnSpLocks/>
              <a:stCxn id="40" idx="2"/>
              <a:endCxn id="44" idx="0"/>
            </p:cNvCxnSpPr>
            <p:nvPr/>
          </p:nvCxnSpPr>
          <p:spPr>
            <a:xfrm>
              <a:off x="3053927" y="3218237"/>
              <a:ext cx="0" cy="299260"/>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sp>
          <p:nvSpPr>
            <p:cNvPr id="53" name="文本框 52">
              <a:extLst>
                <a:ext uri="{FF2B5EF4-FFF2-40B4-BE49-F238E27FC236}">
                  <a16:creationId xmlns:a16="http://schemas.microsoft.com/office/drawing/2014/main" id="{D8A559A6-3517-4C24-AF36-2C0DA15C7B0F}"/>
                </a:ext>
              </a:extLst>
            </p:cNvPr>
            <p:cNvSpPr txBox="1"/>
            <p:nvPr/>
          </p:nvSpPr>
          <p:spPr>
            <a:xfrm>
              <a:off x="2116909" y="963691"/>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A9D826BA-EF10-464C-966A-49FC761E4205}"/>
                </a:ext>
              </a:extLst>
            </p:cNvPr>
            <p:cNvGrpSpPr/>
            <p:nvPr/>
          </p:nvGrpSpPr>
          <p:grpSpPr>
            <a:xfrm>
              <a:off x="139352" y="782740"/>
              <a:ext cx="4536504" cy="3589210"/>
              <a:chOff x="4905411" y="1487206"/>
              <a:chExt cx="3661306" cy="3168352"/>
            </a:xfrm>
          </p:grpSpPr>
          <p:sp>
            <p:nvSpPr>
              <p:cNvPr id="9" name="矩形 8">
                <a:extLst>
                  <a:ext uri="{FF2B5EF4-FFF2-40B4-BE49-F238E27FC236}">
                    <a16:creationId xmlns:a16="http://schemas.microsoft.com/office/drawing/2014/main" id="{AFB98D6A-8F13-4693-9008-C0B037D96D71}"/>
                  </a:ext>
                </a:extLst>
              </p:cNvPr>
              <p:cNvSpPr/>
              <p:nvPr/>
            </p:nvSpPr>
            <p:spPr>
              <a:xfrm>
                <a:off x="4905411" y="1487206"/>
                <a:ext cx="3661306" cy="3168352"/>
              </a:xfrm>
              <a:prstGeom prst="rect">
                <a:avLst/>
              </a:prstGeom>
              <a:noFill/>
              <a:ln w="9525" cap="flat" cmpd="sng" algn="ctr">
                <a:solidFill>
                  <a:schemeClr val="bg1">
                    <a:lumMod val="95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5B97583-64EE-4783-BC73-A42A96DBDB2E}"/>
                  </a:ext>
                </a:extLst>
              </p:cNvPr>
              <p:cNvSpPr/>
              <p:nvPr/>
            </p:nvSpPr>
            <p:spPr>
              <a:xfrm>
                <a:off x="4905411" y="1499014"/>
                <a:ext cx="3661306" cy="281215"/>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400" b="1" spc="100" dirty="0">
                    <a:solidFill>
                      <a:schemeClr val="bg1"/>
                    </a:solidFill>
                    <a:latin typeface="微软雅黑" panose="020B0503020204020204" pitchFamily="34" charset="-122"/>
                    <a:ea typeface="微软雅黑" panose="020B0503020204020204" pitchFamily="34" charset="-122"/>
                  </a:rPr>
                  <a:t>单连接使用多路径转发，彻底解决哈希冲突问题</a:t>
                </a:r>
              </a:p>
            </p:txBody>
          </p:sp>
        </p:grpSp>
        <p:sp>
          <p:nvSpPr>
            <p:cNvPr id="4" name="任意多边形: 形状 3">
              <a:extLst>
                <a:ext uri="{FF2B5EF4-FFF2-40B4-BE49-F238E27FC236}">
                  <a16:creationId xmlns:a16="http://schemas.microsoft.com/office/drawing/2014/main" id="{EE947D25-55EB-46AD-A8EC-8139CBA2A57C}"/>
                </a:ext>
              </a:extLst>
            </p:cNvPr>
            <p:cNvSpPr/>
            <p:nvPr/>
          </p:nvSpPr>
          <p:spPr>
            <a:xfrm>
              <a:off x="1714065" y="1760337"/>
              <a:ext cx="1275736" cy="1216742"/>
            </a:xfrm>
            <a:custGeom>
              <a:avLst/>
              <a:gdLst>
                <a:gd name="connsiteX0" fmla="*/ 0 w 1275736"/>
                <a:gd name="connsiteY0" fmla="*/ 1209368 h 1216742"/>
                <a:gd name="connsiteX1" fmla="*/ 7374 w 1275736"/>
                <a:gd name="connsiteY1" fmla="*/ 0 h 1216742"/>
                <a:gd name="connsiteX2" fmla="*/ 1275736 w 1275736"/>
                <a:gd name="connsiteY2" fmla="*/ 589936 h 1216742"/>
                <a:gd name="connsiteX3" fmla="*/ 1275736 w 1275736"/>
                <a:gd name="connsiteY3" fmla="*/ 1216742 h 1216742"/>
              </a:gdLst>
              <a:ahLst/>
              <a:cxnLst>
                <a:cxn ang="0">
                  <a:pos x="connsiteX0" y="connsiteY0"/>
                </a:cxn>
                <a:cxn ang="0">
                  <a:pos x="connsiteX1" y="connsiteY1"/>
                </a:cxn>
                <a:cxn ang="0">
                  <a:pos x="connsiteX2" y="connsiteY2"/>
                </a:cxn>
                <a:cxn ang="0">
                  <a:pos x="connsiteX3" y="connsiteY3"/>
                </a:cxn>
              </a:cxnLst>
              <a:rect l="l" t="t" r="r" b="b"/>
              <a:pathLst>
                <a:path w="1275736" h="1216742">
                  <a:moveTo>
                    <a:pt x="0" y="1209368"/>
                  </a:moveTo>
                  <a:lnTo>
                    <a:pt x="7374" y="0"/>
                  </a:lnTo>
                  <a:lnTo>
                    <a:pt x="1275736" y="589936"/>
                  </a:lnTo>
                  <a:lnTo>
                    <a:pt x="1275736" y="1216742"/>
                  </a:lnTo>
                </a:path>
              </a:pathLst>
            </a:custGeom>
            <a:noFill/>
            <a:ln w="9525" cap="flat" cmpd="sng" algn="ctr">
              <a:solidFill>
                <a:schemeClr val="accent5">
                  <a:lumMod val="75000"/>
                </a:schemeClr>
              </a:solidFill>
              <a:prstDash val="dash"/>
              <a:tailEnd type="triangle"/>
            </a:ln>
            <a:effectLst/>
          </p:spPr>
          <p:txBody>
            <a:bodyPr rtlCol="0" anchor="ctr"/>
            <a:lstStyle/>
            <a:p>
              <a:pPr algn="ctr"/>
              <a:endParaRPr lang="zh-CN" altLang="en-US" dirty="0"/>
            </a:p>
          </p:txBody>
        </p:sp>
        <p:sp>
          <p:nvSpPr>
            <p:cNvPr id="2" name="任意多边形: 形状 1">
              <a:extLst>
                <a:ext uri="{FF2B5EF4-FFF2-40B4-BE49-F238E27FC236}">
                  <a16:creationId xmlns:a16="http://schemas.microsoft.com/office/drawing/2014/main" id="{0032DA0C-830D-4898-B7CD-688F526DFA9C}"/>
                </a:ext>
              </a:extLst>
            </p:cNvPr>
            <p:cNvSpPr/>
            <p:nvPr/>
          </p:nvSpPr>
          <p:spPr>
            <a:xfrm>
              <a:off x="1880419" y="1740310"/>
              <a:ext cx="1275736" cy="1238864"/>
            </a:xfrm>
            <a:custGeom>
              <a:avLst/>
              <a:gdLst>
                <a:gd name="connsiteX0" fmla="*/ 0 w 1275736"/>
                <a:gd name="connsiteY0" fmla="*/ 1238864 h 1238864"/>
                <a:gd name="connsiteX1" fmla="*/ 7375 w 1275736"/>
                <a:gd name="connsiteY1" fmla="*/ 626806 h 1238864"/>
                <a:gd name="connsiteX2" fmla="*/ 1268362 w 1275736"/>
                <a:gd name="connsiteY2" fmla="*/ 0 h 1238864"/>
                <a:gd name="connsiteX3" fmla="*/ 1275736 w 1275736"/>
                <a:gd name="connsiteY3" fmla="*/ 1238864 h 1238864"/>
              </a:gdLst>
              <a:ahLst/>
              <a:cxnLst>
                <a:cxn ang="0">
                  <a:pos x="connsiteX0" y="connsiteY0"/>
                </a:cxn>
                <a:cxn ang="0">
                  <a:pos x="connsiteX1" y="connsiteY1"/>
                </a:cxn>
                <a:cxn ang="0">
                  <a:pos x="connsiteX2" y="connsiteY2"/>
                </a:cxn>
                <a:cxn ang="0">
                  <a:pos x="connsiteX3" y="connsiteY3"/>
                </a:cxn>
              </a:cxnLst>
              <a:rect l="l" t="t" r="r" b="b"/>
              <a:pathLst>
                <a:path w="1275736" h="1238864">
                  <a:moveTo>
                    <a:pt x="0" y="1238864"/>
                  </a:moveTo>
                  <a:cubicBezTo>
                    <a:pt x="2458" y="1034845"/>
                    <a:pt x="4917" y="830825"/>
                    <a:pt x="7375" y="626806"/>
                  </a:cubicBezTo>
                  <a:lnTo>
                    <a:pt x="1268362" y="0"/>
                  </a:lnTo>
                  <a:lnTo>
                    <a:pt x="1275736" y="1238864"/>
                  </a:lnTo>
                </a:path>
              </a:pathLst>
            </a:custGeom>
            <a:noFill/>
            <a:ln w="9525" cap="flat" cmpd="sng" algn="ctr">
              <a:solidFill>
                <a:srgbClr val="00B0F0"/>
              </a:solidFill>
              <a:prstDash val="dash"/>
              <a:tailEnd type="triangle"/>
            </a:ln>
            <a:effectLst/>
          </p:spPr>
          <p:txBody>
            <a:bodyPr rtlCol="0" anchor="ctr"/>
            <a:lstStyle/>
            <a:p>
              <a:pPr algn="ctr"/>
              <a:endParaRPr lang="zh-CN" altLang="en-US"/>
            </a:p>
          </p:txBody>
        </p:sp>
        <p:sp>
          <p:nvSpPr>
            <p:cNvPr id="28" name="文本框 27">
              <a:extLst>
                <a:ext uri="{FF2B5EF4-FFF2-40B4-BE49-F238E27FC236}">
                  <a16:creationId xmlns:a16="http://schemas.microsoft.com/office/drawing/2014/main" id="{C116A8A8-DB7F-4F8A-B32F-BD61846B2677}"/>
                </a:ext>
              </a:extLst>
            </p:cNvPr>
            <p:cNvSpPr txBox="1"/>
            <p:nvPr/>
          </p:nvSpPr>
          <p:spPr>
            <a:xfrm>
              <a:off x="2099906" y="1756226"/>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3668980E-3BC0-40AE-A351-3AA4D6DA4434}"/>
                </a:ext>
              </a:extLst>
            </p:cNvPr>
            <p:cNvSpPr txBox="1"/>
            <p:nvPr/>
          </p:nvSpPr>
          <p:spPr>
            <a:xfrm>
              <a:off x="329911" y="2953632"/>
              <a:ext cx="1226618" cy="272895"/>
            </a:xfrm>
            <a:prstGeom prst="rect">
              <a:avLst/>
            </a:prstGeom>
            <a:noFill/>
          </p:spPr>
          <p:txBody>
            <a:bodyPr wrap="none" rtlCol="0">
              <a:spAutoFit/>
            </a:bodyPr>
            <a:lstStyle/>
            <a:p>
              <a:pPr algn="l">
                <a:lnSpc>
                  <a:spcPct val="130000"/>
                </a:lnSpc>
              </a:pPr>
              <a:r>
                <a:rPr lang="en-US" altLang="zh-CN" sz="1000" b="1" kern="100" dirty="0">
                  <a:effectLst/>
                  <a:latin typeface="微软雅黑" panose="020B0503020204020204" pitchFamily="34" charset="-122"/>
                  <a:ea typeface="微软雅黑" panose="020B0503020204020204" pitchFamily="34" charset="-122"/>
                  <a:cs typeface="Arial" panose="020B0604020202020204" pitchFamily="34" charset="0"/>
                </a:rPr>
                <a:t>1. </a:t>
              </a:r>
              <a:r>
                <a:rPr lang="zh-CN" altLang="en-US" sz="1000" b="1" kern="100" dirty="0">
                  <a:effectLst/>
                  <a:latin typeface="微软雅黑" panose="020B0503020204020204" pitchFamily="34" charset="-122"/>
                  <a:ea typeface="微软雅黑" panose="020B0503020204020204" pitchFamily="34" charset="-122"/>
                  <a:cs typeface="Arial" panose="020B0604020202020204" pitchFamily="34" charset="0"/>
                </a:rPr>
                <a:t>报文标记可乱序</a:t>
              </a:r>
            </a:p>
          </p:txBody>
        </p:sp>
        <p:sp>
          <p:nvSpPr>
            <p:cNvPr id="30" name="文本框 29">
              <a:extLst>
                <a:ext uri="{FF2B5EF4-FFF2-40B4-BE49-F238E27FC236}">
                  <a16:creationId xmlns:a16="http://schemas.microsoft.com/office/drawing/2014/main" id="{13327C3A-648D-4752-9887-F69E50FE176F}"/>
                </a:ext>
              </a:extLst>
            </p:cNvPr>
            <p:cNvSpPr txBox="1"/>
            <p:nvPr/>
          </p:nvSpPr>
          <p:spPr>
            <a:xfrm>
              <a:off x="363923" y="2175777"/>
              <a:ext cx="1275736" cy="472950"/>
            </a:xfrm>
            <a:prstGeom prst="rect">
              <a:avLst/>
            </a:prstGeom>
            <a:noFill/>
          </p:spPr>
          <p:txBody>
            <a:bodyPr wrap="square" rtlCol="0">
              <a:spAutoFit/>
            </a:bodyPr>
            <a:lstStyle/>
            <a:p>
              <a:pPr algn="l">
                <a:lnSpc>
                  <a:spcPct val="130000"/>
                </a:lnSpc>
              </a:pPr>
              <a:r>
                <a:rPr lang="en-US" altLang="zh-CN" sz="1000" b="1" kern="100" dirty="0">
                  <a:effectLst/>
                  <a:latin typeface="微软雅黑" panose="020B0503020204020204" pitchFamily="34" charset="-122"/>
                  <a:ea typeface="微软雅黑" panose="020B0503020204020204" pitchFamily="34" charset="-122"/>
                  <a:cs typeface="Arial" panose="020B0604020202020204" pitchFamily="34" charset="0"/>
                </a:rPr>
                <a:t>2. </a:t>
              </a:r>
              <a:r>
                <a:rPr lang="zh-CN" altLang="en-US" sz="1000" b="1" kern="100" dirty="0">
                  <a:effectLst/>
                  <a:latin typeface="微软雅黑" panose="020B0503020204020204" pitchFamily="34" charset="-122"/>
                  <a:ea typeface="微软雅黑" panose="020B0503020204020204" pitchFamily="34" charset="-122"/>
                  <a:cs typeface="Arial" panose="020B0604020202020204" pitchFamily="34" charset="0"/>
                </a:rPr>
                <a:t>针对可乱序报文</a:t>
              </a:r>
              <a:r>
                <a:rPr lang="zh-CN" altLang="en-US" sz="1000" b="1" kern="100" dirty="0">
                  <a:latin typeface="微软雅黑" panose="020B0503020204020204" pitchFamily="34" charset="-122"/>
                  <a:ea typeface="微软雅黑" panose="020B0503020204020204" pitchFamily="34" charset="-122"/>
                  <a:cs typeface="Arial" panose="020B0604020202020204" pitchFamily="34" charset="0"/>
                </a:rPr>
                <a:t>动态负载均衡</a:t>
              </a:r>
              <a:endParaRPr lang="en-US" altLang="zh-CN" sz="1000" b="1"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C32B78DB-EF30-4065-B47F-1E07EF84CBBB}"/>
                </a:ext>
              </a:extLst>
            </p:cNvPr>
            <p:cNvSpPr txBox="1"/>
            <p:nvPr/>
          </p:nvSpPr>
          <p:spPr>
            <a:xfrm>
              <a:off x="533530" y="2589544"/>
              <a:ext cx="902811" cy="218714"/>
            </a:xfrm>
            <a:prstGeom prst="rect">
              <a:avLst/>
            </a:prstGeom>
            <a:noFill/>
          </p:spPr>
          <p:txBody>
            <a:bodyPr wrap="none" rtlCol="0">
              <a:spAutoFit/>
            </a:bodyPr>
            <a:lstStyle/>
            <a:p>
              <a:pPr algn="l">
                <a:lnSpc>
                  <a:spcPct val="130000"/>
                </a:lnSpc>
              </a:pPr>
              <a:r>
                <a:rPr lang="zh-CN" altLang="en-US" sz="700" kern="100" dirty="0">
                  <a:effectLst/>
                  <a:latin typeface="微软雅黑" panose="020B0503020204020204" pitchFamily="34" charset="-122"/>
                  <a:ea typeface="微软雅黑" panose="020B0503020204020204" pitchFamily="34" charset="-122"/>
                  <a:cs typeface="Arial" panose="020B0604020202020204" pitchFamily="34" charset="0"/>
                </a:rPr>
                <a:t>队列深度、利用率</a:t>
              </a:r>
            </a:p>
          </p:txBody>
        </p:sp>
        <p:sp>
          <p:nvSpPr>
            <p:cNvPr id="32" name="文本框 31">
              <a:extLst>
                <a:ext uri="{FF2B5EF4-FFF2-40B4-BE49-F238E27FC236}">
                  <a16:creationId xmlns:a16="http://schemas.microsoft.com/office/drawing/2014/main" id="{15BAEE56-E591-4094-B189-1EB42E2DB22D}"/>
                </a:ext>
              </a:extLst>
            </p:cNvPr>
            <p:cNvSpPr txBox="1"/>
            <p:nvPr/>
          </p:nvSpPr>
          <p:spPr>
            <a:xfrm>
              <a:off x="3340872" y="2966285"/>
              <a:ext cx="1107996" cy="272895"/>
            </a:xfrm>
            <a:prstGeom prst="rect">
              <a:avLst/>
            </a:prstGeom>
            <a:noFill/>
          </p:spPr>
          <p:txBody>
            <a:bodyPr wrap="none" rtlCol="0">
              <a:spAutoFit/>
            </a:bodyPr>
            <a:lstStyle/>
            <a:p>
              <a:pPr algn="l">
                <a:lnSpc>
                  <a:spcPct val="130000"/>
                </a:lnSpc>
              </a:pPr>
              <a:r>
                <a:rPr lang="en-US" altLang="zh-CN" sz="1000" b="1" kern="100" dirty="0">
                  <a:latin typeface="微软雅黑" panose="020B0503020204020204" pitchFamily="34" charset="-122"/>
                  <a:ea typeface="微软雅黑" panose="020B0503020204020204" pitchFamily="34" charset="-122"/>
                  <a:cs typeface="Arial" panose="020B0604020202020204" pitchFamily="34" charset="0"/>
                </a:rPr>
                <a:t>3</a:t>
              </a:r>
              <a:r>
                <a:rPr lang="en-US" altLang="zh-CN" sz="1000" b="1" kern="100" dirty="0">
                  <a:effectLst/>
                  <a:latin typeface="微软雅黑" panose="020B0503020204020204" pitchFamily="34" charset="-122"/>
                  <a:ea typeface="微软雅黑" panose="020B0503020204020204" pitchFamily="34" charset="-122"/>
                  <a:cs typeface="Arial" panose="020B0604020202020204" pitchFamily="34" charset="0"/>
                </a:rPr>
                <a:t>. </a:t>
              </a:r>
              <a:r>
                <a:rPr lang="zh-CN" altLang="en-US" sz="1000" b="1" kern="100" dirty="0">
                  <a:effectLst/>
                  <a:latin typeface="微软雅黑" panose="020B0503020204020204" pitchFamily="34" charset="-122"/>
                  <a:ea typeface="微软雅黑" panose="020B0503020204020204" pitchFamily="34" charset="-122"/>
                  <a:cs typeface="Arial" panose="020B0604020202020204" pitchFamily="34" charset="0"/>
                </a:rPr>
                <a:t>报文乱序重排</a:t>
              </a:r>
            </a:p>
          </p:txBody>
        </p:sp>
        <p:sp>
          <p:nvSpPr>
            <p:cNvPr id="6" name="文本框 5">
              <a:extLst>
                <a:ext uri="{FF2B5EF4-FFF2-40B4-BE49-F238E27FC236}">
                  <a16:creationId xmlns:a16="http://schemas.microsoft.com/office/drawing/2014/main" id="{607727AD-40C8-476F-8070-4F2F1FAF18A4}"/>
                </a:ext>
              </a:extLst>
            </p:cNvPr>
            <p:cNvSpPr txBox="1"/>
            <p:nvPr/>
          </p:nvSpPr>
          <p:spPr>
            <a:xfrm>
              <a:off x="1857453" y="2728398"/>
              <a:ext cx="550151" cy="282450"/>
            </a:xfrm>
            <a:prstGeom prst="rect">
              <a:avLst/>
            </a:prstGeom>
            <a:noFill/>
          </p:spPr>
          <p:txBody>
            <a:bodyPr wrap="none" rtlCol="0">
              <a:spAutoFit/>
            </a:bodyPr>
            <a:lstStyle/>
            <a:p>
              <a:pPr algn="l">
                <a:lnSpc>
                  <a:spcPct val="130000"/>
                </a:lnSpc>
              </a:pPr>
              <a:r>
                <a:rPr lang="zh-CN" altLang="en-US" sz="1050" kern="100" dirty="0">
                  <a:solidFill>
                    <a:schemeClr val="accent5">
                      <a:lumMod val="75000"/>
                    </a:schemeClr>
                  </a:solidFill>
                  <a:effectLst/>
                  <a:latin typeface="Arial Unicode MS" panose="020B0604020202020204" pitchFamily="34" charset="-122"/>
                  <a:ea typeface="Arial Unicode MS" panose="020B0604020202020204" pitchFamily="34" charset="-122"/>
                  <a:cs typeface="Arial Unicode MS" panose="020B0604020202020204" pitchFamily="34" charset="-122"/>
                </a:rPr>
                <a:t>①</a:t>
              </a:r>
              <a:r>
                <a:rPr lang="zh-CN" altLang="en-US" sz="1050" kern="100" dirty="0">
                  <a:effectLst/>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1050" kern="100" dirty="0">
                  <a:solidFill>
                    <a:srgbClr val="00B0F0"/>
                  </a:solidFill>
                  <a:effectLst/>
                  <a:latin typeface="Arial Unicode MS" panose="020B0604020202020204" pitchFamily="34" charset="-122"/>
                  <a:ea typeface="Arial Unicode MS" panose="020B0604020202020204" pitchFamily="34" charset="-122"/>
                  <a:cs typeface="Arial Unicode MS" panose="020B0604020202020204" pitchFamily="34" charset="-122"/>
                </a:rPr>
                <a:t>②</a:t>
              </a:r>
              <a:endParaRPr lang="zh-CN" altLang="en-US" sz="1050" kern="100" dirty="0">
                <a:solidFill>
                  <a:srgbClr val="00B0F0"/>
                </a:solidFill>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D1D5BCCB-0EDD-46AF-9EA9-2EA789B50023}"/>
                </a:ext>
              </a:extLst>
            </p:cNvPr>
            <p:cNvSpPr txBox="1"/>
            <p:nvPr/>
          </p:nvSpPr>
          <p:spPr>
            <a:xfrm>
              <a:off x="3223011" y="2739517"/>
              <a:ext cx="550151" cy="282450"/>
            </a:xfrm>
            <a:prstGeom prst="rect">
              <a:avLst/>
            </a:prstGeom>
            <a:noFill/>
          </p:spPr>
          <p:txBody>
            <a:bodyPr wrap="none" rtlCol="0">
              <a:spAutoFit/>
            </a:bodyPr>
            <a:lstStyle/>
            <a:p>
              <a:pPr algn="l">
                <a:lnSpc>
                  <a:spcPct val="130000"/>
                </a:lnSpc>
              </a:pPr>
              <a:r>
                <a:rPr lang="zh-CN" altLang="en-US" sz="1050" kern="100" dirty="0">
                  <a:solidFill>
                    <a:srgbClr val="00B0F0"/>
                  </a:solidFill>
                  <a:effectLst/>
                  <a:latin typeface="Arial Unicode MS" panose="020B0604020202020204" pitchFamily="34" charset="-122"/>
                  <a:ea typeface="Arial Unicode MS" panose="020B0604020202020204" pitchFamily="34" charset="-122"/>
                  <a:cs typeface="Arial Unicode MS" panose="020B0604020202020204" pitchFamily="34" charset="-122"/>
                </a:rPr>
                <a:t>②</a:t>
              </a:r>
              <a:r>
                <a:rPr lang="zh-CN" altLang="en-US" sz="1050" kern="100" dirty="0">
                  <a:effectLst/>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1050" kern="100" dirty="0">
                  <a:solidFill>
                    <a:schemeClr val="accent5">
                      <a:lumMod val="75000"/>
                    </a:schemeClr>
                  </a:solidFill>
                  <a:effectLst/>
                  <a:latin typeface="Arial Unicode MS" panose="020B0604020202020204" pitchFamily="34" charset="-122"/>
                  <a:ea typeface="Arial Unicode MS" panose="020B0604020202020204" pitchFamily="34" charset="-122"/>
                  <a:cs typeface="Arial Unicode MS" panose="020B0604020202020204" pitchFamily="34" charset="-122"/>
                </a:rPr>
                <a:t>①</a:t>
              </a:r>
              <a:endParaRPr lang="zh-CN" altLang="en-US" sz="1050" kern="100" dirty="0">
                <a:solidFill>
                  <a:srgbClr val="00B0F0"/>
                </a:solidFill>
                <a:effectLst/>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6" name="矩形 35">
            <a:extLst>
              <a:ext uri="{FF2B5EF4-FFF2-40B4-BE49-F238E27FC236}">
                <a16:creationId xmlns:a16="http://schemas.microsoft.com/office/drawing/2014/main" id="{A01A3B7F-4790-4ACC-B415-21B464F737E6}"/>
              </a:ext>
            </a:extLst>
          </p:cNvPr>
          <p:cNvSpPr/>
          <p:nvPr/>
        </p:nvSpPr>
        <p:spPr>
          <a:xfrm>
            <a:off x="5472331" y="823994"/>
            <a:ext cx="3060109" cy="3589210"/>
          </a:xfrm>
          <a:prstGeom prst="rect">
            <a:avLst/>
          </a:prstGeom>
          <a:noFill/>
          <a:ln w="9525" cap="flat" cmpd="sng" algn="ctr">
            <a:solidFill>
              <a:schemeClr val="bg1">
                <a:lumMod val="95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B65472F5-4966-4921-8F53-F17B06DBA1E1}"/>
              </a:ext>
            </a:extLst>
          </p:cNvPr>
          <p:cNvSpPr txBox="1"/>
          <p:nvPr/>
        </p:nvSpPr>
        <p:spPr>
          <a:xfrm>
            <a:off x="5797822" y="1491630"/>
            <a:ext cx="2358338" cy="936860"/>
          </a:xfrm>
          <a:prstGeom prst="rect">
            <a:avLst/>
          </a:prstGeom>
          <a:noFill/>
        </p:spPr>
        <p:txBody>
          <a:bodyPr wrap="none" rtlCol="0">
            <a:spAutoFit/>
          </a:bodyPr>
          <a:lstStyle/>
          <a:p>
            <a:pPr algn="l">
              <a:lnSpc>
                <a:spcPct val="150000"/>
              </a:lnSpc>
            </a:pPr>
            <a:r>
              <a:rPr lang="zh-CN" altLang="en-US" sz="14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rPr>
              <a:t>网卡：自适应路由</a:t>
            </a:r>
            <a:endParaRPr lang="en-US" altLang="zh-CN" sz="14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endParaRPr>
          </a:p>
          <a:p>
            <a:pPr marL="171450" indent="-171450" algn="l">
              <a:lnSpc>
                <a:spcPct val="150000"/>
              </a:lnSpc>
              <a:buFont typeface="Arial" panose="020B0604020202020204" pitchFamily="34" charset="0"/>
              <a:buChar char="•"/>
            </a:pP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根据数据类型选择性设置标记</a:t>
            </a:r>
            <a:endParaRPr lang="en-US" altLang="zh-CN" sz="1200" kern="100" dirty="0">
              <a:latin typeface="微软雅黑" panose="020B0503020204020204" pitchFamily="34" charset="-122"/>
              <a:ea typeface="微软雅黑" panose="020B0503020204020204" pitchFamily="34" charset="-122"/>
              <a:cs typeface="Arial" panose="020B0604020202020204" pitchFamily="34" charset="0"/>
            </a:endParaRPr>
          </a:p>
          <a:p>
            <a:pPr marL="171450" indent="-171450" algn="l">
              <a:lnSpc>
                <a:spcPct val="150000"/>
              </a:lnSpc>
              <a:buFont typeface="Arial" panose="020B0604020202020204" pitchFamily="34" charset="0"/>
              <a:buChar char="•"/>
            </a:pP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根据标记处理乱序重排</a:t>
            </a:r>
            <a:endParaRPr lang="en-US" altLang="zh-CN" sz="1200"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文本框 37">
            <a:extLst>
              <a:ext uri="{FF2B5EF4-FFF2-40B4-BE49-F238E27FC236}">
                <a16:creationId xmlns:a16="http://schemas.microsoft.com/office/drawing/2014/main" id="{A7E0B7D3-84E9-4A75-AC4C-B762C7C50549}"/>
              </a:ext>
            </a:extLst>
          </p:cNvPr>
          <p:cNvSpPr txBox="1"/>
          <p:nvPr/>
        </p:nvSpPr>
        <p:spPr>
          <a:xfrm>
            <a:off x="5796136" y="2758294"/>
            <a:ext cx="2614818" cy="893450"/>
          </a:xfrm>
          <a:prstGeom prst="rect">
            <a:avLst/>
          </a:prstGeom>
          <a:noFill/>
        </p:spPr>
        <p:txBody>
          <a:bodyPr wrap="none" rtlCol="0">
            <a:spAutoFit/>
          </a:bodyPr>
          <a:lstStyle/>
          <a:p>
            <a:pPr algn="l">
              <a:lnSpc>
                <a:spcPct val="150000"/>
              </a:lnSpc>
            </a:pPr>
            <a:r>
              <a:rPr lang="zh-CN" altLang="en-US" sz="1400" b="1"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交换机</a:t>
            </a:r>
            <a:r>
              <a:rPr lang="zh-CN" altLang="en-US" sz="14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rPr>
              <a:t>：动态负载均衡</a:t>
            </a:r>
            <a:endParaRPr lang="en-US" altLang="zh-CN" sz="14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endParaRPr>
          </a:p>
          <a:p>
            <a:pPr marL="171450" indent="-171450" algn="l">
              <a:lnSpc>
                <a:spcPct val="150000"/>
              </a:lnSpc>
              <a:buFont typeface="Arial" panose="020B0604020202020204" pitchFamily="34" charset="0"/>
              <a:buChar char="•"/>
            </a:pP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根据报文标记选择性做动态负载均衡</a:t>
            </a:r>
            <a:endParaRPr lang="en-US" altLang="zh-CN" sz="1100" kern="100" dirty="0">
              <a:latin typeface="微软雅黑" panose="020B0503020204020204" pitchFamily="34" charset="-122"/>
              <a:ea typeface="微软雅黑" panose="020B0503020204020204" pitchFamily="34" charset="-122"/>
              <a:cs typeface="Arial" panose="020B0604020202020204" pitchFamily="34" charset="0"/>
            </a:endParaRPr>
          </a:p>
          <a:p>
            <a:pPr marL="171450" indent="-171450" algn="l">
              <a:lnSpc>
                <a:spcPct val="150000"/>
              </a:lnSpc>
              <a:buFont typeface="Arial" panose="020B0604020202020204" pitchFamily="34" charset="0"/>
              <a:buChar char="•"/>
            </a:pP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支持逐个报文的路径选择</a:t>
            </a:r>
            <a:endParaRPr lang="en-US" altLang="zh-CN" sz="1100" kern="100"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75119639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多路径传输方案</a:t>
            </a:r>
          </a:p>
        </p:txBody>
      </p:sp>
      <p:sp>
        <p:nvSpPr>
          <p:cNvPr id="67" name="文本框 66">
            <a:extLst>
              <a:ext uri="{FF2B5EF4-FFF2-40B4-BE49-F238E27FC236}">
                <a16:creationId xmlns:a16="http://schemas.microsoft.com/office/drawing/2014/main" id="{73963EF8-939E-4322-9D1D-061EC43CA265}"/>
              </a:ext>
            </a:extLst>
          </p:cNvPr>
          <p:cNvSpPr txBox="1"/>
          <p:nvPr/>
        </p:nvSpPr>
        <p:spPr>
          <a:xfrm>
            <a:off x="180106" y="3510775"/>
            <a:ext cx="4084705" cy="1332031"/>
          </a:xfrm>
          <a:prstGeom prst="rect">
            <a:avLst/>
          </a:prstGeom>
          <a:noFill/>
        </p:spPr>
        <p:txBody>
          <a:bodyPr wrap="square" rtlCol="0">
            <a:spAutoFit/>
          </a:bodyPr>
          <a:lstStyle/>
          <a:p>
            <a:pPr marL="285750" indent="-285750">
              <a:lnSpc>
                <a:spcPct val="150000"/>
              </a:lnSpc>
              <a:buFont typeface="Wingdings" panose="05000000000000000000" pitchFamily="2" charset="2"/>
              <a:buChar char="Ø"/>
              <a:defRPr/>
            </a:pPr>
            <a:r>
              <a:rPr kumimoji="1" lang="en-US" altLang="zh-CN" sz="1100" dirty="0" err="1">
                <a:latin typeface="微软雅黑" panose="020B0503020204020204" pitchFamily="34" charset="-122"/>
                <a:ea typeface="微软雅黑" panose="020B0503020204020204" pitchFamily="34" charset="-122"/>
              </a:rPr>
              <a:t>SprayLink</a:t>
            </a:r>
            <a:r>
              <a:rPr kumimoji="1" lang="zh-CN" altLang="en-US" sz="1100" dirty="0">
                <a:latin typeface="微软雅黑" panose="020B0503020204020204" pitchFamily="34" charset="-122"/>
                <a:ea typeface="微软雅黑" panose="020B0503020204020204" pitchFamily="34" charset="-122"/>
              </a:rPr>
              <a:t>通过实时监控</a:t>
            </a:r>
            <a:r>
              <a:rPr kumimoji="1" lang="en-US" altLang="zh-CN" sz="1100" dirty="0">
                <a:latin typeface="微软雅黑" panose="020B0503020204020204" pitchFamily="34" charset="-122"/>
                <a:ea typeface="微软雅黑" panose="020B0503020204020204" pitchFamily="34" charset="-122"/>
              </a:rPr>
              <a:t>LACP/ECMP</a:t>
            </a:r>
            <a:r>
              <a:rPr kumimoji="1" lang="zh-CN" altLang="en-US" sz="1100" dirty="0">
                <a:latin typeface="微软雅黑" panose="020B0503020204020204" pitchFamily="34" charset="-122"/>
                <a:ea typeface="微软雅黑" panose="020B0503020204020204" pitchFamily="34" charset="-122"/>
              </a:rPr>
              <a:t>中各物理链路的带宽利用率、出口队列、缓存占用、传输时延等精细化数据，对大象流做到基于</a:t>
            </a:r>
            <a:r>
              <a:rPr kumimoji="1" lang="en-US" altLang="zh-CN" sz="1100" dirty="0">
                <a:latin typeface="微软雅黑" panose="020B0503020204020204" pitchFamily="34" charset="-122"/>
                <a:ea typeface="微软雅黑" panose="020B0503020204020204" pitchFamily="34" charset="-122"/>
              </a:rPr>
              <a:t>Per-Packet</a:t>
            </a:r>
            <a:r>
              <a:rPr kumimoji="1" lang="zh-CN" altLang="en-US" sz="1100" dirty="0">
                <a:latin typeface="微软雅黑" panose="020B0503020204020204" pitchFamily="34" charset="-122"/>
                <a:ea typeface="微软雅黑" panose="020B0503020204020204" pitchFamily="34" charset="-122"/>
              </a:rPr>
              <a:t>方式的动态负载分担，将每个数据包分配到当时资源最优的链路上。</a:t>
            </a:r>
          </a:p>
          <a:p>
            <a:pPr marL="285750" marR="0" lvl="0" indent="-285750" defTabSz="914400" eaLnBrk="1" latinLnBrk="0" hangingPunct="1">
              <a:lnSpc>
                <a:spcPct val="150000"/>
              </a:lnSpc>
              <a:buClrTx/>
              <a:buSzTx/>
              <a:buFont typeface="Wingdings" panose="05000000000000000000" pitchFamily="2" charset="2"/>
              <a:buChar char="Ø"/>
              <a:tabLst/>
              <a:defRPr/>
            </a:pP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需要网卡重排序（</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reorder</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a:t>
            </a:r>
          </a:p>
        </p:txBody>
      </p:sp>
      <p:sp>
        <p:nvSpPr>
          <p:cNvPr id="46" name="文本框 45">
            <a:extLst>
              <a:ext uri="{FF2B5EF4-FFF2-40B4-BE49-F238E27FC236}">
                <a16:creationId xmlns:a16="http://schemas.microsoft.com/office/drawing/2014/main" id="{74C8DE99-254C-4330-875F-7BC1C5D8161E}"/>
              </a:ext>
            </a:extLst>
          </p:cNvPr>
          <p:cNvSpPr txBox="1"/>
          <p:nvPr/>
        </p:nvSpPr>
        <p:spPr>
          <a:xfrm>
            <a:off x="264323" y="771550"/>
            <a:ext cx="4579974" cy="308995"/>
          </a:xfrm>
          <a:prstGeom prst="rect">
            <a:avLst/>
          </a:prstGeom>
          <a:noFill/>
        </p:spPr>
        <p:txBody>
          <a:bodyPr wrap="square">
            <a:spAutoFit/>
          </a:bodyPr>
          <a:lstStyle/>
          <a:p>
            <a:pPr marL="0" marR="0" lvl="0" indent="0" defTabSz="914400" eaLnBrk="1" latinLnBrk="0" hangingPunct="1">
              <a:lnSpc>
                <a:spcPct val="130000"/>
              </a:lnSpc>
              <a:buClrTx/>
              <a:buSzTx/>
              <a:buFontTx/>
              <a:buNone/>
              <a:tabLst/>
              <a:defRPr/>
            </a:pPr>
            <a:r>
              <a:rPr lang="en-US" altLang="zh-CN" sz="1200" b="1" kern="100" dirty="0" err="1">
                <a:latin typeface="微软雅黑" panose="020B0503020204020204" pitchFamily="34" charset="-122"/>
                <a:ea typeface="微软雅黑" panose="020B0503020204020204" pitchFamily="34" charset="-122"/>
                <a:cs typeface="Arial" panose="020B0604020202020204" pitchFamily="34" charset="0"/>
              </a:rPr>
              <a:t>SprayLink</a:t>
            </a:r>
            <a:r>
              <a:rPr lang="zh-CN" altLang="en-US" sz="1200" b="1" kern="100" dirty="0">
                <a:latin typeface="微软雅黑" panose="020B0503020204020204" pitchFamily="34" charset="-122"/>
                <a:ea typeface="微软雅黑" panose="020B0503020204020204" pitchFamily="34" charset="-122"/>
                <a:cs typeface="Arial" panose="020B0604020202020204" pitchFamily="34" charset="0"/>
              </a:rPr>
              <a:t>技术（逐包负载）</a:t>
            </a:r>
            <a:endParaRPr lang="en-US" altLang="zh-CN" sz="1200" b="1" kern="100" dirty="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7" name="直接连接符 46">
            <a:extLst>
              <a:ext uri="{FF2B5EF4-FFF2-40B4-BE49-F238E27FC236}">
                <a16:creationId xmlns:a16="http://schemas.microsoft.com/office/drawing/2014/main" id="{154B4106-0915-48D7-B56F-C6EFFE02D9D6}"/>
              </a:ext>
            </a:extLst>
          </p:cNvPr>
          <p:cNvCxnSpPr/>
          <p:nvPr/>
        </p:nvCxnSpPr>
        <p:spPr>
          <a:xfrm>
            <a:off x="4427984" y="793164"/>
            <a:ext cx="0" cy="3933867"/>
          </a:xfrm>
          <a:prstGeom prst="line">
            <a:avLst/>
          </a:prstGeom>
          <a:ln>
            <a:solidFill>
              <a:schemeClr val="bg2"/>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67" name="直接连接符 166">
            <a:extLst>
              <a:ext uri="{FF2B5EF4-FFF2-40B4-BE49-F238E27FC236}">
                <a16:creationId xmlns:a16="http://schemas.microsoft.com/office/drawing/2014/main" id="{9D2D0DBB-49CB-463A-A5EB-806C1A8E32DA}"/>
              </a:ext>
            </a:extLst>
          </p:cNvPr>
          <p:cNvCxnSpPr>
            <a:cxnSpLocks/>
            <a:stCxn id="171" idx="2"/>
            <a:endCxn id="187" idx="0"/>
          </p:cNvCxnSpPr>
          <p:nvPr/>
        </p:nvCxnSpPr>
        <p:spPr>
          <a:xfrm>
            <a:off x="1051731" y="1789152"/>
            <a:ext cx="0" cy="1070233"/>
          </a:xfrm>
          <a:prstGeom prst="line">
            <a:avLst/>
          </a:prstGeom>
          <a:ln w="31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68" name="直接连接符 167">
            <a:extLst>
              <a:ext uri="{FF2B5EF4-FFF2-40B4-BE49-F238E27FC236}">
                <a16:creationId xmlns:a16="http://schemas.microsoft.com/office/drawing/2014/main" id="{CF148A92-6DC9-4147-AB98-1D42DC7BE133}"/>
              </a:ext>
            </a:extLst>
          </p:cNvPr>
          <p:cNvCxnSpPr>
            <a:cxnSpLocks/>
            <a:stCxn id="172" idx="2"/>
            <a:endCxn id="187" idx="0"/>
          </p:cNvCxnSpPr>
          <p:nvPr/>
        </p:nvCxnSpPr>
        <p:spPr>
          <a:xfrm flipH="1">
            <a:off x="1051731" y="1789152"/>
            <a:ext cx="325190" cy="1070233"/>
          </a:xfrm>
          <a:prstGeom prst="line">
            <a:avLst/>
          </a:prstGeom>
          <a:ln w="3175">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69" name="图片 168">
            <a:extLst>
              <a:ext uri="{FF2B5EF4-FFF2-40B4-BE49-F238E27FC236}">
                <a16:creationId xmlns:a16="http://schemas.microsoft.com/office/drawing/2014/main" id="{A77308CA-B1D4-4206-9BAF-090402DDA541}"/>
              </a:ext>
            </a:extLst>
          </p:cNvPr>
          <p:cNvPicPr>
            <a:picLocks noChangeAspect="1"/>
          </p:cNvPicPr>
          <p:nvPr/>
        </p:nvPicPr>
        <p:blipFill>
          <a:blip r:embed="rId3"/>
          <a:stretch>
            <a:fillRect/>
          </a:stretch>
        </p:blipFill>
        <p:spPr>
          <a:xfrm>
            <a:off x="998384" y="1870681"/>
            <a:ext cx="97516" cy="654878"/>
          </a:xfrm>
          <a:prstGeom prst="rect">
            <a:avLst/>
          </a:prstGeom>
        </p:spPr>
      </p:pic>
      <p:grpSp>
        <p:nvGrpSpPr>
          <p:cNvPr id="170" name="组合 169">
            <a:extLst>
              <a:ext uri="{FF2B5EF4-FFF2-40B4-BE49-F238E27FC236}">
                <a16:creationId xmlns:a16="http://schemas.microsoft.com/office/drawing/2014/main" id="{21D9C105-C1EE-4650-B8BB-3FE9AF421CD9}"/>
              </a:ext>
            </a:extLst>
          </p:cNvPr>
          <p:cNvGrpSpPr/>
          <p:nvPr/>
        </p:nvGrpSpPr>
        <p:grpSpPr>
          <a:xfrm>
            <a:off x="929026" y="1476297"/>
            <a:ext cx="2712524" cy="312855"/>
            <a:chOff x="4685009" y="2975478"/>
            <a:chExt cx="1271724" cy="146677"/>
          </a:xfrm>
        </p:grpSpPr>
        <p:pic>
          <p:nvPicPr>
            <p:cNvPr id="171" name="图片 170">
              <a:extLst>
                <a:ext uri="{FF2B5EF4-FFF2-40B4-BE49-F238E27FC236}">
                  <a16:creationId xmlns:a16="http://schemas.microsoft.com/office/drawing/2014/main" id="{7C030E61-8E8C-47DC-A1D6-522D412141C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685009" y="3003437"/>
              <a:ext cx="115056" cy="118718"/>
            </a:xfrm>
            <a:prstGeom prst="rect">
              <a:avLst/>
            </a:prstGeom>
          </p:spPr>
        </p:pic>
        <p:pic>
          <p:nvPicPr>
            <p:cNvPr id="172" name="图片 171">
              <a:extLst>
                <a:ext uri="{FF2B5EF4-FFF2-40B4-BE49-F238E27FC236}">
                  <a16:creationId xmlns:a16="http://schemas.microsoft.com/office/drawing/2014/main" id="{F3A70994-5209-4EED-89C9-A26D760C299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837469" y="3003437"/>
              <a:ext cx="115056" cy="118718"/>
            </a:xfrm>
            <a:prstGeom prst="rect">
              <a:avLst/>
            </a:prstGeom>
          </p:spPr>
        </p:pic>
        <p:pic>
          <p:nvPicPr>
            <p:cNvPr id="173" name="图片 172">
              <a:extLst>
                <a:ext uri="{FF2B5EF4-FFF2-40B4-BE49-F238E27FC236}">
                  <a16:creationId xmlns:a16="http://schemas.microsoft.com/office/drawing/2014/main" id="{DE298522-0112-4B6D-AE1F-F5877E6AE8B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989929" y="3003437"/>
              <a:ext cx="115056" cy="118718"/>
            </a:xfrm>
            <a:prstGeom prst="rect">
              <a:avLst/>
            </a:prstGeom>
          </p:spPr>
        </p:pic>
        <p:pic>
          <p:nvPicPr>
            <p:cNvPr id="174" name="图片 173">
              <a:extLst>
                <a:ext uri="{FF2B5EF4-FFF2-40B4-BE49-F238E27FC236}">
                  <a16:creationId xmlns:a16="http://schemas.microsoft.com/office/drawing/2014/main" id="{A312F5B3-714E-4157-8AF8-898780F10E7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142389" y="3003437"/>
              <a:ext cx="115056" cy="118718"/>
            </a:xfrm>
            <a:prstGeom prst="rect">
              <a:avLst/>
            </a:prstGeom>
          </p:spPr>
        </p:pic>
        <p:pic>
          <p:nvPicPr>
            <p:cNvPr id="175" name="图片 174">
              <a:extLst>
                <a:ext uri="{FF2B5EF4-FFF2-40B4-BE49-F238E27FC236}">
                  <a16:creationId xmlns:a16="http://schemas.microsoft.com/office/drawing/2014/main" id="{3F5C64DD-FBA8-4E22-B817-DC845E5C178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294849" y="3003437"/>
              <a:ext cx="115056" cy="118718"/>
            </a:xfrm>
            <a:prstGeom prst="rect">
              <a:avLst/>
            </a:prstGeom>
          </p:spPr>
        </p:pic>
        <p:pic>
          <p:nvPicPr>
            <p:cNvPr id="176" name="图片 175">
              <a:extLst>
                <a:ext uri="{FF2B5EF4-FFF2-40B4-BE49-F238E27FC236}">
                  <a16:creationId xmlns:a16="http://schemas.microsoft.com/office/drawing/2014/main" id="{33368D1C-FD5B-4C78-BDCB-5218EF211C3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841677" y="3003437"/>
              <a:ext cx="115056" cy="118718"/>
            </a:xfrm>
            <a:prstGeom prst="rect">
              <a:avLst/>
            </a:prstGeom>
          </p:spPr>
        </p:pic>
        <p:pic>
          <p:nvPicPr>
            <p:cNvPr id="177" name="图片 176">
              <a:extLst>
                <a:ext uri="{FF2B5EF4-FFF2-40B4-BE49-F238E27FC236}">
                  <a16:creationId xmlns:a16="http://schemas.microsoft.com/office/drawing/2014/main" id="{D8663E5E-3816-44DC-A066-71F4ED50A4B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447311" y="3003437"/>
              <a:ext cx="115056" cy="118718"/>
            </a:xfrm>
            <a:prstGeom prst="rect">
              <a:avLst/>
            </a:prstGeom>
          </p:spPr>
        </p:pic>
        <p:sp>
          <p:nvSpPr>
            <p:cNvPr id="178" name="文本框 177">
              <a:extLst>
                <a:ext uri="{FF2B5EF4-FFF2-40B4-BE49-F238E27FC236}">
                  <a16:creationId xmlns:a16="http://schemas.microsoft.com/office/drawing/2014/main" id="{F221DA8D-43F4-4026-B578-6053F0E51006}"/>
                </a:ext>
              </a:extLst>
            </p:cNvPr>
            <p:cNvSpPr txBox="1"/>
            <p:nvPr/>
          </p:nvSpPr>
          <p:spPr>
            <a:xfrm>
              <a:off x="5550159" y="2975478"/>
              <a:ext cx="304922" cy="117557"/>
            </a:xfrm>
            <a:prstGeom prst="rect">
              <a:avLst/>
            </a:prstGeom>
            <a:noFill/>
          </p:spPr>
          <p:txBody>
            <a:bodyPr wrap="square" rtlCol="0">
              <a:spAutoFit/>
            </a:bodyPr>
            <a:lstStyle/>
            <a:p>
              <a:pPr algn="l"/>
              <a:r>
                <a:rPr kumimoji="1" lang="en-US" altLang="zh-CN" sz="659" b="1" dirty="0">
                  <a:solidFill>
                    <a:srgbClr val="575756"/>
                  </a:solidFill>
                  <a:latin typeface="微软雅黑" panose="020B0503020204020204" pitchFamily="34" charset="-122"/>
                  <a:ea typeface="微软雅黑" panose="020B0503020204020204" pitchFamily="34" charset="-122"/>
                </a:rPr>
                <a:t>……..</a:t>
              </a:r>
              <a:endParaRPr kumimoji="1" lang="zh-CN" altLang="en-US" sz="659" b="1" dirty="0">
                <a:solidFill>
                  <a:srgbClr val="575756"/>
                </a:solidFill>
                <a:latin typeface="微软雅黑" panose="020B0503020204020204" pitchFamily="34" charset="-122"/>
                <a:ea typeface="微软雅黑" panose="020B0503020204020204" pitchFamily="34" charset="-122"/>
              </a:endParaRPr>
            </a:p>
          </p:txBody>
        </p:sp>
      </p:grpSp>
      <p:sp>
        <p:nvSpPr>
          <p:cNvPr id="179" name="文本框 178">
            <a:extLst>
              <a:ext uri="{FF2B5EF4-FFF2-40B4-BE49-F238E27FC236}">
                <a16:creationId xmlns:a16="http://schemas.microsoft.com/office/drawing/2014/main" id="{1179B040-ABF8-4CFB-9B1E-C3817F117F7A}"/>
              </a:ext>
            </a:extLst>
          </p:cNvPr>
          <p:cNvSpPr txBox="1"/>
          <p:nvPr/>
        </p:nvSpPr>
        <p:spPr>
          <a:xfrm>
            <a:off x="491155" y="1515780"/>
            <a:ext cx="730495" cy="193771"/>
          </a:xfrm>
          <a:prstGeom prst="rect">
            <a:avLst/>
          </a:prstGeom>
          <a:noFill/>
        </p:spPr>
        <p:txBody>
          <a:bodyPr wrap="square" rtlCol="0">
            <a:spAutoFit/>
          </a:bodyPr>
          <a:lstStyle/>
          <a:p>
            <a:pPr algn="l"/>
            <a:r>
              <a:rPr kumimoji="1" lang="en-US" altLang="zh-CN" sz="659" b="1" dirty="0">
                <a:latin typeface="微软雅黑" panose="020B0503020204020204" pitchFamily="34" charset="-122"/>
                <a:ea typeface="微软雅黑" panose="020B0503020204020204" pitchFamily="34" charset="-122"/>
              </a:rPr>
              <a:t>Spine</a:t>
            </a:r>
            <a:endParaRPr kumimoji="1" lang="zh-CN" altLang="en-US" sz="659" b="1" dirty="0">
              <a:latin typeface="微软雅黑" panose="020B0503020204020204" pitchFamily="34" charset="-122"/>
              <a:ea typeface="微软雅黑" panose="020B0503020204020204" pitchFamily="34" charset="-122"/>
            </a:endParaRPr>
          </a:p>
        </p:txBody>
      </p:sp>
      <p:sp>
        <p:nvSpPr>
          <p:cNvPr id="180" name="文本框 179">
            <a:extLst>
              <a:ext uri="{FF2B5EF4-FFF2-40B4-BE49-F238E27FC236}">
                <a16:creationId xmlns:a16="http://schemas.microsoft.com/office/drawing/2014/main" id="{954EB307-2712-4799-AB1C-80E6ED5BCFCE}"/>
              </a:ext>
            </a:extLst>
          </p:cNvPr>
          <p:cNvSpPr txBox="1"/>
          <p:nvPr/>
        </p:nvSpPr>
        <p:spPr>
          <a:xfrm>
            <a:off x="517199" y="2823931"/>
            <a:ext cx="628025" cy="193771"/>
          </a:xfrm>
          <a:prstGeom prst="rect">
            <a:avLst/>
          </a:prstGeom>
          <a:noFill/>
        </p:spPr>
        <p:txBody>
          <a:bodyPr wrap="square" rtlCol="0">
            <a:spAutoFit/>
          </a:bodyPr>
          <a:lstStyle/>
          <a:p>
            <a:pPr algn="l"/>
            <a:r>
              <a:rPr kumimoji="1" lang="en-US" altLang="zh-CN" sz="659" b="1" dirty="0">
                <a:latin typeface="微软雅黑" panose="020B0503020204020204" pitchFamily="34" charset="-122"/>
                <a:ea typeface="微软雅黑" panose="020B0503020204020204" pitchFamily="34" charset="-122"/>
              </a:rPr>
              <a:t>Leaf</a:t>
            </a:r>
            <a:endParaRPr kumimoji="1" lang="zh-CN" altLang="en-US" sz="659" b="1" dirty="0">
              <a:latin typeface="微软雅黑" panose="020B0503020204020204" pitchFamily="34" charset="-122"/>
              <a:ea typeface="微软雅黑" panose="020B0503020204020204" pitchFamily="34" charset="-122"/>
            </a:endParaRPr>
          </a:p>
        </p:txBody>
      </p:sp>
      <p:cxnSp>
        <p:nvCxnSpPr>
          <p:cNvPr id="181" name="直接连接符 180">
            <a:extLst>
              <a:ext uri="{FF2B5EF4-FFF2-40B4-BE49-F238E27FC236}">
                <a16:creationId xmlns:a16="http://schemas.microsoft.com/office/drawing/2014/main" id="{1A0808C6-13DB-45B2-81DA-07B139086B7E}"/>
              </a:ext>
            </a:extLst>
          </p:cNvPr>
          <p:cNvCxnSpPr>
            <a:cxnSpLocks/>
            <a:stCxn id="187" idx="0"/>
            <a:endCxn id="173" idx="2"/>
          </p:cNvCxnSpPr>
          <p:nvPr/>
        </p:nvCxnSpPr>
        <p:spPr>
          <a:xfrm flipV="1">
            <a:off x="1051731" y="1789152"/>
            <a:ext cx="650379" cy="1070233"/>
          </a:xfrm>
          <a:prstGeom prst="line">
            <a:avLst/>
          </a:prstGeom>
          <a:ln w="31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2" name="直接连接符 181">
            <a:extLst>
              <a:ext uri="{FF2B5EF4-FFF2-40B4-BE49-F238E27FC236}">
                <a16:creationId xmlns:a16="http://schemas.microsoft.com/office/drawing/2014/main" id="{EB599F09-D842-4A75-B7DA-EA68411AEB31}"/>
              </a:ext>
            </a:extLst>
          </p:cNvPr>
          <p:cNvCxnSpPr>
            <a:cxnSpLocks/>
            <a:stCxn id="174" idx="2"/>
            <a:endCxn id="187" idx="0"/>
          </p:cNvCxnSpPr>
          <p:nvPr/>
        </p:nvCxnSpPr>
        <p:spPr>
          <a:xfrm flipH="1">
            <a:off x="1051731" y="1789152"/>
            <a:ext cx="975569" cy="1070233"/>
          </a:xfrm>
          <a:prstGeom prst="line">
            <a:avLst/>
          </a:prstGeom>
          <a:ln w="31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3" name="直接连接符 182">
            <a:extLst>
              <a:ext uri="{FF2B5EF4-FFF2-40B4-BE49-F238E27FC236}">
                <a16:creationId xmlns:a16="http://schemas.microsoft.com/office/drawing/2014/main" id="{75C534D4-957B-4933-8448-F38E035626DD}"/>
              </a:ext>
            </a:extLst>
          </p:cNvPr>
          <p:cNvCxnSpPr>
            <a:cxnSpLocks/>
            <a:stCxn id="175" idx="2"/>
            <a:endCxn id="187" idx="0"/>
          </p:cNvCxnSpPr>
          <p:nvPr/>
        </p:nvCxnSpPr>
        <p:spPr>
          <a:xfrm flipH="1">
            <a:off x="1051731" y="1789152"/>
            <a:ext cx="1300758" cy="1070233"/>
          </a:xfrm>
          <a:prstGeom prst="line">
            <a:avLst/>
          </a:prstGeom>
          <a:ln w="31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4" name="直接连接符 183">
            <a:extLst>
              <a:ext uri="{FF2B5EF4-FFF2-40B4-BE49-F238E27FC236}">
                <a16:creationId xmlns:a16="http://schemas.microsoft.com/office/drawing/2014/main" id="{8FEB7897-A527-4DB0-B753-50E1E814F013}"/>
              </a:ext>
            </a:extLst>
          </p:cNvPr>
          <p:cNvCxnSpPr>
            <a:cxnSpLocks/>
            <a:stCxn id="177" idx="2"/>
            <a:endCxn id="187" idx="0"/>
          </p:cNvCxnSpPr>
          <p:nvPr/>
        </p:nvCxnSpPr>
        <p:spPr>
          <a:xfrm flipH="1">
            <a:off x="1051731" y="1789152"/>
            <a:ext cx="1625952" cy="1070233"/>
          </a:xfrm>
          <a:prstGeom prst="line">
            <a:avLst/>
          </a:prstGeom>
          <a:ln w="3175">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21FE0000-3EDB-4BB5-8793-942EC236B1A7}"/>
              </a:ext>
            </a:extLst>
          </p:cNvPr>
          <p:cNvCxnSpPr>
            <a:cxnSpLocks/>
            <a:stCxn id="176" idx="2"/>
            <a:endCxn id="187" idx="0"/>
          </p:cNvCxnSpPr>
          <p:nvPr/>
        </p:nvCxnSpPr>
        <p:spPr>
          <a:xfrm flipH="1">
            <a:off x="1051731" y="1789152"/>
            <a:ext cx="2467115" cy="1070233"/>
          </a:xfrm>
          <a:prstGeom prst="line">
            <a:avLst/>
          </a:prstGeom>
          <a:ln w="3175">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186" name="组合 185">
            <a:extLst>
              <a:ext uri="{FF2B5EF4-FFF2-40B4-BE49-F238E27FC236}">
                <a16:creationId xmlns:a16="http://schemas.microsoft.com/office/drawing/2014/main" id="{B4CD2CF0-4FEB-43B6-A443-0E0DCED5748C}"/>
              </a:ext>
            </a:extLst>
          </p:cNvPr>
          <p:cNvGrpSpPr/>
          <p:nvPr/>
        </p:nvGrpSpPr>
        <p:grpSpPr>
          <a:xfrm>
            <a:off x="929026" y="2783662"/>
            <a:ext cx="2738792" cy="308994"/>
            <a:chOff x="4685010" y="3404336"/>
            <a:chExt cx="1284038" cy="138026"/>
          </a:xfrm>
        </p:grpSpPr>
        <p:pic>
          <p:nvPicPr>
            <p:cNvPr id="187" name="图片 186">
              <a:extLst>
                <a:ext uri="{FF2B5EF4-FFF2-40B4-BE49-F238E27FC236}">
                  <a16:creationId xmlns:a16="http://schemas.microsoft.com/office/drawing/2014/main" id="{AF7E9E2C-5361-425F-BD7B-64C31F6493A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85010" y="3438161"/>
              <a:ext cx="115056" cy="104201"/>
            </a:xfrm>
            <a:prstGeom prst="rect">
              <a:avLst/>
            </a:prstGeom>
          </p:spPr>
        </p:pic>
        <p:pic>
          <p:nvPicPr>
            <p:cNvPr id="188" name="图片 187">
              <a:extLst>
                <a:ext uri="{FF2B5EF4-FFF2-40B4-BE49-F238E27FC236}">
                  <a16:creationId xmlns:a16="http://schemas.microsoft.com/office/drawing/2014/main" id="{176128CC-CEE8-4020-BD76-310B1E85028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839547" y="3438161"/>
              <a:ext cx="115056" cy="104201"/>
            </a:xfrm>
            <a:prstGeom prst="rect">
              <a:avLst/>
            </a:prstGeom>
          </p:spPr>
        </p:pic>
        <p:pic>
          <p:nvPicPr>
            <p:cNvPr id="189" name="图片 188">
              <a:extLst>
                <a:ext uri="{FF2B5EF4-FFF2-40B4-BE49-F238E27FC236}">
                  <a16:creationId xmlns:a16="http://schemas.microsoft.com/office/drawing/2014/main" id="{F5DA2C5D-E72E-4EEB-A300-04113DA7765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994084" y="3438161"/>
              <a:ext cx="115056" cy="104201"/>
            </a:xfrm>
            <a:prstGeom prst="rect">
              <a:avLst/>
            </a:prstGeom>
          </p:spPr>
        </p:pic>
        <p:pic>
          <p:nvPicPr>
            <p:cNvPr id="190" name="图片 189">
              <a:extLst>
                <a:ext uri="{FF2B5EF4-FFF2-40B4-BE49-F238E27FC236}">
                  <a16:creationId xmlns:a16="http://schemas.microsoft.com/office/drawing/2014/main" id="{67DE5AFF-8917-4378-A245-67F229D30A6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148621" y="3438161"/>
              <a:ext cx="115056" cy="104201"/>
            </a:xfrm>
            <a:prstGeom prst="rect">
              <a:avLst/>
            </a:prstGeom>
          </p:spPr>
        </p:pic>
        <p:pic>
          <p:nvPicPr>
            <p:cNvPr id="191" name="图片 190">
              <a:extLst>
                <a:ext uri="{FF2B5EF4-FFF2-40B4-BE49-F238E27FC236}">
                  <a16:creationId xmlns:a16="http://schemas.microsoft.com/office/drawing/2014/main" id="{E9649339-CF71-422A-828C-DF5D07D476B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303158" y="3438161"/>
              <a:ext cx="115056" cy="104201"/>
            </a:xfrm>
            <a:prstGeom prst="rect">
              <a:avLst/>
            </a:prstGeom>
          </p:spPr>
        </p:pic>
        <p:pic>
          <p:nvPicPr>
            <p:cNvPr id="192" name="图片 191">
              <a:extLst>
                <a:ext uri="{FF2B5EF4-FFF2-40B4-BE49-F238E27FC236}">
                  <a16:creationId xmlns:a16="http://schemas.microsoft.com/office/drawing/2014/main" id="{3F8294C9-6B3B-4FDE-A6A5-7378CEAC17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457695" y="3438161"/>
              <a:ext cx="115056" cy="104201"/>
            </a:xfrm>
            <a:prstGeom prst="rect">
              <a:avLst/>
            </a:prstGeom>
          </p:spPr>
        </p:pic>
        <p:pic>
          <p:nvPicPr>
            <p:cNvPr id="193" name="图片 192">
              <a:extLst>
                <a:ext uri="{FF2B5EF4-FFF2-40B4-BE49-F238E27FC236}">
                  <a16:creationId xmlns:a16="http://schemas.microsoft.com/office/drawing/2014/main" id="{40FC6DFD-F6E1-4607-9442-32B81F6A901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853992" y="3438161"/>
              <a:ext cx="115056" cy="104201"/>
            </a:xfrm>
            <a:prstGeom prst="rect">
              <a:avLst/>
            </a:prstGeom>
          </p:spPr>
        </p:pic>
        <p:sp>
          <p:nvSpPr>
            <p:cNvPr id="194" name="文本框 193">
              <a:extLst>
                <a:ext uri="{FF2B5EF4-FFF2-40B4-BE49-F238E27FC236}">
                  <a16:creationId xmlns:a16="http://schemas.microsoft.com/office/drawing/2014/main" id="{43A523ED-768F-4517-94CE-E41364170C91}"/>
                </a:ext>
              </a:extLst>
            </p:cNvPr>
            <p:cNvSpPr txBox="1"/>
            <p:nvPr/>
          </p:nvSpPr>
          <p:spPr>
            <a:xfrm>
              <a:off x="5575770" y="3404336"/>
              <a:ext cx="304922" cy="112006"/>
            </a:xfrm>
            <a:prstGeom prst="rect">
              <a:avLst/>
            </a:prstGeom>
            <a:noFill/>
          </p:spPr>
          <p:txBody>
            <a:bodyPr wrap="square" rtlCol="0">
              <a:spAutoFit/>
            </a:bodyPr>
            <a:lstStyle/>
            <a:p>
              <a:pPr algn="l"/>
              <a:r>
                <a:rPr kumimoji="1" lang="en-US" altLang="zh-CN" sz="659" b="1" dirty="0">
                  <a:solidFill>
                    <a:srgbClr val="575756"/>
                  </a:solidFill>
                  <a:latin typeface="微软雅黑" panose="020B0503020204020204" pitchFamily="34" charset="-122"/>
                  <a:ea typeface="微软雅黑" panose="020B0503020204020204" pitchFamily="34" charset="-122"/>
                </a:rPr>
                <a:t>……..</a:t>
              </a:r>
              <a:endParaRPr kumimoji="1" lang="zh-CN" altLang="en-US" sz="659" b="1" dirty="0">
                <a:solidFill>
                  <a:srgbClr val="575756"/>
                </a:solidFill>
                <a:latin typeface="微软雅黑" panose="020B0503020204020204" pitchFamily="34" charset="-122"/>
                <a:ea typeface="微软雅黑" panose="020B0503020204020204" pitchFamily="34" charset="-122"/>
              </a:endParaRPr>
            </a:p>
          </p:txBody>
        </p:sp>
      </p:grpSp>
      <p:pic>
        <p:nvPicPr>
          <p:cNvPr id="214" name="图片 213">
            <a:extLst>
              <a:ext uri="{FF2B5EF4-FFF2-40B4-BE49-F238E27FC236}">
                <a16:creationId xmlns:a16="http://schemas.microsoft.com/office/drawing/2014/main" id="{84DADCEC-5FEB-4800-89A8-7E9792A530CA}"/>
              </a:ext>
            </a:extLst>
          </p:cNvPr>
          <p:cNvPicPr>
            <a:picLocks noChangeAspect="1"/>
          </p:cNvPicPr>
          <p:nvPr/>
        </p:nvPicPr>
        <p:blipFill>
          <a:blip r:embed="rId3"/>
          <a:stretch>
            <a:fillRect/>
          </a:stretch>
        </p:blipFill>
        <p:spPr>
          <a:xfrm rot="768152">
            <a:off x="1245592" y="1825993"/>
            <a:ext cx="97516" cy="592973"/>
          </a:xfrm>
          <a:prstGeom prst="rect">
            <a:avLst/>
          </a:prstGeom>
        </p:spPr>
      </p:pic>
      <p:pic>
        <p:nvPicPr>
          <p:cNvPr id="216" name="图片 215">
            <a:extLst>
              <a:ext uri="{FF2B5EF4-FFF2-40B4-BE49-F238E27FC236}">
                <a16:creationId xmlns:a16="http://schemas.microsoft.com/office/drawing/2014/main" id="{DE4A8DF0-7AA5-46A8-BB51-09813434D9BB}"/>
              </a:ext>
            </a:extLst>
          </p:cNvPr>
          <p:cNvPicPr>
            <a:picLocks noChangeAspect="1"/>
          </p:cNvPicPr>
          <p:nvPr/>
        </p:nvPicPr>
        <p:blipFill>
          <a:blip r:embed="rId3"/>
          <a:stretch>
            <a:fillRect/>
          </a:stretch>
        </p:blipFill>
        <p:spPr>
          <a:xfrm rot="2251238">
            <a:off x="1485531" y="1795322"/>
            <a:ext cx="97516" cy="592973"/>
          </a:xfrm>
          <a:prstGeom prst="rect">
            <a:avLst/>
          </a:prstGeom>
        </p:spPr>
      </p:pic>
      <p:pic>
        <p:nvPicPr>
          <p:cNvPr id="217" name="图片 216">
            <a:extLst>
              <a:ext uri="{FF2B5EF4-FFF2-40B4-BE49-F238E27FC236}">
                <a16:creationId xmlns:a16="http://schemas.microsoft.com/office/drawing/2014/main" id="{D1368CE6-D869-4BF2-8815-95B8D1D33944}"/>
              </a:ext>
            </a:extLst>
          </p:cNvPr>
          <p:cNvPicPr>
            <a:picLocks noChangeAspect="1"/>
          </p:cNvPicPr>
          <p:nvPr/>
        </p:nvPicPr>
        <p:blipFill>
          <a:blip r:embed="rId3"/>
          <a:stretch>
            <a:fillRect/>
          </a:stretch>
        </p:blipFill>
        <p:spPr>
          <a:xfrm rot="2634322">
            <a:off x="1724522" y="1773499"/>
            <a:ext cx="97516" cy="592973"/>
          </a:xfrm>
          <a:prstGeom prst="rect">
            <a:avLst/>
          </a:prstGeom>
        </p:spPr>
      </p:pic>
      <p:pic>
        <p:nvPicPr>
          <p:cNvPr id="218" name="图片 217">
            <a:extLst>
              <a:ext uri="{FF2B5EF4-FFF2-40B4-BE49-F238E27FC236}">
                <a16:creationId xmlns:a16="http://schemas.microsoft.com/office/drawing/2014/main" id="{BD96C0C1-7FD1-45B5-AD65-D5D39C552AE2}"/>
              </a:ext>
            </a:extLst>
          </p:cNvPr>
          <p:cNvPicPr>
            <a:picLocks noChangeAspect="1"/>
          </p:cNvPicPr>
          <p:nvPr/>
        </p:nvPicPr>
        <p:blipFill>
          <a:blip r:embed="rId3"/>
          <a:stretch>
            <a:fillRect/>
          </a:stretch>
        </p:blipFill>
        <p:spPr>
          <a:xfrm rot="3394624">
            <a:off x="2159661" y="1855400"/>
            <a:ext cx="97515" cy="592967"/>
          </a:xfrm>
          <a:prstGeom prst="rect">
            <a:avLst/>
          </a:prstGeom>
        </p:spPr>
      </p:pic>
      <p:pic>
        <p:nvPicPr>
          <p:cNvPr id="219" name="图片 218">
            <a:extLst>
              <a:ext uri="{FF2B5EF4-FFF2-40B4-BE49-F238E27FC236}">
                <a16:creationId xmlns:a16="http://schemas.microsoft.com/office/drawing/2014/main" id="{5E15C24C-DAF8-4AAB-8B74-4247E620DF7D}"/>
              </a:ext>
            </a:extLst>
          </p:cNvPr>
          <p:cNvPicPr>
            <a:picLocks noChangeAspect="1"/>
          </p:cNvPicPr>
          <p:nvPr/>
        </p:nvPicPr>
        <p:blipFill>
          <a:blip r:embed="rId3"/>
          <a:stretch>
            <a:fillRect/>
          </a:stretch>
        </p:blipFill>
        <p:spPr>
          <a:xfrm rot="2966414">
            <a:off x="1947204" y="1802097"/>
            <a:ext cx="97516" cy="592973"/>
          </a:xfrm>
          <a:prstGeom prst="rect">
            <a:avLst/>
          </a:prstGeom>
        </p:spPr>
      </p:pic>
      <p:sp>
        <p:nvSpPr>
          <p:cNvPr id="220" name="文本框 219">
            <a:extLst>
              <a:ext uri="{FF2B5EF4-FFF2-40B4-BE49-F238E27FC236}">
                <a16:creationId xmlns:a16="http://schemas.microsoft.com/office/drawing/2014/main" id="{62A1D64A-66EC-4186-9D60-6E7BA4D93A28}"/>
              </a:ext>
            </a:extLst>
          </p:cNvPr>
          <p:cNvSpPr txBox="1"/>
          <p:nvPr/>
        </p:nvSpPr>
        <p:spPr>
          <a:xfrm>
            <a:off x="794188" y="2407459"/>
            <a:ext cx="1720026" cy="371320"/>
          </a:xfrm>
          <a:prstGeom prst="rect">
            <a:avLst/>
          </a:prstGeom>
          <a:noFill/>
        </p:spPr>
        <p:txBody>
          <a:bodyPr wrap="square" rtlCol="0">
            <a:spAutoFit/>
          </a:bodyPr>
          <a:lstStyle/>
          <a:p>
            <a:pPr defTabSz="1507206">
              <a:defRPr/>
            </a:pPr>
            <a:r>
              <a:rPr lang="en-US" altLang="zh-CN" sz="1813" b="1" kern="0" dirty="0">
                <a:solidFill>
                  <a:srgbClr val="FF0000"/>
                </a:solidFill>
                <a:latin typeface="微软雅黑" panose="020B0503020204020204" pitchFamily="34" charset="-122"/>
                <a:ea typeface="微软雅黑" panose="020B0503020204020204" pitchFamily="34" charset="-122"/>
              </a:rPr>
              <a:t>SprayLink</a:t>
            </a:r>
          </a:p>
        </p:txBody>
      </p:sp>
      <p:pic>
        <p:nvPicPr>
          <p:cNvPr id="4" name="图片 3">
            <a:extLst>
              <a:ext uri="{FF2B5EF4-FFF2-40B4-BE49-F238E27FC236}">
                <a16:creationId xmlns:a16="http://schemas.microsoft.com/office/drawing/2014/main" id="{539D95DE-DDAF-4FE3-ADE2-A076B4794C4B}"/>
              </a:ext>
            </a:extLst>
          </p:cNvPr>
          <p:cNvPicPr>
            <a:picLocks noChangeAspect="1"/>
          </p:cNvPicPr>
          <p:nvPr/>
        </p:nvPicPr>
        <p:blipFill>
          <a:blip r:embed="rId6"/>
          <a:stretch>
            <a:fillRect/>
          </a:stretch>
        </p:blipFill>
        <p:spPr>
          <a:xfrm>
            <a:off x="4742746" y="1232824"/>
            <a:ext cx="4002370" cy="2176460"/>
          </a:xfrm>
          <a:prstGeom prst="rect">
            <a:avLst/>
          </a:prstGeom>
        </p:spPr>
      </p:pic>
      <p:sp>
        <p:nvSpPr>
          <p:cNvPr id="303" name="文本框 302">
            <a:extLst>
              <a:ext uri="{FF2B5EF4-FFF2-40B4-BE49-F238E27FC236}">
                <a16:creationId xmlns:a16="http://schemas.microsoft.com/office/drawing/2014/main" id="{1B1BAAE2-A559-40CB-A62A-59452A99238D}"/>
              </a:ext>
            </a:extLst>
          </p:cNvPr>
          <p:cNvSpPr txBox="1"/>
          <p:nvPr/>
        </p:nvSpPr>
        <p:spPr>
          <a:xfrm>
            <a:off x="4565605" y="771550"/>
            <a:ext cx="4579974" cy="308995"/>
          </a:xfrm>
          <a:prstGeom prst="rect">
            <a:avLst/>
          </a:prstGeom>
          <a:noFill/>
        </p:spPr>
        <p:txBody>
          <a:bodyPr wrap="square">
            <a:spAutoFit/>
          </a:bodyPr>
          <a:lstStyle/>
          <a:p>
            <a:pPr marL="0" marR="0" lvl="0" indent="0" defTabSz="914400" eaLnBrk="1" latinLnBrk="0" hangingPunct="1">
              <a:lnSpc>
                <a:spcPct val="130000"/>
              </a:lnSpc>
              <a:buClrTx/>
              <a:buSzTx/>
              <a:buFontTx/>
              <a:buNone/>
              <a:tabLst/>
              <a:defRPr/>
            </a:pPr>
            <a:r>
              <a:rPr lang="en-US" altLang="zh-CN" sz="1200" b="1" kern="100" dirty="0">
                <a:latin typeface="微软雅黑" panose="020B0503020204020204" pitchFamily="34" charset="-122"/>
                <a:ea typeface="微软雅黑" panose="020B0503020204020204" pitchFamily="34" charset="-122"/>
                <a:cs typeface="Arial" panose="020B0604020202020204" pitchFamily="34" charset="0"/>
              </a:rPr>
              <a:t>DDC</a:t>
            </a:r>
            <a:r>
              <a:rPr lang="zh-CN" altLang="en-US" sz="1200" b="1" kern="100" dirty="0">
                <a:latin typeface="微软雅黑" panose="020B0503020204020204" pitchFamily="34" charset="-122"/>
                <a:ea typeface="微软雅黑" panose="020B0503020204020204" pitchFamily="34" charset="-122"/>
                <a:cs typeface="Arial" panose="020B0604020202020204" pitchFamily="34" charset="0"/>
              </a:rPr>
              <a:t>方案</a:t>
            </a:r>
            <a:endParaRPr lang="en-US" altLang="zh-CN" sz="1200" b="1"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04" name="文本框 303">
            <a:extLst>
              <a:ext uri="{FF2B5EF4-FFF2-40B4-BE49-F238E27FC236}">
                <a16:creationId xmlns:a16="http://schemas.microsoft.com/office/drawing/2014/main" id="{88357CC8-67E1-4AE8-94E6-65C554242B63}"/>
              </a:ext>
            </a:extLst>
          </p:cNvPr>
          <p:cNvSpPr txBox="1"/>
          <p:nvPr/>
        </p:nvSpPr>
        <p:spPr>
          <a:xfrm>
            <a:off x="4618878" y="3627447"/>
            <a:ext cx="4084705" cy="1078116"/>
          </a:xfrm>
          <a:prstGeom prst="rect">
            <a:avLst/>
          </a:prstGeom>
          <a:noFill/>
        </p:spPr>
        <p:txBody>
          <a:bodyPr wrap="square" rtlCol="0">
            <a:spAutoFit/>
          </a:bodyPr>
          <a:lstStyle/>
          <a:p>
            <a:pPr marL="285750" indent="-285750">
              <a:lnSpc>
                <a:spcPct val="150000"/>
              </a:lnSpc>
              <a:buFont typeface="Wingdings" panose="05000000000000000000" pitchFamily="2" charset="2"/>
              <a:buChar char="Ø"/>
              <a:defRPr/>
            </a:pPr>
            <a:r>
              <a:rPr kumimoji="1" lang="en-US" altLang="zh-CN" sz="1100" kern="100" dirty="0">
                <a:latin typeface="微软雅黑" panose="020B0503020204020204" pitchFamily="34" charset="-122"/>
                <a:ea typeface="微软雅黑" panose="020B0503020204020204" pitchFamily="34" charset="-122"/>
                <a:cs typeface="Arial" panose="020B0604020202020204" pitchFamily="34" charset="0"/>
              </a:rPr>
              <a:t>NCP</a:t>
            </a:r>
            <a:r>
              <a:rPr kumimoji="1" lang="zh-CN" altLang="en-US" sz="1100" kern="100" dirty="0">
                <a:latin typeface="微软雅黑" panose="020B0503020204020204" pitchFamily="34" charset="-122"/>
                <a:ea typeface="微软雅黑" panose="020B0503020204020204" pitchFamily="34" charset="-122"/>
                <a:cs typeface="Arial" panose="020B0604020202020204" pitchFamily="34" charset="0"/>
              </a:rPr>
              <a:t>将送往</a:t>
            </a:r>
            <a:r>
              <a:rPr kumimoji="1" lang="en-US" altLang="zh-CN" sz="1100" kern="100" dirty="0">
                <a:latin typeface="微软雅黑" panose="020B0503020204020204" pitchFamily="34" charset="-122"/>
                <a:ea typeface="微软雅黑" panose="020B0503020204020204" pitchFamily="34" charset="-122"/>
                <a:cs typeface="Arial" panose="020B0604020202020204" pitchFamily="34" charset="0"/>
              </a:rPr>
              <a:t>NCF</a:t>
            </a:r>
            <a:r>
              <a:rPr kumimoji="1" lang="zh-CN" altLang="en-US" sz="1100" kern="100" dirty="0">
                <a:latin typeface="微软雅黑" panose="020B0503020204020204" pitchFamily="34" charset="-122"/>
                <a:ea typeface="微软雅黑" panose="020B0503020204020204" pitchFamily="34" charset="-122"/>
                <a:cs typeface="Arial" panose="020B0604020202020204" pitchFamily="34" charset="0"/>
              </a:rPr>
              <a:t>的报文切成等长信元，</a:t>
            </a:r>
            <a:r>
              <a:rPr kumimoji="1" lang="en-US" altLang="zh-CN" sz="1100" kern="100" dirty="0">
                <a:latin typeface="微软雅黑" panose="020B0503020204020204" pitchFamily="34" charset="-122"/>
                <a:ea typeface="微软雅黑" panose="020B0503020204020204" pitchFamily="34" charset="-122"/>
                <a:cs typeface="Arial" panose="020B0604020202020204" pitchFamily="34" charset="0"/>
              </a:rPr>
              <a:t>Fabric</a:t>
            </a:r>
            <a:r>
              <a:rPr kumimoji="1" lang="zh-CN" altLang="en-US" sz="1100" kern="100" dirty="0">
                <a:latin typeface="微软雅黑" panose="020B0503020204020204" pitchFamily="34" charset="-122"/>
                <a:ea typeface="微软雅黑" panose="020B0503020204020204" pitchFamily="34" charset="-122"/>
                <a:cs typeface="Arial" panose="020B0604020202020204" pitchFamily="34" charset="0"/>
              </a:rPr>
              <a:t>内实现信元转发，充分利用链路利用率</a:t>
            </a:r>
            <a:endParaRPr kumimoji="1" lang="en-US" altLang="zh-CN" sz="1100" kern="1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Ø"/>
              <a:defRPr/>
            </a:pP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使用</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Credit</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机制，保证严格阻塞</a:t>
            </a:r>
            <a:endParaRPr lang="en-US" altLang="zh-CN" sz="1100" kern="1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Ø"/>
              <a:defRPr/>
            </a:pP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NCP-NCF</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超收敛比设计，硬件故障收敛更快</a:t>
            </a:r>
          </a:p>
        </p:txBody>
      </p:sp>
      <p:pic>
        <p:nvPicPr>
          <p:cNvPr id="305" name="图片 304">
            <a:extLst>
              <a:ext uri="{FF2B5EF4-FFF2-40B4-BE49-F238E27FC236}">
                <a16:creationId xmlns:a16="http://schemas.microsoft.com/office/drawing/2014/main" id="{5C68614E-BE08-4464-93E2-32BFE5B4FB66}"/>
              </a:ext>
            </a:extLst>
          </p:cNvPr>
          <p:cNvPicPr>
            <a:picLocks noChangeAspect="1"/>
          </p:cNvPicPr>
          <p:nvPr/>
        </p:nvPicPr>
        <p:blipFill>
          <a:blip r:embed="rId3"/>
          <a:stretch>
            <a:fillRect/>
          </a:stretch>
        </p:blipFill>
        <p:spPr>
          <a:xfrm rot="3890669">
            <a:off x="2529347" y="1894474"/>
            <a:ext cx="109060" cy="663167"/>
          </a:xfrm>
          <a:prstGeom prst="rect">
            <a:avLst/>
          </a:prstGeom>
        </p:spPr>
      </p:pic>
    </p:spTree>
    <p:extLst>
      <p:ext uri="{BB962C8B-B14F-4D97-AF65-F5344CB8AC3E}">
        <p14:creationId xmlns:p14="http://schemas.microsoft.com/office/powerpoint/2010/main" val="217394512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解决</a:t>
            </a:r>
            <a:r>
              <a:rPr kumimoji="0" lang="en-US" altLang="zh-CN" sz="1800" b="1" i="0" u="none" strike="noStrike" kern="0" cap="none" spc="0" normalizeH="0" baseline="0" noProof="0" dirty="0" err="1">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Incast</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问题思路</a:t>
            </a:r>
            <a:r>
              <a:rPr lang="en-US" altLang="zh-CN" sz="1800" kern="0" dirty="0">
                <a:solidFill>
                  <a:srgbClr val="262626">
                    <a:lumMod val="85000"/>
                    <a:lumOff val="15000"/>
                  </a:srgbClr>
                </a:solidFill>
              </a:rPr>
              <a:t>-</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新型</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CC</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算法</a:t>
            </a:r>
          </a:p>
        </p:txBody>
      </p:sp>
      <p:sp>
        <p:nvSpPr>
          <p:cNvPr id="36" name="矩形 35">
            <a:extLst>
              <a:ext uri="{FF2B5EF4-FFF2-40B4-BE49-F238E27FC236}">
                <a16:creationId xmlns:a16="http://schemas.microsoft.com/office/drawing/2014/main" id="{A01A3B7F-4790-4ACC-B415-21B464F737E6}"/>
              </a:ext>
            </a:extLst>
          </p:cNvPr>
          <p:cNvSpPr/>
          <p:nvPr/>
        </p:nvSpPr>
        <p:spPr>
          <a:xfrm>
            <a:off x="5076056" y="1033432"/>
            <a:ext cx="3168352" cy="3372916"/>
          </a:xfrm>
          <a:prstGeom prst="rect">
            <a:avLst/>
          </a:prstGeom>
          <a:noFill/>
          <a:ln w="9525" cap="flat" cmpd="sng" algn="ctr">
            <a:solidFill>
              <a:schemeClr val="bg1">
                <a:lumMod val="95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B65472F5-4966-4921-8F53-F17B06DBA1E1}"/>
              </a:ext>
            </a:extLst>
          </p:cNvPr>
          <p:cNvSpPr txBox="1"/>
          <p:nvPr/>
        </p:nvSpPr>
        <p:spPr>
          <a:xfrm>
            <a:off x="5371423" y="1334181"/>
            <a:ext cx="2626837" cy="1213858"/>
          </a:xfrm>
          <a:prstGeom prst="rect">
            <a:avLst/>
          </a:prstGeom>
          <a:noFill/>
        </p:spPr>
        <p:txBody>
          <a:bodyPr wrap="square" rtlCol="0">
            <a:spAutoFit/>
          </a:bodyPr>
          <a:lstStyle/>
          <a:p>
            <a:pPr algn="l">
              <a:lnSpc>
                <a:spcPct val="150000"/>
              </a:lnSpc>
            </a:pPr>
            <a:r>
              <a:rPr lang="zh-CN" altLang="en-US" sz="1400" b="1"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事后干预</a:t>
            </a:r>
            <a:endParaRPr lang="en-US" altLang="zh-CN" sz="14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endParaRPr>
          </a:p>
          <a:p>
            <a:pPr marL="171450" indent="-171450" algn="l">
              <a:lnSpc>
                <a:spcPct val="150000"/>
              </a:lnSpc>
              <a:buFont typeface="Arial" panose="020B0604020202020204" pitchFamily="34" charset="0"/>
              <a:buChar char="•"/>
            </a:pP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经典算法采用</a:t>
            </a:r>
            <a:r>
              <a:rPr lang="en-US" altLang="zh-CN" sz="1200" kern="100" dirty="0">
                <a:latin typeface="微软雅黑" panose="020B0503020204020204" pitchFamily="34" charset="-122"/>
                <a:ea typeface="微软雅黑" panose="020B0503020204020204" pitchFamily="34" charset="-122"/>
                <a:cs typeface="Arial" panose="020B0604020202020204" pitchFamily="34" charset="0"/>
              </a:rPr>
              <a:t>ECN</a:t>
            </a: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降速等机制，在拥塞发生时通过降速处理多打一拥塞问题</a:t>
            </a:r>
            <a:endParaRPr lang="en-US" altLang="zh-CN" sz="1200"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文本框 37">
            <a:extLst>
              <a:ext uri="{FF2B5EF4-FFF2-40B4-BE49-F238E27FC236}">
                <a16:creationId xmlns:a16="http://schemas.microsoft.com/office/drawing/2014/main" id="{A7E0B7D3-84E9-4A75-AC4C-B762C7C50549}"/>
              </a:ext>
            </a:extLst>
          </p:cNvPr>
          <p:cNvSpPr txBox="1"/>
          <p:nvPr/>
        </p:nvSpPr>
        <p:spPr>
          <a:xfrm>
            <a:off x="5402458" y="3018211"/>
            <a:ext cx="2626837" cy="1213858"/>
          </a:xfrm>
          <a:prstGeom prst="rect">
            <a:avLst/>
          </a:prstGeom>
          <a:noFill/>
        </p:spPr>
        <p:txBody>
          <a:bodyPr wrap="square" rtlCol="0">
            <a:spAutoFit/>
          </a:bodyPr>
          <a:lstStyle/>
          <a:p>
            <a:pPr algn="l">
              <a:lnSpc>
                <a:spcPct val="150000"/>
              </a:lnSpc>
            </a:pPr>
            <a:r>
              <a:rPr lang="zh-CN" altLang="en-US" sz="14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rPr>
              <a:t>事前规划</a:t>
            </a:r>
            <a:endParaRPr lang="en-US" altLang="zh-CN" sz="1400" b="1" kern="100" dirty="0">
              <a:solidFill>
                <a:srgbClr val="C00000"/>
              </a:solidFill>
              <a:effectLst/>
              <a:latin typeface="微软雅黑" panose="020B0503020204020204" pitchFamily="34" charset="-122"/>
              <a:ea typeface="微软雅黑" panose="020B0503020204020204" pitchFamily="34" charset="-122"/>
              <a:cs typeface="Arial" panose="020B0604020202020204" pitchFamily="34" charset="0"/>
            </a:endParaRPr>
          </a:p>
          <a:p>
            <a:pPr marL="171450" indent="-171450" algn="l">
              <a:lnSpc>
                <a:spcPct val="150000"/>
              </a:lnSpc>
              <a:buFont typeface="Arial" panose="020B0604020202020204" pitchFamily="34" charset="0"/>
              <a:buChar char="•"/>
            </a:pP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采用</a:t>
            </a:r>
            <a:r>
              <a:rPr lang="en-US" altLang="zh-CN" sz="1200" kern="100" dirty="0">
                <a:latin typeface="微软雅黑" panose="020B0503020204020204" pitchFamily="34" charset="-122"/>
                <a:ea typeface="微软雅黑" panose="020B0503020204020204" pitchFamily="34" charset="-122"/>
                <a:cs typeface="Arial" panose="020B0604020202020204" pitchFamily="34" charset="0"/>
              </a:rPr>
              <a:t>Credit</a:t>
            </a: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机制，端到端流控，无</a:t>
            </a:r>
            <a:r>
              <a:rPr lang="en-US" altLang="zh-CN" sz="1200" kern="100" dirty="0">
                <a:latin typeface="微软雅黑" panose="020B0503020204020204" pitchFamily="34" charset="-122"/>
                <a:ea typeface="微软雅黑" panose="020B0503020204020204" pitchFamily="34" charset="-122"/>
                <a:cs typeface="Arial" panose="020B0604020202020204" pitchFamily="34" charset="0"/>
              </a:rPr>
              <a:t>Credit</a:t>
            </a: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不允许发包，在拥塞发生之前干预，避免了多打一拥塞发生</a:t>
            </a:r>
            <a:endParaRPr lang="en-US" altLang="zh-CN" sz="1200" kern="100"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4" name="组合 83">
            <a:extLst>
              <a:ext uri="{FF2B5EF4-FFF2-40B4-BE49-F238E27FC236}">
                <a16:creationId xmlns:a16="http://schemas.microsoft.com/office/drawing/2014/main" id="{E64AB53C-C12F-4EA8-ACD4-60CA93825B17}"/>
              </a:ext>
            </a:extLst>
          </p:cNvPr>
          <p:cNvGrpSpPr/>
          <p:nvPr/>
        </p:nvGrpSpPr>
        <p:grpSpPr>
          <a:xfrm>
            <a:off x="899592" y="1033432"/>
            <a:ext cx="3537914" cy="3342375"/>
            <a:chOff x="732153" y="1487206"/>
            <a:chExt cx="2809278" cy="3168352"/>
          </a:xfrm>
        </p:grpSpPr>
        <p:sp>
          <p:nvSpPr>
            <p:cNvPr id="85" name="矩形 84">
              <a:extLst>
                <a:ext uri="{FF2B5EF4-FFF2-40B4-BE49-F238E27FC236}">
                  <a16:creationId xmlns:a16="http://schemas.microsoft.com/office/drawing/2014/main" id="{BC9E83D6-39B9-4A71-969A-846D968CFE33}"/>
                </a:ext>
              </a:extLst>
            </p:cNvPr>
            <p:cNvSpPr/>
            <p:nvPr/>
          </p:nvSpPr>
          <p:spPr>
            <a:xfrm>
              <a:off x="732153" y="1487206"/>
              <a:ext cx="2809278" cy="3168352"/>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1E0CDAC0-738B-4961-B278-E74BEBA00875}"/>
                </a:ext>
              </a:extLst>
            </p:cNvPr>
            <p:cNvSpPr/>
            <p:nvPr/>
          </p:nvSpPr>
          <p:spPr>
            <a:xfrm>
              <a:off x="732153" y="1487207"/>
              <a:ext cx="2809278"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400" b="1" spc="100" dirty="0">
                  <a:solidFill>
                    <a:schemeClr val="bg1"/>
                  </a:solidFill>
                  <a:latin typeface="微软雅黑" panose="020B0503020204020204" pitchFamily="34" charset="-122"/>
                  <a:ea typeface="微软雅黑" panose="020B0503020204020204" pitchFamily="34" charset="-122"/>
                </a:rPr>
                <a:t>通过拥塞控制算法，解决</a:t>
              </a:r>
              <a:r>
                <a:rPr lang="en-US" altLang="zh-CN" sz="1400" b="1" spc="100" dirty="0" err="1">
                  <a:solidFill>
                    <a:schemeClr val="bg1"/>
                  </a:solidFill>
                  <a:latin typeface="微软雅黑" panose="020B0503020204020204" pitchFamily="34" charset="-122"/>
                  <a:ea typeface="微软雅黑" panose="020B0503020204020204" pitchFamily="34" charset="-122"/>
                </a:rPr>
                <a:t>Incast</a:t>
              </a:r>
              <a:r>
                <a:rPr lang="zh-CN" altLang="en-US" sz="1400" b="1" spc="100" dirty="0">
                  <a:solidFill>
                    <a:schemeClr val="bg1"/>
                  </a:solidFill>
                  <a:latin typeface="微软雅黑" panose="020B0503020204020204" pitchFamily="34" charset="-122"/>
                  <a:ea typeface="微软雅黑" panose="020B0503020204020204" pitchFamily="34" charset="-122"/>
                </a:rPr>
                <a:t>问题</a:t>
              </a:r>
            </a:p>
          </p:txBody>
        </p:sp>
        <p:sp>
          <p:nvSpPr>
            <p:cNvPr id="87" name="矩形 86">
              <a:extLst>
                <a:ext uri="{FF2B5EF4-FFF2-40B4-BE49-F238E27FC236}">
                  <a16:creationId xmlns:a16="http://schemas.microsoft.com/office/drawing/2014/main" id="{703AF91B-835B-4A4C-BB4D-775306C413C4}"/>
                </a:ext>
              </a:extLst>
            </p:cNvPr>
            <p:cNvSpPr/>
            <p:nvPr/>
          </p:nvSpPr>
          <p:spPr>
            <a:xfrm>
              <a:off x="732153" y="4368616"/>
              <a:ext cx="2809278" cy="286941"/>
            </a:xfrm>
            <a:prstGeom prst="rect">
              <a:avLst/>
            </a:prstGeom>
            <a:solidFill>
              <a:schemeClr val="bg1">
                <a:lumMod val="85000"/>
              </a:schemeClr>
            </a:solidFill>
            <a:ln w="9525" cap="flat" cmpd="sng" algn="ctr">
              <a:noFill/>
              <a:prstDash val="sysDash"/>
              <a:tailEnd type="triangle"/>
            </a:ln>
          </p:spPr>
          <p:txBody>
            <a:bodyPr lIns="36000" tIns="36000" rIns="36000" bIns="36000" rtlCol="0" anchor="ctr"/>
            <a:lstStyle/>
            <a:p>
              <a:pPr marL="171450" indent="-171450" algn="ctr">
                <a:buFont typeface="Wingdings" panose="05000000000000000000" pitchFamily="2" charset="2"/>
                <a:buChar char="l"/>
              </a:pPr>
              <a:r>
                <a:rPr lang="zh-CN" altLang="en-US" sz="800" dirty="0">
                  <a:latin typeface="微软雅黑" panose="020B0503020204020204" pitchFamily="34" charset="-122"/>
                  <a:ea typeface="微软雅黑" panose="020B0503020204020204" pitchFamily="34" charset="-122"/>
                </a:rPr>
                <a:t>网络负载均匀，接收端网卡存在多打一</a:t>
              </a:r>
            </a:p>
          </p:txBody>
        </p:sp>
      </p:grpSp>
      <p:grpSp>
        <p:nvGrpSpPr>
          <p:cNvPr id="11" name="组合 10">
            <a:extLst>
              <a:ext uri="{FF2B5EF4-FFF2-40B4-BE49-F238E27FC236}">
                <a16:creationId xmlns:a16="http://schemas.microsoft.com/office/drawing/2014/main" id="{B7B7B47B-A7E1-4DEF-8B4E-A4126DDCF0D3}"/>
              </a:ext>
            </a:extLst>
          </p:cNvPr>
          <p:cNvGrpSpPr/>
          <p:nvPr/>
        </p:nvGrpSpPr>
        <p:grpSpPr>
          <a:xfrm>
            <a:off x="1435954" y="1120444"/>
            <a:ext cx="2464656" cy="2751182"/>
            <a:chOff x="733046" y="900562"/>
            <a:chExt cx="2464656" cy="2751182"/>
          </a:xfrm>
        </p:grpSpPr>
        <p:grpSp>
          <p:nvGrpSpPr>
            <p:cNvPr id="47" name="组合 46">
              <a:extLst>
                <a:ext uri="{FF2B5EF4-FFF2-40B4-BE49-F238E27FC236}">
                  <a16:creationId xmlns:a16="http://schemas.microsoft.com/office/drawing/2014/main" id="{8D6E4803-F819-4B2A-8E1A-12794D4D36F9}"/>
                </a:ext>
              </a:extLst>
            </p:cNvPr>
            <p:cNvGrpSpPr/>
            <p:nvPr/>
          </p:nvGrpSpPr>
          <p:grpSpPr>
            <a:xfrm>
              <a:off x="733046" y="900562"/>
              <a:ext cx="2464656" cy="2751182"/>
              <a:chOff x="1359193" y="1458089"/>
              <a:chExt cx="2464656" cy="2751182"/>
            </a:xfrm>
          </p:grpSpPr>
          <p:sp>
            <p:nvSpPr>
              <p:cNvPr id="49" name="矩形 48">
                <a:extLst>
                  <a:ext uri="{FF2B5EF4-FFF2-40B4-BE49-F238E27FC236}">
                    <a16:creationId xmlns:a16="http://schemas.microsoft.com/office/drawing/2014/main" id="{192EC028-E3B3-4345-92DD-2A9ED6779F44}"/>
                  </a:ext>
                </a:extLst>
              </p:cNvPr>
              <p:cNvSpPr/>
              <p:nvPr/>
            </p:nvSpPr>
            <p:spPr>
              <a:xfrm>
                <a:off x="1680277" y="19889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87B0CC3E-FF0F-4737-B24D-2433D0FF3A09}"/>
                  </a:ext>
                </a:extLst>
              </p:cNvPr>
              <p:cNvSpPr/>
              <p:nvPr/>
            </p:nvSpPr>
            <p:spPr>
              <a:xfrm>
                <a:off x="2928192" y="19889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EC9871F6-5CDF-415F-895C-5A8A5FCC51FB}"/>
                  </a:ext>
                </a:extLst>
              </p:cNvPr>
              <p:cNvSpPr/>
              <p:nvPr/>
            </p:nvSpPr>
            <p:spPr>
              <a:xfrm>
                <a:off x="1680277" y="27985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A5106D25-A3B6-4503-A92C-B6D79EC23CF5}"/>
                  </a:ext>
                </a:extLst>
              </p:cNvPr>
              <p:cNvSpPr/>
              <p:nvPr/>
            </p:nvSpPr>
            <p:spPr>
              <a:xfrm>
                <a:off x="2928192" y="27985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cxnSp>
            <p:nvCxnSpPr>
              <p:cNvPr id="54" name="直接连接符 53">
                <a:extLst>
                  <a:ext uri="{FF2B5EF4-FFF2-40B4-BE49-F238E27FC236}">
                    <a16:creationId xmlns:a16="http://schemas.microsoft.com/office/drawing/2014/main" id="{C4A5EE7C-7326-4B68-AC0D-BAC82EC32652}"/>
                  </a:ext>
                </a:extLst>
              </p:cNvPr>
              <p:cNvCxnSpPr>
                <a:stCxn id="51" idx="0"/>
                <a:endCxn id="49" idx="2"/>
              </p:cNvCxnSpPr>
              <p:nvPr/>
            </p:nvCxnSpPr>
            <p:spPr>
              <a:xfrm flipV="1">
                <a:off x="1932305" y="2204993"/>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55" name="直接连接符 54">
                <a:extLst>
                  <a:ext uri="{FF2B5EF4-FFF2-40B4-BE49-F238E27FC236}">
                    <a16:creationId xmlns:a16="http://schemas.microsoft.com/office/drawing/2014/main" id="{E241D6CF-14BA-4CDF-AF1F-CEB27DFDE302}"/>
                  </a:ext>
                </a:extLst>
              </p:cNvPr>
              <p:cNvCxnSpPr>
                <a:cxnSpLocks/>
                <a:endCxn id="50" idx="2"/>
              </p:cNvCxnSpPr>
              <p:nvPr/>
            </p:nvCxnSpPr>
            <p:spPr>
              <a:xfrm flipV="1">
                <a:off x="2004313" y="2204993"/>
                <a:ext cx="1175907"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56" name="直接连接符 55">
                <a:extLst>
                  <a:ext uri="{FF2B5EF4-FFF2-40B4-BE49-F238E27FC236}">
                    <a16:creationId xmlns:a16="http://schemas.microsoft.com/office/drawing/2014/main" id="{C9186C41-EF78-4941-BD92-6040FA94134B}"/>
                  </a:ext>
                </a:extLst>
              </p:cNvPr>
              <p:cNvCxnSpPr>
                <a:cxnSpLocks/>
                <a:stCxn id="52" idx="0"/>
                <a:endCxn id="49" idx="2"/>
              </p:cNvCxnSpPr>
              <p:nvPr/>
            </p:nvCxnSpPr>
            <p:spPr>
              <a:xfrm flipH="1" flipV="1">
                <a:off x="1932305" y="2204993"/>
                <a:ext cx="1247915"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57" name="直接连接符 56">
                <a:extLst>
                  <a:ext uri="{FF2B5EF4-FFF2-40B4-BE49-F238E27FC236}">
                    <a16:creationId xmlns:a16="http://schemas.microsoft.com/office/drawing/2014/main" id="{6AE7D98A-79DD-406A-9D9E-6FC0A474AB4C}"/>
                  </a:ext>
                </a:extLst>
              </p:cNvPr>
              <p:cNvCxnSpPr>
                <a:stCxn id="52" idx="0"/>
                <a:endCxn id="50" idx="2"/>
              </p:cNvCxnSpPr>
              <p:nvPr/>
            </p:nvCxnSpPr>
            <p:spPr>
              <a:xfrm flipV="1">
                <a:off x="3180220" y="2204993"/>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58" name="矩形 57">
                <a:extLst>
                  <a:ext uri="{FF2B5EF4-FFF2-40B4-BE49-F238E27FC236}">
                    <a16:creationId xmlns:a16="http://schemas.microsoft.com/office/drawing/2014/main" id="{48ECED08-E181-459C-93D9-E8E7DE4A3AD4}"/>
                  </a:ext>
                </a:extLst>
              </p:cNvPr>
              <p:cNvSpPr/>
              <p:nvPr/>
            </p:nvSpPr>
            <p:spPr>
              <a:xfrm>
                <a:off x="1359193" y="34917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59" name="直接连接符 58">
                <a:extLst>
                  <a:ext uri="{FF2B5EF4-FFF2-40B4-BE49-F238E27FC236}">
                    <a16:creationId xmlns:a16="http://schemas.microsoft.com/office/drawing/2014/main" id="{AAB565A9-D3EB-4BCE-B91C-16CC6270B250}"/>
                  </a:ext>
                </a:extLst>
              </p:cNvPr>
              <p:cNvCxnSpPr>
                <a:stCxn id="58" idx="0"/>
                <a:endCxn id="51" idx="2"/>
              </p:cNvCxnSpPr>
              <p:nvPr/>
            </p:nvCxnSpPr>
            <p:spPr>
              <a:xfrm flipV="1">
                <a:off x="1611221" y="3014533"/>
                <a:ext cx="321084"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60" name="直接连接符 59">
                <a:extLst>
                  <a:ext uri="{FF2B5EF4-FFF2-40B4-BE49-F238E27FC236}">
                    <a16:creationId xmlns:a16="http://schemas.microsoft.com/office/drawing/2014/main" id="{A08D9052-86A9-490B-91DA-F572B7472C03}"/>
                  </a:ext>
                </a:extLst>
              </p:cNvPr>
              <p:cNvCxnSpPr>
                <a:cxnSpLocks/>
                <a:stCxn id="72" idx="0"/>
                <a:endCxn id="52" idx="2"/>
              </p:cNvCxnSpPr>
              <p:nvPr/>
            </p:nvCxnSpPr>
            <p:spPr>
              <a:xfrm flipV="1">
                <a:off x="2917933" y="3014533"/>
                <a:ext cx="262287"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61" name="直接连接符 60">
                <a:extLst>
                  <a:ext uri="{FF2B5EF4-FFF2-40B4-BE49-F238E27FC236}">
                    <a16:creationId xmlns:a16="http://schemas.microsoft.com/office/drawing/2014/main" id="{604AE71D-3B04-4AEC-9570-B1D934F9E0C6}"/>
                  </a:ext>
                </a:extLst>
              </p:cNvPr>
              <p:cNvCxnSpPr>
                <a:cxnSpLocks/>
                <a:stCxn id="73" idx="0"/>
                <a:endCxn id="52" idx="2"/>
              </p:cNvCxnSpPr>
              <p:nvPr/>
            </p:nvCxnSpPr>
            <p:spPr>
              <a:xfrm flipH="1" flipV="1">
                <a:off x="3180220" y="3014533"/>
                <a:ext cx="391070"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62" name="直接箭头连接符 61">
                <a:extLst>
                  <a:ext uri="{FF2B5EF4-FFF2-40B4-BE49-F238E27FC236}">
                    <a16:creationId xmlns:a16="http://schemas.microsoft.com/office/drawing/2014/main" id="{C5C3ED79-15B7-4BAB-B465-D318399F8B58}"/>
                  </a:ext>
                </a:extLst>
              </p:cNvPr>
              <p:cNvCxnSpPr>
                <a:cxnSpLocks/>
              </p:cNvCxnSpPr>
              <p:nvPr/>
            </p:nvCxnSpPr>
            <p:spPr>
              <a:xfrm flipV="1">
                <a:off x="1563423" y="3077501"/>
                <a:ext cx="235539" cy="36234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63" name="直接箭头连接符 62">
                <a:extLst>
                  <a:ext uri="{FF2B5EF4-FFF2-40B4-BE49-F238E27FC236}">
                    <a16:creationId xmlns:a16="http://schemas.microsoft.com/office/drawing/2014/main" id="{A8C13C4D-05A4-4F2C-954E-F2190188B97D}"/>
                  </a:ext>
                </a:extLst>
              </p:cNvPr>
              <p:cNvCxnSpPr>
                <a:cxnSpLocks/>
              </p:cNvCxnSpPr>
              <p:nvPr/>
            </p:nvCxnSpPr>
            <p:spPr>
              <a:xfrm flipV="1">
                <a:off x="1863249" y="2325025"/>
                <a:ext cx="0" cy="396795"/>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64" name="直接箭头连接符 63">
                <a:extLst>
                  <a:ext uri="{FF2B5EF4-FFF2-40B4-BE49-F238E27FC236}">
                    <a16:creationId xmlns:a16="http://schemas.microsoft.com/office/drawing/2014/main" id="{14694FBD-DBE0-4ADA-AA18-1439B21B72D1}"/>
                  </a:ext>
                </a:extLst>
              </p:cNvPr>
              <p:cNvCxnSpPr>
                <a:cxnSpLocks/>
              </p:cNvCxnSpPr>
              <p:nvPr/>
            </p:nvCxnSpPr>
            <p:spPr>
              <a:xfrm>
                <a:off x="2081105" y="2334919"/>
                <a:ext cx="908037" cy="42673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65" name="直接箭头连接符 64">
                <a:extLst>
                  <a:ext uri="{FF2B5EF4-FFF2-40B4-BE49-F238E27FC236}">
                    <a16:creationId xmlns:a16="http://schemas.microsoft.com/office/drawing/2014/main" id="{948B8C57-574D-4C58-8071-40F4FC472D98}"/>
                  </a:ext>
                </a:extLst>
              </p:cNvPr>
              <p:cNvCxnSpPr>
                <a:cxnSpLocks/>
              </p:cNvCxnSpPr>
              <p:nvPr/>
            </p:nvCxnSpPr>
            <p:spPr>
              <a:xfrm flipH="1">
                <a:off x="2878983" y="3071382"/>
                <a:ext cx="216498" cy="364366"/>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66" name="矩形 65">
                <a:extLst>
                  <a:ext uri="{FF2B5EF4-FFF2-40B4-BE49-F238E27FC236}">
                    <a16:creationId xmlns:a16="http://schemas.microsoft.com/office/drawing/2014/main" id="{1D9F375D-CAFE-4EA5-80D9-44E978B87829}"/>
                  </a:ext>
                </a:extLst>
              </p:cNvPr>
              <p:cNvSpPr/>
              <p:nvPr/>
            </p:nvSpPr>
            <p:spPr>
              <a:xfrm>
                <a:off x="2012549" y="34917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cxnSp>
            <p:nvCxnSpPr>
              <p:cNvPr id="67" name="直接连接符 66">
                <a:extLst>
                  <a:ext uri="{FF2B5EF4-FFF2-40B4-BE49-F238E27FC236}">
                    <a16:creationId xmlns:a16="http://schemas.microsoft.com/office/drawing/2014/main" id="{7036BA21-E52B-414A-A1DF-975151E89BCF}"/>
                  </a:ext>
                </a:extLst>
              </p:cNvPr>
              <p:cNvCxnSpPr>
                <a:cxnSpLocks/>
                <a:stCxn id="66" idx="0"/>
                <a:endCxn id="51" idx="2"/>
              </p:cNvCxnSpPr>
              <p:nvPr/>
            </p:nvCxnSpPr>
            <p:spPr>
              <a:xfrm flipH="1" flipV="1">
                <a:off x="1932305" y="3014533"/>
                <a:ext cx="332272"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68" name="直接箭头连接符 67">
                <a:extLst>
                  <a:ext uri="{FF2B5EF4-FFF2-40B4-BE49-F238E27FC236}">
                    <a16:creationId xmlns:a16="http://schemas.microsoft.com/office/drawing/2014/main" id="{C85D3117-05CA-4159-8B47-75C417997EBC}"/>
                  </a:ext>
                </a:extLst>
              </p:cNvPr>
              <p:cNvCxnSpPr>
                <a:cxnSpLocks/>
              </p:cNvCxnSpPr>
              <p:nvPr/>
            </p:nvCxnSpPr>
            <p:spPr>
              <a:xfrm flipH="1" flipV="1">
                <a:off x="2048372" y="3084859"/>
                <a:ext cx="280644" cy="36863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69" name="直接箭头连接符 68">
                <a:extLst>
                  <a:ext uri="{FF2B5EF4-FFF2-40B4-BE49-F238E27FC236}">
                    <a16:creationId xmlns:a16="http://schemas.microsoft.com/office/drawing/2014/main" id="{96B14B4B-F7BC-4368-BB63-60BCE109857E}"/>
                  </a:ext>
                </a:extLst>
              </p:cNvPr>
              <p:cNvCxnSpPr>
                <a:cxnSpLocks/>
              </p:cNvCxnSpPr>
              <p:nvPr/>
            </p:nvCxnSpPr>
            <p:spPr>
              <a:xfrm flipV="1">
                <a:off x="2183640" y="2295385"/>
                <a:ext cx="957276" cy="457680"/>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70" name="直接箭头连接符 69">
                <a:extLst>
                  <a:ext uri="{FF2B5EF4-FFF2-40B4-BE49-F238E27FC236}">
                    <a16:creationId xmlns:a16="http://schemas.microsoft.com/office/drawing/2014/main" id="{68E22A46-4DD6-49AF-A35B-E2436F291410}"/>
                  </a:ext>
                </a:extLst>
              </p:cNvPr>
              <p:cNvCxnSpPr>
                <a:cxnSpLocks/>
              </p:cNvCxnSpPr>
              <p:nvPr/>
            </p:nvCxnSpPr>
            <p:spPr>
              <a:xfrm>
                <a:off x="3245375" y="2293510"/>
                <a:ext cx="0" cy="447247"/>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71" name="文本框 70">
                <a:extLst>
                  <a:ext uri="{FF2B5EF4-FFF2-40B4-BE49-F238E27FC236}">
                    <a16:creationId xmlns:a16="http://schemas.microsoft.com/office/drawing/2014/main" id="{FE682348-AB21-4626-A1C7-C0A17826B28C}"/>
                  </a:ext>
                </a:extLst>
              </p:cNvPr>
              <p:cNvSpPr txBox="1"/>
              <p:nvPr/>
            </p:nvSpPr>
            <p:spPr>
              <a:xfrm>
                <a:off x="2235858" y="1458089"/>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矩形 71">
                <a:extLst>
                  <a:ext uri="{FF2B5EF4-FFF2-40B4-BE49-F238E27FC236}">
                    <a16:creationId xmlns:a16="http://schemas.microsoft.com/office/drawing/2014/main" id="{FF00E31E-E064-4A3E-950B-E56270B6865C}"/>
                  </a:ext>
                </a:extLst>
              </p:cNvPr>
              <p:cNvSpPr/>
              <p:nvPr/>
            </p:nvSpPr>
            <p:spPr>
              <a:xfrm>
                <a:off x="2665905" y="34917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FB7B1E5C-A99C-4802-BE08-DC56555FF2FE}"/>
                  </a:ext>
                </a:extLst>
              </p:cNvPr>
              <p:cNvSpPr/>
              <p:nvPr/>
            </p:nvSpPr>
            <p:spPr>
              <a:xfrm>
                <a:off x="3319262" y="3491786"/>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a:t>
                </a:r>
                <a:endParaRPr lang="zh-CN" altLang="en-US" sz="700" b="1" dirty="0">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D0517691-F98D-4E30-BEC5-1CCC38EB0294}"/>
                  </a:ext>
                </a:extLst>
              </p:cNvPr>
              <p:cNvSpPr/>
              <p:nvPr/>
            </p:nvSpPr>
            <p:spPr>
              <a:xfrm>
                <a:off x="1359724" y="399324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E3C06E0B-027E-4D69-A703-B54FC3836BF0}"/>
                  </a:ext>
                </a:extLst>
              </p:cNvPr>
              <p:cNvSpPr/>
              <p:nvPr/>
            </p:nvSpPr>
            <p:spPr>
              <a:xfrm>
                <a:off x="2013080" y="399324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2A643040-66AB-450F-BD05-FE055A9C99A3}"/>
                  </a:ext>
                </a:extLst>
              </p:cNvPr>
              <p:cNvSpPr/>
              <p:nvPr/>
            </p:nvSpPr>
            <p:spPr>
              <a:xfrm>
                <a:off x="2666436" y="3993247"/>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D55A8A54-E828-45AA-A785-1FEFEC0D8DAD}"/>
                  </a:ext>
                </a:extLst>
              </p:cNvPr>
              <p:cNvSpPr/>
              <p:nvPr/>
            </p:nvSpPr>
            <p:spPr>
              <a:xfrm>
                <a:off x="3319793" y="3993247"/>
                <a:ext cx="504056" cy="216024"/>
              </a:xfrm>
              <a:prstGeom prst="rect">
                <a:avLst/>
              </a:prstGeom>
              <a:solidFill>
                <a:srgbClr val="00B0F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cxnSp>
            <p:nvCxnSpPr>
              <p:cNvPr id="78" name="直接连接符 77">
                <a:extLst>
                  <a:ext uri="{FF2B5EF4-FFF2-40B4-BE49-F238E27FC236}">
                    <a16:creationId xmlns:a16="http://schemas.microsoft.com/office/drawing/2014/main" id="{51D2DBB4-B0B4-4E55-9E65-2B8E28385075}"/>
                  </a:ext>
                </a:extLst>
              </p:cNvPr>
              <p:cNvCxnSpPr>
                <a:stCxn id="74" idx="0"/>
                <a:endCxn id="58" idx="2"/>
              </p:cNvCxnSpPr>
              <p:nvPr/>
            </p:nvCxnSpPr>
            <p:spPr>
              <a:xfrm flipH="1" flipV="1">
                <a:off x="1611221"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79" name="直接连接符 78">
                <a:extLst>
                  <a:ext uri="{FF2B5EF4-FFF2-40B4-BE49-F238E27FC236}">
                    <a16:creationId xmlns:a16="http://schemas.microsoft.com/office/drawing/2014/main" id="{A2471594-D628-485E-85DE-98B345E2141B}"/>
                  </a:ext>
                </a:extLst>
              </p:cNvPr>
              <p:cNvCxnSpPr>
                <a:stCxn id="66" idx="2"/>
                <a:endCxn id="75" idx="0"/>
              </p:cNvCxnSpPr>
              <p:nvPr/>
            </p:nvCxnSpPr>
            <p:spPr>
              <a:xfrm>
                <a:off x="2264577"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80" name="直接连接符 79">
                <a:extLst>
                  <a:ext uri="{FF2B5EF4-FFF2-40B4-BE49-F238E27FC236}">
                    <a16:creationId xmlns:a16="http://schemas.microsoft.com/office/drawing/2014/main" id="{8AC547BE-A45A-4ABA-9547-4A5B456BC81B}"/>
                  </a:ext>
                </a:extLst>
              </p:cNvPr>
              <p:cNvCxnSpPr>
                <a:stCxn id="72" idx="2"/>
                <a:endCxn id="76" idx="0"/>
              </p:cNvCxnSpPr>
              <p:nvPr/>
            </p:nvCxnSpPr>
            <p:spPr>
              <a:xfrm>
                <a:off x="2917933"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81" name="直接连接符 80">
                <a:extLst>
                  <a:ext uri="{FF2B5EF4-FFF2-40B4-BE49-F238E27FC236}">
                    <a16:creationId xmlns:a16="http://schemas.microsoft.com/office/drawing/2014/main" id="{DB2633FA-359C-4D4D-9730-C1F497A5BDDB}"/>
                  </a:ext>
                </a:extLst>
              </p:cNvPr>
              <p:cNvCxnSpPr>
                <a:stCxn id="73" idx="2"/>
                <a:endCxn id="77" idx="0"/>
              </p:cNvCxnSpPr>
              <p:nvPr/>
            </p:nvCxnSpPr>
            <p:spPr>
              <a:xfrm>
                <a:off x="3571290" y="3707810"/>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sp>
            <p:nvSpPr>
              <p:cNvPr id="82" name="文本框 81">
                <a:extLst>
                  <a:ext uri="{FF2B5EF4-FFF2-40B4-BE49-F238E27FC236}">
                    <a16:creationId xmlns:a16="http://schemas.microsoft.com/office/drawing/2014/main" id="{139DEE9C-ED5E-489F-B920-8D1C02D7AF51}"/>
                  </a:ext>
                </a:extLst>
              </p:cNvPr>
              <p:cNvSpPr txBox="1"/>
              <p:nvPr/>
            </p:nvSpPr>
            <p:spPr>
              <a:xfrm>
                <a:off x="2229224" y="2224504"/>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83" name="直接箭头连接符 82">
                <a:extLst>
                  <a:ext uri="{FF2B5EF4-FFF2-40B4-BE49-F238E27FC236}">
                    <a16:creationId xmlns:a16="http://schemas.microsoft.com/office/drawing/2014/main" id="{403667FF-057C-41E8-A8E9-5DF69900B280}"/>
                  </a:ext>
                </a:extLst>
              </p:cNvPr>
              <p:cNvCxnSpPr>
                <a:cxnSpLocks/>
              </p:cNvCxnSpPr>
              <p:nvPr/>
            </p:nvCxnSpPr>
            <p:spPr>
              <a:xfrm flipH="1">
                <a:off x="2997009" y="3106381"/>
                <a:ext cx="216498" cy="364366"/>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grpSp>
        <p:sp>
          <p:nvSpPr>
            <p:cNvPr id="88" name="椭圆 87">
              <a:extLst>
                <a:ext uri="{FF2B5EF4-FFF2-40B4-BE49-F238E27FC236}">
                  <a16:creationId xmlns:a16="http://schemas.microsoft.com/office/drawing/2014/main" id="{A16036B4-4FAE-4873-A686-28F8A284CFA1}"/>
                </a:ext>
              </a:extLst>
            </p:cNvPr>
            <p:cNvSpPr/>
            <p:nvPr/>
          </p:nvSpPr>
          <p:spPr>
            <a:xfrm rot="7231300">
              <a:off x="2141190" y="2543164"/>
              <a:ext cx="543110" cy="307268"/>
            </a:xfrm>
            <a:prstGeom prst="ellipse">
              <a:avLst/>
            </a:prstGeom>
            <a:noFill/>
            <a:ln w="19050" cap="flat" cmpd="sng" algn="ctr">
              <a:solidFill>
                <a:schemeClr val="accent5">
                  <a:lumMod val="75000"/>
                </a:schemeClr>
              </a:solidFill>
              <a:prstDash val="dash"/>
              <a:tailEnd type="triangle"/>
            </a:ln>
            <a:effectLst/>
          </p:spPr>
          <p:txBody>
            <a:bodyPr rtlCol="0" anchor="ctr"/>
            <a:lstStyle/>
            <a:p>
              <a:pPr algn="ctr"/>
              <a:endParaRPr lang="zh-CN" altLang="en-US" dirty="0"/>
            </a:p>
          </p:txBody>
        </p:sp>
      </p:grpSp>
      <p:sp>
        <p:nvSpPr>
          <p:cNvPr id="24" name="箭头: 下 23">
            <a:extLst>
              <a:ext uri="{FF2B5EF4-FFF2-40B4-BE49-F238E27FC236}">
                <a16:creationId xmlns:a16="http://schemas.microsoft.com/office/drawing/2014/main" id="{CA61DD2F-0E94-466B-B3F3-372FA2235047}"/>
              </a:ext>
            </a:extLst>
          </p:cNvPr>
          <p:cNvSpPr/>
          <p:nvPr/>
        </p:nvSpPr>
        <p:spPr>
          <a:xfrm>
            <a:off x="6551523" y="2670520"/>
            <a:ext cx="328705" cy="344102"/>
          </a:xfrm>
          <a:prstGeom prst="downArrow">
            <a:avLst/>
          </a:prstGeom>
          <a:solidFill>
            <a:srgbClr val="C00000"/>
          </a:solidFill>
          <a:ln w="9525" cap="flat" cmpd="sng" algn="ctr">
            <a:noFill/>
            <a:prstDash val="dash"/>
            <a:tailEnd type="triangle"/>
          </a:ln>
          <a:effectLst/>
        </p:spPr>
        <p:txBody>
          <a:bodyPr rtlCol="0" anchor="ctr"/>
          <a:lstStyle/>
          <a:p>
            <a:pPr algn="ctr"/>
            <a:endParaRPr lang="zh-CN" altLang="en-US" dirty="0"/>
          </a:p>
        </p:txBody>
      </p:sp>
    </p:spTree>
    <p:extLst>
      <p:ext uri="{BB962C8B-B14F-4D97-AF65-F5344CB8AC3E}">
        <p14:creationId xmlns:p14="http://schemas.microsoft.com/office/powerpoint/2010/main" val="367722687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运维挑战：故障检测</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快速收敛</a:t>
            </a:r>
          </a:p>
        </p:txBody>
      </p:sp>
      <p:grpSp>
        <p:nvGrpSpPr>
          <p:cNvPr id="51" name="组合 50">
            <a:extLst>
              <a:ext uri="{FF2B5EF4-FFF2-40B4-BE49-F238E27FC236}">
                <a16:creationId xmlns:a16="http://schemas.microsoft.com/office/drawing/2014/main" id="{274DDF12-D8F6-48F8-AFAF-6DFC453B0B82}"/>
              </a:ext>
            </a:extLst>
          </p:cNvPr>
          <p:cNvGrpSpPr/>
          <p:nvPr/>
        </p:nvGrpSpPr>
        <p:grpSpPr>
          <a:xfrm>
            <a:off x="435505" y="1450564"/>
            <a:ext cx="3930950" cy="3234597"/>
            <a:chOff x="311296" y="1558210"/>
            <a:chExt cx="3930950" cy="3234597"/>
          </a:xfrm>
        </p:grpSpPr>
        <p:sp>
          <p:nvSpPr>
            <p:cNvPr id="7" name="矩形 6">
              <a:extLst>
                <a:ext uri="{FF2B5EF4-FFF2-40B4-BE49-F238E27FC236}">
                  <a16:creationId xmlns:a16="http://schemas.microsoft.com/office/drawing/2014/main" id="{44220205-8A38-44DA-9A76-0B82C173CFF2}"/>
                </a:ext>
              </a:extLst>
            </p:cNvPr>
            <p:cNvSpPr/>
            <p:nvPr/>
          </p:nvSpPr>
          <p:spPr>
            <a:xfrm>
              <a:off x="1444495" y="22930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4B879A15-83B6-48E6-A2F6-1EF68209766A}"/>
                </a:ext>
              </a:extLst>
            </p:cNvPr>
            <p:cNvSpPr/>
            <p:nvPr/>
          </p:nvSpPr>
          <p:spPr>
            <a:xfrm>
              <a:off x="2692410" y="22930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66BABFD-4387-46D8-B9D2-FFAEC3F96EFE}"/>
                </a:ext>
              </a:extLst>
            </p:cNvPr>
            <p:cNvSpPr/>
            <p:nvPr/>
          </p:nvSpPr>
          <p:spPr>
            <a:xfrm>
              <a:off x="1050207" y="31026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E476D4B3-8580-45F0-A1D0-5A514D9253CB}"/>
                </a:ext>
              </a:extLst>
            </p:cNvPr>
            <p:cNvSpPr/>
            <p:nvPr/>
          </p:nvSpPr>
          <p:spPr>
            <a:xfrm>
              <a:off x="3066431" y="31026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A9172078-A701-4D26-BD27-8E592CF5B300}"/>
                </a:ext>
              </a:extLst>
            </p:cNvPr>
            <p:cNvCxnSpPr>
              <a:stCxn id="9" idx="0"/>
              <a:endCxn id="7" idx="2"/>
            </p:cNvCxnSpPr>
            <p:nvPr/>
          </p:nvCxnSpPr>
          <p:spPr>
            <a:xfrm flipV="1">
              <a:off x="1302235" y="2509093"/>
              <a:ext cx="394288"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2" name="直接连接符 11">
              <a:extLst>
                <a:ext uri="{FF2B5EF4-FFF2-40B4-BE49-F238E27FC236}">
                  <a16:creationId xmlns:a16="http://schemas.microsoft.com/office/drawing/2014/main" id="{D427EAAE-BF38-4AB0-9664-30D503557F95}"/>
                </a:ext>
              </a:extLst>
            </p:cNvPr>
            <p:cNvCxnSpPr>
              <a:cxnSpLocks/>
              <a:stCxn id="9" idx="0"/>
              <a:endCxn id="8" idx="2"/>
            </p:cNvCxnSpPr>
            <p:nvPr/>
          </p:nvCxnSpPr>
          <p:spPr>
            <a:xfrm flipV="1">
              <a:off x="1302235" y="2509093"/>
              <a:ext cx="1642203"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3" name="直接连接符 12">
              <a:extLst>
                <a:ext uri="{FF2B5EF4-FFF2-40B4-BE49-F238E27FC236}">
                  <a16:creationId xmlns:a16="http://schemas.microsoft.com/office/drawing/2014/main" id="{B49F2D07-74A2-4B34-9CB3-1E2D0745A9BF}"/>
                </a:ext>
              </a:extLst>
            </p:cNvPr>
            <p:cNvCxnSpPr>
              <a:cxnSpLocks/>
              <a:stCxn id="10" idx="0"/>
              <a:endCxn id="7" idx="2"/>
            </p:cNvCxnSpPr>
            <p:nvPr/>
          </p:nvCxnSpPr>
          <p:spPr>
            <a:xfrm flipH="1" flipV="1">
              <a:off x="1696523" y="2509093"/>
              <a:ext cx="1621936"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4" name="直接连接符 13">
              <a:extLst>
                <a:ext uri="{FF2B5EF4-FFF2-40B4-BE49-F238E27FC236}">
                  <a16:creationId xmlns:a16="http://schemas.microsoft.com/office/drawing/2014/main" id="{0DB07C8C-5191-4552-86C1-CFE494927F19}"/>
                </a:ext>
              </a:extLst>
            </p:cNvPr>
            <p:cNvCxnSpPr>
              <a:stCxn id="10" idx="0"/>
              <a:endCxn id="8" idx="2"/>
            </p:cNvCxnSpPr>
            <p:nvPr/>
          </p:nvCxnSpPr>
          <p:spPr>
            <a:xfrm flipH="1" flipV="1">
              <a:off x="2944438" y="2509093"/>
              <a:ext cx="374021"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15" name="矩形 14">
              <a:extLst>
                <a:ext uri="{FF2B5EF4-FFF2-40B4-BE49-F238E27FC236}">
                  <a16:creationId xmlns:a16="http://schemas.microsoft.com/office/drawing/2014/main" id="{BAE9614B-7C8A-41BB-80AA-E9DC5F526963}"/>
                </a:ext>
              </a:extLst>
            </p:cNvPr>
            <p:cNvSpPr/>
            <p:nvPr/>
          </p:nvSpPr>
          <p:spPr>
            <a:xfrm>
              <a:off x="1050207" y="37958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GPU1</a:t>
              </a:r>
              <a:endParaRPr lang="zh-CN" altLang="en-US" sz="700" b="1" dirty="0">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73D6E6AF-6255-49CA-9E7E-FADE1F5A93D7}"/>
                </a:ext>
              </a:extLst>
            </p:cNvPr>
            <p:cNvCxnSpPr>
              <a:stCxn id="15" idx="0"/>
              <a:endCxn id="9" idx="2"/>
            </p:cNvCxnSpPr>
            <p:nvPr/>
          </p:nvCxnSpPr>
          <p:spPr>
            <a:xfrm flipV="1">
              <a:off x="1302235" y="3318633"/>
              <a:ext cx="0"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7" name="直接连接符 16">
              <a:extLst>
                <a:ext uri="{FF2B5EF4-FFF2-40B4-BE49-F238E27FC236}">
                  <a16:creationId xmlns:a16="http://schemas.microsoft.com/office/drawing/2014/main" id="{9CF29BDC-1BD6-4588-B4B5-74F7015B955A}"/>
                </a:ext>
              </a:extLst>
            </p:cNvPr>
            <p:cNvCxnSpPr>
              <a:cxnSpLocks/>
              <a:stCxn id="18" idx="0"/>
              <a:endCxn id="10" idx="2"/>
            </p:cNvCxnSpPr>
            <p:nvPr/>
          </p:nvCxnSpPr>
          <p:spPr>
            <a:xfrm flipV="1">
              <a:off x="3318459" y="3318633"/>
              <a:ext cx="0"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18" name="矩形 17">
              <a:extLst>
                <a:ext uri="{FF2B5EF4-FFF2-40B4-BE49-F238E27FC236}">
                  <a16:creationId xmlns:a16="http://schemas.microsoft.com/office/drawing/2014/main" id="{16CD8235-E5B0-4832-843A-68E457F89E25}"/>
                </a:ext>
              </a:extLst>
            </p:cNvPr>
            <p:cNvSpPr/>
            <p:nvPr/>
          </p:nvSpPr>
          <p:spPr>
            <a:xfrm>
              <a:off x="3066431" y="37958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GPU2</a:t>
              </a:r>
              <a:endParaRPr lang="zh-CN" altLang="en-US" sz="700" b="1"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A3A0F02C-5E2B-42A9-964C-F430FC66882A}"/>
                </a:ext>
              </a:extLst>
            </p:cNvPr>
            <p:cNvSpPr/>
            <p:nvPr/>
          </p:nvSpPr>
          <p:spPr>
            <a:xfrm>
              <a:off x="311296" y="1563638"/>
              <a:ext cx="3930950" cy="3229169"/>
            </a:xfrm>
            <a:prstGeom prst="rect">
              <a:avLst/>
            </a:prstGeom>
            <a:noFill/>
            <a:ln w="9525" cap="flat" cmpd="sng" algn="ctr">
              <a:solidFill>
                <a:schemeClr val="bg1">
                  <a:lumMod val="95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55E43D6-3B1A-4EB5-9FAF-94BAAE73A2F1}"/>
                </a:ext>
              </a:extLst>
            </p:cNvPr>
            <p:cNvSpPr/>
            <p:nvPr/>
          </p:nvSpPr>
          <p:spPr>
            <a:xfrm>
              <a:off x="311296" y="1558210"/>
              <a:ext cx="3930950" cy="331051"/>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400" b="1" spc="100" dirty="0">
                  <a:solidFill>
                    <a:schemeClr val="bg1"/>
                  </a:solidFill>
                  <a:latin typeface="微软雅黑" panose="020B0503020204020204" pitchFamily="34" charset="-122"/>
                  <a:ea typeface="微软雅黑" panose="020B0503020204020204" pitchFamily="34" charset="-122"/>
                </a:rPr>
                <a:t>本地恢复</a:t>
              </a:r>
            </a:p>
          </p:txBody>
        </p:sp>
        <p:sp>
          <p:nvSpPr>
            <p:cNvPr id="3" name="乘号 2">
              <a:extLst>
                <a:ext uri="{FF2B5EF4-FFF2-40B4-BE49-F238E27FC236}">
                  <a16:creationId xmlns:a16="http://schemas.microsoft.com/office/drawing/2014/main" id="{7C2A7EEF-DA6B-4C4C-9EA5-45BAFC3EE333}"/>
                </a:ext>
              </a:extLst>
            </p:cNvPr>
            <p:cNvSpPr/>
            <p:nvPr/>
          </p:nvSpPr>
          <p:spPr>
            <a:xfrm>
              <a:off x="1401485" y="2585827"/>
              <a:ext cx="288032" cy="288032"/>
            </a:xfrm>
            <a:prstGeom prst="mathMultiply">
              <a:avLst>
                <a:gd name="adj1" fmla="val 13036"/>
              </a:avLst>
            </a:prstGeom>
            <a:solidFill>
              <a:srgbClr val="C00000"/>
            </a:solidFill>
            <a:ln w="9525" cap="flat" cmpd="sng" algn="ctr">
              <a:noFill/>
              <a:prstDash val="dash"/>
              <a:tailEnd type="triangle"/>
            </a:ln>
            <a:effectLst/>
          </p:spPr>
          <p:txBody>
            <a:bodyPr rtlCol="0" anchor="ctr"/>
            <a:lstStyle/>
            <a:p>
              <a:pPr algn="ctr"/>
              <a:endParaRPr lang="zh-CN" altLang="en-US" dirty="0"/>
            </a:p>
          </p:txBody>
        </p:sp>
        <p:cxnSp>
          <p:nvCxnSpPr>
            <p:cNvPr id="38" name="直接箭头连接符 37">
              <a:extLst>
                <a:ext uri="{FF2B5EF4-FFF2-40B4-BE49-F238E27FC236}">
                  <a16:creationId xmlns:a16="http://schemas.microsoft.com/office/drawing/2014/main" id="{34E1659A-B9ED-403C-8D9A-AEB4A886E19D}"/>
                </a:ext>
              </a:extLst>
            </p:cNvPr>
            <p:cNvCxnSpPr>
              <a:cxnSpLocks/>
            </p:cNvCxnSpPr>
            <p:nvPr/>
          </p:nvCxnSpPr>
          <p:spPr>
            <a:xfrm flipV="1">
              <a:off x="1194223" y="3385046"/>
              <a:ext cx="0" cy="333756"/>
            </a:xfrm>
            <a:prstGeom prst="straightConnector1">
              <a:avLst/>
            </a:prstGeom>
            <a:ln w="190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1" name="直接箭头连接符 40">
              <a:extLst>
                <a:ext uri="{FF2B5EF4-FFF2-40B4-BE49-F238E27FC236}">
                  <a16:creationId xmlns:a16="http://schemas.microsoft.com/office/drawing/2014/main" id="{4F9E8EBB-16C8-4A2C-94D3-0B04893665BD}"/>
                </a:ext>
              </a:extLst>
            </p:cNvPr>
            <p:cNvCxnSpPr>
              <a:cxnSpLocks/>
            </p:cNvCxnSpPr>
            <p:nvPr/>
          </p:nvCxnSpPr>
          <p:spPr>
            <a:xfrm flipV="1">
              <a:off x="1214669" y="2691245"/>
              <a:ext cx="229826" cy="345476"/>
            </a:xfrm>
            <a:prstGeom prst="straightConnector1">
              <a:avLst/>
            </a:prstGeom>
            <a:ln w="190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4" name="直接箭头连接符 43">
              <a:extLst>
                <a:ext uri="{FF2B5EF4-FFF2-40B4-BE49-F238E27FC236}">
                  <a16:creationId xmlns:a16="http://schemas.microsoft.com/office/drawing/2014/main" id="{43964231-7ADE-4EE1-B6E2-CC12567C929A}"/>
                </a:ext>
              </a:extLst>
            </p:cNvPr>
            <p:cNvCxnSpPr>
              <a:cxnSpLocks/>
            </p:cNvCxnSpPr>
            <p:nvPr/>
          </p:nvCxnSpPr>
          <p:spPr>
            <a:xfrm flipV="1">
              <a:off x="1410247" y="3385046"/>
              <a:ext cx="0" cy="333756"/>
            </a:xfrm>
            <a:prstGeom prst="straightConnector1">
              <a:avLst/>
            </a:prstGeom>
            <a:ln w="1905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接箭头连接符 44">
              <a:extLst>
                <a:ext uri="{FF2B5EF4-FFF2-40B4-BE49-F238E27FC236}">
                  <a16:creationId xmlns:a16="http://schemas.microsoft.com/office/drawing/2014/main" id="{CEE85FA3-9818-45CD-A32A-3EB73FE223D8}"/>
                </a:ext>
              </a:extLst>
            </p:cNvPr>
            <p:cNvCxnSpPr>
              <a:cxnSpLocks/>
            </p:cNvCxnSpPr>
            <p:nvPr/>
          </p:nvCxnSpPr>
          <p:spPr>
            <a:xfrm flipV="1">
              <a:off x="1625284" y="2598553"/>
              <a:ext cx="1225123" cy="438168"/>
            </a:xfrm>
            <a:prstGeom prst="straightConnector1">
              <a:avLst/>
            </a:prstGeom>
            <a:ln w="1905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直接箭头连接符 47">
              <a:extLst>
                <a:ext uri="{FF2B5EF4-FFF2-40B4-BE49-F238E27FC236}">
                  <a16:creationId xmlns:a16="http://schemas.microsoft.com/office/drawing/2014/main" id="{DB09352E-ACEF-4112-A79D-02592726916D}"/>
                </a:ext>
              </a:extLst>
            </p:cNvPr>
            <p:cNvCxnSpPr>
              <a:cxnSpLocks/>
            </p:cNvCxnSpPr>
            <p:nvPr/>
          </p:nvCxnSpPr>
          <p:spPr>
            <a:xfrm>
              <a:off x="3093598" y="2577826"/>
              <a:ext cx="296100" cy="458895"/>
            </a:xfrm>
            <a:prstGeom prst="straightConnector1">
              <a:avLst/>
            </a:prstGeom>
            <a:ln w="1905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52" name="直接箭头连接符 51">
              <a:extLst>
                <a:ext uri="{FF2B5EF4-FFF2-40B4-BE49-F238E27FC236}">
                  <a16:creationId xmlns:a16="http://schemas.microsoft.com/office/drawing/2014/main" id="{763C6C6E-B0AE-4BB6-B6C5-87BF92030CA9}"/>
                </a:ext>
              </a:extLst>
            </p:cNvPr>
            <p:cNvCxnSpPr>
              <a:cxnSpLocks/>
            </p:cNvCxnSpPr>
            <p:nvPr/>
          </p:nvCxnSpPr>
          <p:spPr>
            <a:xfrm>
              <a:off x="3400401" y="3380780"/>
              <a:ext cx="0" cy="338022"/>
            </a:xfrm>
            <a:prstGeom prst="straightConnector1">
              <a:avLst/>
            </a:prstGeom>
            <a:ln w="190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54" name="矩形 53">
              <a:extLst>
                <a:ext uri="{FF2B5EF4-FFF2-40B4-BE49-F238E27FC236}">
                  <a16:creationId xmlns:a16="http://schemas.microsoft.com/office/drawing/2014/main" id="{599A6451-BF14-42AA-9067-492345F5508F}"/>
                </a:ext>
              </a:extLst>
            </p:cNvPr>
            <p:cNvSpPr/>
            <p:nvPr/>
          </p:nvSpPr>
          <p:spPr>
            <a:xfrm>
              <a:off x="311296" y="4299943"/>
              <a:ext cx="3930950" cy="491774"/>
            </a:xfrm>
            <a:prstGeom prst="rect">
              <a:avLst/>
            </a:prstGeom>
            <a:solidFill>
              <a:schemeClr val="bg1">
                <a:lumMod val="85000"/>
              </a:schemeClr>
            </a:solidFill>
            <a:ln w="9525" cap="flat" cmpd="sng" algn="ctr">
              <a:noFill/>
              <a:prstDash val="sysDash"/>
              <a:tailEnd type="triangle"/>
            </a:ln>
          </p:spPr>
          <p:txBody>
            <a:bodyPr lIns="36000" tIns="36000" rIns="36000" bIns="36000" rtlCol="0" anchor="ctr"/>
            <a:lstStyle/>
            <a:p>
              <a:pPr marL="171450" indent="-171450">
                <a:lnSpc>
                  <a:spcPct val="150000"/>
                </a:lnSpc>
                <a:buFont typeface="Wingdings" panose="05000000000000000000" pitchFamily="2" charset="2"/>
                <a:buChar char="l"/>
              </a:pPr>
              <a:r>
                <a:rPr lang="zh-CN" altLang="en-US" sz="900" dirty="0">
                  <a:latin typeface="微软雅黑" panose="020B0503020204020204" pitchFamily="34" charset="-122"/>
                  <a:ea typeface="微软雅黑" panose="020B0503020204020204" pitchFamily="34" charset="-122"/>
                </a:rPr>
                <a:t>动态负载均衡（</a:t>
              </a:r>
              <a:r>
                <a:rPr lang="en-US" altLang="zh-CN" sz="900" dirty="0">
                  <a:latin typeface="微软雅黑" panose="020B0503020204020204" pitchFamily="34" charset="-122"/>
                  <a:ea typeface="微软雅黑" panose="020B0503020204020204" pitchFamily="34" charset="-122"/>
                </a:rPr>
                <a:t>DLB</a:t>
              </a:r>
              <a:r>
                <a:rPr lang="zh-CN" altLang="en-US" sz="900" dirty="0">
                  <a:latin typeface="微软雅黑" panose="020B0503020204020204" pitchFamily="34" charset="-122"/>
                  <a:ea typeface="微软雅黑" panose="020B0503020204020204" pitchFamily="34" charset="-122"/>
                </a:rPr>
                <a:t>）组内切换</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900" dirty="0">
                  <a:latin typeface="微软雅黑" panose="020B0503020204020204" pitchFamily="34" charset="-122"/>
                  <a:ea typeface="微软雅黑" panose="020B0503020204020204" pitchFamily="34" charset="-122"/>
                </a:rPr>
                <a:t>毫秒级故障恢复时间</a:t>
              </a:r>
            </a:p>
          </p:txBody>
        </p:sp>
        <p:sp>
          <p:nvSpPr>
            <p:cNvPr id="50" name="文本框 49">
              <a:extLst>
                <a:ext uri="{FF2B5EF4-FFF2-40B4-BE49-F238E27FC236}">
                  <a16:creationId xmlns:a16="http://schemas.microsoft.com/office/drawing/2014/main" id="{D352D477-43C9-4284-AC0F-371A2CF64133}"/>
                </a:ext>
              </a:extLst>
            </p:cNvPr>
            <p:cNvSpPr txBox="1"/>
            <p:nvPr/>
          </p:nvSpPr>
          <p:spPr>
            <a:xfrm>
              <a:off x="589338" y="2609169"/>
              <a:ext cx="740908" cy="254813"/>
            </a:xfrm>
            <a:prstGeom prst="rect">
              <a:avLst/>
            </a:prstGeom>
            <a:noFill/>
          </p:spPr>
          <p:txBody>
            <a:bodyPr wrap="none" rtlCol="0">
              <a:spAutoFit/>
            </a:bodyPr>
            <a:lstStyle/>
            <a:p>
              <a:pPr algn="l">
                <a:lnSpc>
                  <a:spcPct val="130000"/>
                </a:lnSpc>
              </a:pPr>
              <a:r>
                <a:rPr lang="en-US" altLang="zh-CN" sz="900" kern="100" dirty="0">
                  <a:effectLst/>
                  <a:latin typeface="微软雅黑" panose="020B0503020204020204" pitchFamily="34" charset="-122"/>
                  <a:ea typeface="微软雅黑" panose="020B0503020204020204" pitchFamily="34" charset="-122"/>
                  <a:cs typeface="Arial" panose="020B0604020202020204" pitchFamily="34" charset="0"/>
                </a:rPr>
                <a:t>1.</a:t>
              </a:r>
              <a:r>
                <a:rPr lang="zh-CN" altLang="en-US" sz="900" kern="100" dirty="0">
                  <a:effectLst/>
                  <a:latin typeface="微软雅黑" panose="020B0503020204020204" pitchFamily="34" charset="-122"/>
                  <a:ea typeface="微软雅黑" panose="020B0503020204020204" pitchFamily="34" charset="-122"/>
                  <a:cs typeface="Arial" panose="020B0604020202020204" pitchFamily="34" charset="0"/>
                </a:rPr>
                <a:t>链路故障</a:t>
              </a:r>
            </a:p>
          </p:txBody>
        </p:sp>
        <p:sp>
          <p:nvSpPr>
            <p:cNvPr id="56" name="文本框 55">
              <a:extLst>
                <a:ext uri="{FF2B5EF4-FFF2-40B4-BE49-F238E27FC236}">
                  <a16:creationId xmlns:a16="http://schemas.microsoft.com/office/drawing/2014/main" id="{E7B1E5EA-B29D-489B-B817-89067EBD26DA}"/>
                </a:ext>
              </a:extLst>
            </p:cNvPr>
            <p:cNvSpPr txBox="1"/>
            <p:nvPr/>
          </p:nvSpPr>
          <p:spPr>
            <a:xfrm>
              <a:off x="1687686" y="2953214"/>
              <a:ext cx="845103" cy="254813"/>
            </a:xfrm>
            <a:prstGeom prst="rect">
              <a:avLst/>
            </a:prstGeom>
            <a:noFill/>
          </p:spPr>
          <p:txBody>
            <a:bodyPr wrap="none" rtlCol="0">
              <a:spAutoFit/>
            </a:bodyPr>
            <a:lstStyle/>
            <a:p>
              <a:pPr algn="l">
                <a:lnSpc>
                  <a:spcPct val="130000"/>
                </a:lnSpc>
              </a:pP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900" kern="100" dirty="0">
                  <a:effectLst/>
                  <a:latin typeface="微软雅黑" panose="020B0503020204020204" pitchFamily="34" charset="-122"/>
                  <a:ea typeface="微软雅黑" panose="020B0503020204020204" pitchFamily="34" charset="-122"/>
                  <a:cs typeface="Arial" panose="020B0604020202020204" pitchFamily="34" charset="0"/>
                </a:rPr>
                <a:t>.DLB</a:t>
              </a:r>
              <a:r>
                <a:rPr lang="zh-CN" altLang="en-US" sz="900" kern="100" dirty="0">
                  <a:effectLst/>
                  <a:latin typeface="微软雅黑" panose="020B0503020204020204" pitchFamily="34" charset="-122"/>
                  <a:ea typeface="微软雅黑" panose="020B0503020204020204" pitchFamily="34" charset="-122"/>
                  <a:cs typeface="Arial" panose="020B0604020202020204" pitchFamily="34" charset="0"/>
                </a:rPr>
                <a:t>组更新</a:t>
              </a:r>
            </a:p>
          </p:txBody>
        </p:sp>
      </p:grpSp>
      <p:grpSp>
        <p:nvGrpSpPr>
          <p:cNvPr id="58" name="组合 57">
            <a:extLst>
              <a:ext uri="{FF2B5EF4-FFF2-40B4-BE49-F238E27FC236}">
                <a16:creationId xmlns:a16="http://schemas.microsoft.com/office/drawing/2014/main" id="{FCA776EA-ED7D-4863-9052-EA6510EDD963}"/>
              </a:ext>
            </a:extLst>
          </p:cNvPr>
          <p:cNvGrpSpPr/>
          <p:nvPr/>
        </p:nvGrpSpPr>
        <p:grpSpPr>
          <a:xfrm>
            <a:off x="4673498" y="1449474"/>
            <a:ext cx="3930950" cy="3234597"/>
            <a:chOff x="311296" y="1558210"/>
            <a:chExt cx="3930950" cy="3234597"/>
          </a:xfrm>
        </p:grpSpPr>
        <p:sp>
          <p:nvSpPr>
            <p:cNvPr id="59" name="矩形 58">
              <a:extLst>
                <a:ext uri="{FF2B5EF4-FFF2-40B4-BE49-F238E27FC236}">
                  <a16:creationId xmlns:a16="http://schemas.microsoft.com/office/drawing/2014/main" id="{AD6CEA15-086F-4C28-BC79-0FDBD3DCB44D}"/>
                </a:ext>
              </a:extLst>
            </p:cNvPr>
            <p:cNvSpPr/>
            <p:nvPr/>
          </p:nvSpPr>
          <p:spPr>
            <a:xfrm>
              <a:off x="1444495" y="22930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D6DCF88F-FD72-46FA-9CC0-A7C8C2405AE6}"/>
                </a:ext>
              </a:extLst>
            </p:cNvPr>
            <p:cNvSpPr/>
            <p:nvPr/>
          </p:nvSpPr>
          <p:spPr>
            <a:xfrm>
              <a:off x="2692410" y="229306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a:t>
              </a:r>
              <a:endParaRPr lang="zh-CN" altLang="en-US" sz="700" b="1"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FF0486F0-88D0-4A6F-BD5F-4568E18B2F42}"/>
                </a:ext>
              </a:extLst>
            </p:cNvPr>
            <p:cNvSpPr/>
            <p:nvPr/>
          </p:nvSpPr>
          <p:spPr>
            <a:xfrm>
              <a:off x="1050207" y="31026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FD3079D3-19B2-4E6C-A57D-604CCBCA787B}"/>
                </a:ext>
              </a:extLst>
            </p:cNvPr>
            <p:cNvSpPr/>
            <p:nvPr/>
          </p:nvSpPr>
          <p:spPr>
            <a:xfrm>
              <a:off x="3066431" y="3102609"/>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a:t>
              </a:r>
              <a:endParaRPr lang="zh-CN" altLang="en-US" sz="700" b="1" dirty="0">
                <a:latin typeface="微软雅黑" panose="020B0503020204020204" pitchFamily="34" charset="-122"/>
                <a:ea typeface="微软雅黑" panose="020B0503020204020204" pitchFamily="34" charset="-122"/>
              </a:endParaRPr>
            </a:p>
          </p:txBody>
        </p:sp>
        <p:cxnSp>
          <p:nvCxnSpPr>
            <p:cNvPr id="63" name="直接连接符 62">
              <a:extLst>
                <a:ext uri="{FF2B5EF4-FFF2-40B4-BE49-F238E27FC236}">
                  <a16:creationId xmlns:a16="http://schemas.microsoft.com/office/drawing/2014/main" id="{55DC5B82-83E7-40D4-B798-6E9859FCAE13}"/>
                </a:ext>
              </a:extLst>
            </p:cNvPr>
            <p:cNvCxnSpPr>
              <a:stCxn id="61" idx="0"/>
              <a:endCxn id="59" idx="2"/>
            </p:cNvCxnSpPr>
            <p:nvPr/>
          </p:nvCxnSpPr>
          <p:spPr>
            <a:xfrm flipV="1">
              <a:off x="1302235" y="2509093"/>
              <a:ext cx="394288"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64" name="直接连接符 63">
              <a:extLst>
                <a:ext uri="{FF2B5EF4-FFF2-40B4-BE49-F238E27FC236}">
                  <a16:creationId xmlns:a16="http://schemas.microsoft.com/office/drawing/2014/main" id="{731C15B4-44FE-41C0-B761-6A69BFA69020}"/>
                </a:ext>
              </a:extLst>
            </p:cNvPr>
            <p:cNvCxnSpPr>
              <a:cxnSpLocks/>
              <a:stCxn id="61" idx="0"/>
              <a:endCxn id="60" idx="2"/>
            </p:cNvCxnSpPr>
            <p:nvPr/>
          </p:nvCxnSpPr>
          <p:spPr>
            <a:xfrm flipV="1">
              <a:off x="1302235" y="2509093"/>
              <a:ext cx="1642203"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65" name="直接连接符 64">
              <a:extLst>
                <a:ext uri="{FF2B5EF4-FFF2-40B4-BE49-F238E27FC236}">
                  <a16:creationId xmlns:a16="http://schemas.microsoft.com/office/drawing/2014/main" id="{712C6FC1-42F2-4D0D-BAEA-DAF9770D9EE7}"/>
                </a:ext>
              </a:extLst>
            </p:cNvPr>
            <p:cNvCxnSpPr>
              <a:cxnSpLocks/>
              <a:stCxn id="62" idx="0"/>
              <a:endCxn id="59" idx="2"/>
            </p:cNvCxnSpPr>
            <p:nvPr/>
          </p:nvCxnSpPr>
          <p:spPr>
            <a:xfrm flipH="1" flipV="1">
              <a:off x="1696523" y="2509093"/>
              <a:ext cx="1621936"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66" name="直接连接符 65">
              <a:extLst>
                <a:ext uri="{FF2B5EF4-FFF2-40B4-BE49-F238E27FC236}">
                  <a16:creationId xmlns:a16="http://schemas.microsoft.com/office/drawing/2014/main" id="{8816A0C7-5EB4-4FD3-8584-EB8FF757DCD6}"/>
                </a:ext>
              </a:extLst>
            </p:cNvPr>
            <p:cNvCxnSpPr>
              <a:stCxn id="62" idx="0"/>
              <a:endCxn id="60" idx="2"/>
            </p:cNvCxnSpPr>
            <p:nvPr/>
          </p:nvCxnSpPr>
          <p:spPr>
            <a:xfrm flipH="1" flipV="1">
              <a:off x="2944438" y="2509093"/>
              <a:ext cx="374021"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67" name="矩形 66">
              <a:extLst>
                <a:ext uri="{FF2B5EF4-FFF2-40B4-BE49-F238E27FC236}">
                  <a16:creationId xmlns:a16="http://schemas.microsoft.com/office/drawing/2014/main" id="{207C00D2-E424-408C-8878-68CA8038CE45}"/>
                </a:ext>
              </a:extLst>
            </p:cNvPr>
            <p:cNvSpPr/>
            <p:nvPr/>
          </p:nvSpPr>
          <p:spPr>
            <a:xfrm>
              <a:off x="1050207" y="37958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GPU1</a:t>
              </a:r>
              <a:endParaRPr lang="zh-CN" altLang="en-US" sz="700" b="1" dirty="0">
                <a:latin typeface="微软雅黑" panose="020B0503020204020204" pitchFamily="34" charset="-122"/>
                <a:ea typeface="微软雅黑" panose="020B0503020204020204" pitchFamily="34" charset="-122"/>
              </a:endParaRPr>
            </a:p>
          </p:txBody>
        </p:sp>
        <p:cxnSp>
          <p:nvCxnSpPr>
            <p:cNvPr id="68" name="直接连接符 67">
              <a:extLst>
                <a:ext uri="{FF2B5EF4-FFF2-40B4-BE49-F238E27FC236}">
                  <a16:creationId xmlns:a16="http://schemas.microsoft.com/office/drawing/2014/main" id="{9D69A38D-23AB-4AA6-ABFB-268AF8E2FD9F}"/>
                </a:ext>
              </a:extLst>
            </p:cNvPr>
            <p:cNvCxnSpPr>
              <a:stCxn id="67" idx="0"/>
              <a:endCxn id="61" idx="2"/>
            </p:cNvCxnSpPr>
            <p:nvPr/>
          </p:nvCxnSpPr>
          <p:spPr>
            <a:xfrm flipV="1">
              <a:off x="1302235" y="3318633"/>
              <a:ext cx="0"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69" name="直接连接符 68">
              <a:extLst>
                <a:ext uri="{FF2B5EF4-FFF2-40B4-BE49-F238E27FC236}">
                  <a16:creationId xmlns:a16="http://schemas.microsoft.com/office/drawing/2014/main" id="{CC589EE1-5937-4382-843F-16D544B64056}"/>
                </a:ext>
              </a:extLst>
            </p:cNvPr>
            <p:cNvCxnSpPr>
              <a:cxnSpLocks/>
              <a:stCxn id="70" idx="0"/>
              <a:endCxn id="62" idx="2"/>
            </p:cNvCxnSpPr>
            <p:nvPr/>
          </p:nvCxnSpPr>
          <p:spPr>
            <a:xfrm flipV="1">
              <a:off x="3318459" y="3318633"/>
              <a:ext cx="0" cy="477253"/>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70" name="矩形 69">
              <a:extLst>
                <a:ext uri="{FF2B5EF4-FFF2-40B4-BE49-F238E27FC236}">
                  <a16:creationId xmlns:a16="http://schemas.microsoft.com/office/drawing/2014/main" id="{682129F9-46E1-4E93-9DB4-FF37E538B300}"/>
                </a:ext>
              </a:extLst>
            </p:cNvPr>
            <p:cNvSpPr/>
            <p:nvPr/>
          </p:nvSpPr>
          <p:spPr>
            <a:xfrm>
              <a:off x="3066431" y="3795886"/>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GPU2</a:t>
              </a:r>
              <a:endParaRPr lang="zh-CN" altLang="en-US" sz="700" b="1" dirty="0">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C85FBBB6-74F9-469B-B47A-7E4E3004A16E}"/>
                </a:ext>
              </a:extLst>
            </p:cNvPr>
            <p:cNvSpPr/>
            <p:nvPr/>
          </p:nvSpPr>
          <p:spPr>
            <a:xfrm>
              <a:off x="311296" y="1563638"/>
              <a:ext cx="3930950" cy="3229169"/>
            </a:xfrm>
            <a:prstGeom prst="rect">
              <a:avLst/>
            </a:prstGeom>
            <a:noFill/>
            <a:ln w="9525" cap="flat" cmpd="sng" algn="ctr">
              <a:solidFill>
                <a:schemeClr val="bg1">
                  <a:lumMod val="95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D492BE44-1EF3-43B7-9232-8189836C7FB1}"/>
                </a:ext>
              </a:extLst>
            </p:cNvPr>
            <p:cNvSpPr/>
            <p:nvPr/>
          </p:nvSpPr>
          <p:spPr>
            <a:xfrm>
              <a:off x="311296" y="1558210"/>
              <a:ext cx="3930950" cy="331051"/>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400" b="1" spc="100" dirty="0">
                  <a:solidFill>
                    <a:schemeClr val="bg1"/>
                  </a:solidFill>
                  <a:latin typeface="微软雅黑" panose="020B0503020204020204" pitchFamily="34" charset="-122"/>
                  <a:ea typeface="微软雅黑" panose="020B0503020204020204" pitchFamily="34" charset="-122"/>
                </a:rPr>
                <a:t>远程恢复</a:t>
              </a:r>
            </a:p>
          </p:txBody>
        </p:sp>
        <p:sp>
          <p:nvSpPr>
            <p:cNvPr id="73" name="乘号 72">
              <a:extLst>
                <a:ext uri="{FF2B5EF4-FFF2-40B4-BE49-F238E27FC236}">
                  <a16:creationId xmlns:a16="http://schemas.microsoft.com/office/drawing/2014/main" id="{EDEB614D-DC89-45B5-9F32-99B3A972171E}"/>
                </a:ext>
              </a:extLst>
            </p:cNvPr>
            <p:cNvSpPr/>
            <p:nvPr/>
          </p:nvSpPr>
          <p:spPr>
            <a:xfrm>
              <a:off x="1301150" y="2762582"/>
              <a:ext cx="288032" cy="288032"/>
            </a:xfrm>
            <a:prstGeom prst="mathMultiply">
              <a:avLst>
                <a:gd name="adj1" fmla="val 13036"/>
              </a:avLst>
            </a:prstGeom>
            <a:solidFill>
              <a:srgbClr val="C00000"/>
            </a:solidFill>
            <a:ln w="9525" cap="flat" cmpd="sng" algn="ctr">
              <a:noFill/>
              <a:prstDash val="dash"/>
              <a:tailEnd type="triangle"/>
            </a:ln>
            <a:effectLst/>
          </p:spPr>
          <p:txBody>
            <a:bodyPr rtlCol="0" anchor="ctr"/>
            <a:lstStyle/>
            <a:p>
              <a:pPr algn="ctr"/>
              <a:endParaRPr lang="zh-CN" altLang="en-US" dirty="0"/>
            </a:p>
          </p:txBody>
        </p:sp>
        <p:cxnSp>
          <p:nvCxnSpPr>
            <p:cNvPr id="74" name="直接箭头连接符 73">
              <a:extLst>
                <a:ext uri="{FF2B5EF4-FFF2-40B4-BE49-F238E27FC236}">
                  <a16:creationId xmlns:a16="http://schemas.microsoft.com/office/drawing/2014/main" id="{4076BB42-88C6-4F02-B72C-9C4539898404}"/>
                </a:ext>
              </a:extLst>
            </p:cNvPr>
            <p:cNvCxnSpPr>
              <a:cxnSpLocks/>
            </p:cNvCxnSpPr>
            <p:nvPr/>
          </p:nvCxnSpPr>
          <p:spPr>
            <a:xfrm flipV="1">
              <a:off x="3234134" y="3390381"/>
              <a:ext cx="0" cy="333756"/>
            </a:xfrm>
            <a:prstGeom prst="straightConnector1">
              <a:avLst/>
            </a:prstGeom>
            <a:ln w="190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75" name="直接箭头连接符 74">
              <a:extLst>
                <a:ext uri="{FF2B5EF4-FFF2-40B4-BE49-F238E27FC236}">
                  <a16:creationId xmlns:a16="http://schemas.microsoft.com/office/drawing/2014/main" id="{00729774-6D8D-4C04-A184-EE104BD521AD}"/>
                </a:ext>
              </a:extLst>
            </p:cNvPr>
            <p:cNvCxnSpPr>
              <a:cxnSpLocks/>
            </p:cNvCxnSpPr>
            <p:nvPr/>
          </p:nvCxnSpPr>
          <p:spPr>
            <a:xfrm flipH="1" flipV="1">
              <a:off x="2339600" y="2818727"/>
              <a:ext cx="692705" cy="255109"/>
            </a:xfrm>
            <a:prstGeom prst="straightConnector1">
              <a:avLst/>
            </a:prstGeom>
            <a:ln w="190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76" name="直接箭头连接符 75">
              <a:extLst>
                <a:ext uri="{FF2B5EF4-FFF2-40B4-BE49-F238E27FC236}">
                  <a16:creationId xmlns:a16="http://schemas.microsoft.com/office/drawing/2014/main" id="{0D5DCF89-ECBB-498C-B59F-28F440A0E1E2}"/>
                </a:ext>
              </a:extLst>
            </p:cNvPr>
            <p:cNvCxnSpPr>
              <a:cxnSpLocks/>
            </p:cNvCxnSpPr>
            <p:nvPr/>
          </p:nvCxnSpPr>
          <p:spPr>
            <a:xfrm flipV="1">
              <a:off x="3378150" y="3393351"/>
              <a:ext cx="0" cy="333756"/>
            </a:xfrm>
            <a:prstGeom prst="straightConnector1">
              <a:avLst/>
            </a:prstGeom>
            <a:ln w="1905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77" name="直接箭头连接符 76">
              <a:extLst>
                <a:ext uri="{FF2B5EF4-FFF2-40B4-BE49-F238E27FC236}">
                  <a16:creationId xmlns:a16="http://schemas.microsoft.com/office/drawing/2014/main" id="{A2154C9C-ABA8-43F5-BE2D-D3E05997AAE4}"/>
                </a:ext>
              </a:extLst>
            </p:cNvPr>
            <p:cNvCxnSpPr>
              <a:cxnSpLocks/>
            </p:cNvCxnSpPr>
            <p:nvPr/>
          </p:nvCxnSpPr>
          <p:spPr>
            <a:xfrm flipH="1">
              <a:off x="1599249" y="2828009"/>
              <a:ext cx="652484" cy="249986"/>
            </a:xfrm>
            <a:prstGeom prst="straightConnector1">
              <a:avLst/>
            </a:prstGeom>
            <a:ln w="1905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78" name="直接箭头连接符 77">
              <a:extLst>
                <a:ext uri="{FF2B5EF4-FFF2-40B4-BE49-F238E27FC236}">
                  <a16:creationId xmlns:a16="http://schemas.microsoft.com/office/drawing/2014/main" id="{8F575E0E-74A8-41C6-8DE4-E264B9EA8944}"/>
                </a:ext>
              </a:extLst>
            </p:cNvPr>
            <p:cNvCxnSpPr>
              <a:cxnSpLocks/>
            </p:cNvCxnSpPr>
            <p:nvPr/>
          </p:nvCxnSpPr>
          <p:spPr>
            <a:xfrm flipH="1" flipV="1">
              <a:off x="3065732" y="2563499"/>
              <a:ext cx="272994" cy="434235"/>
            </a:xfrm>
            <a:prstGeom prst="straightConnector1">
              <a:avLst/>
            </a:prstGeom>
            <a:ln w="1905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79" name="直接箭头连接符 78">
              <a:extLst>
                <a:ext uri="{FF2B5EF4-FFF2-40B4-BE49-F238E27FC236}">
                  <a16:creationId xmlns:a16="http://schemas.microsoft.com/office/drawing/2014/main" id="{F27F64C8-0AED-45F1-9CF0-843654AF2E85}"/>
                </a:ext>
              </a:extLst>
            </p:cNvPr>
            <p:cNvCxnSpPr>
              <a:cxnSpLocks/>
            </p:cNvCxnSpPr>
            <p:nvPr/>
          </p:nvCxnSpPr>
          <p:spPr>
            <a:xfrm>
              <a:off x="1361926" y="3374822"/>
              <a:ext cx="0" cy="338022"/>
            </a:xfrm>
            <a:prstGeom prst="straightConnector1">
              <a:avLst/>
            </a:prstGeom>
            <a:ln w="190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80" name="矩形 79">
              <a:extLst>
                <a:ext uri="{FF2B5EF4-FFF2-40B4-BE49-F238E27FC236}">
                  <a16:creationId xmlns:a16="http://schemas.microsoft.com/office/drawing/2014/main" id="{9284E92A-B85F-4F64-8739-91F68919C051}"/>
                </a:ext>
              </a:extLst>
            </p:cNvPr>
            <p:cNvSpPr/>
            <p:nvPr/>
          </p:nvSpPr>
          <p:spPr>
            <a:xfrm>
              <a:off x="311296" y="4299943"/>
              <a:ext cx="3930950" cy="491774"/>
            </a:xfrm>
            <a:prstGeom prst="rect">
              <a:avLst/>
            </a:prstGeom>
            <a:solidFill>
              <a:schemeClr val="bg1">
                <a:lumMod val="85000"/>
              </a:schemeClr>
            </a:solidFill>
            <a:ln w="9525" cap="flat" cmpd="sng" algn="ctr">
              <a:noFill/>
              <a:prstDash val="sysDash"/>
              <a:tailEnd type="triangle"/>
            </a:ln>
          </p:spPr>
          <p:txBody>
            <a:bodyPr lIns="36000" tIns="36000" rIns="36000" bIns="36000" rtlCol="0" anchor="ctr"/>
            <a:lstStyle/>
            <a:p>
              <a:pPr marL="171450" indent="-171450">
                <a:lnSpc>
                  <a:spcPct val="150000"/>
                </a:lnSpc>
                <a:buFont typeface="Wingdings" panose="05000000000000000000" pitchFamily="2" charset="2"/>
                <a:buChar char="l"/>
              </a:pPr>
              <a:r>
                <a:rPr lang="zh-CN" altLang="en-US" sz="900" dirty="0">
                  <a:latin typeface="微软雅黑" panose="020B0503020204020204" pitchFamily="34" charset="-122"/>
                  <a:ea typeface="微软雅黑" panose="020B0503020204020204" pitchFamily="34" charset="-122"/>
                </a:rPr>
                <a:t>快速识别隔离</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快速路由收敛</a:t>
              </a:r>
              <a:endParaRPr lang="en-US" altLang="zh-CN" sz="900" dirty="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900" dirty="0">
                  <a:latin typeface="微软雅黑" panose="020B0503020204020204" pitchFamily="34" charset="-122"/>
                  <a:ea typeface="微软雅黑" panose="020B0503020204020204" pitchFamily="34" charset="-122"/>
                </a:rPr>
                <a:t>秒级故障恢复时间，低于</a:t>
              </a:r>
              <a:r>
                <a:rPr lang="en-US" altLang="zh-CN" sz="900" dirty="0">
                  <a:latin typeface="微软雅黑" panose="020B0503020204020204" pitchFamily="34" charset="-122"/>
                  <a:ea typeface="微软雅黑" panose="020B0503020204020204" pitchFamily="34" charset="-122"/>
                </a:rPr>
                <a:t>NCCL</a:t>
              </a:r>
              <a:r>
                <a:rPr lang="zh-CN" altLang="en-US" sz="900" dirty="0">
                  <a:latin typeface="微软雅黑" panose="020B0503020204020204" pitchFamily="34" charset="-122"/>
                  <a:ea typeface="微软雅黑" panose="020B0503020204020204" pitchFamily="34" charset="-122"/>
                </a:rPr>
                <a:t>设置超时时间</a:t>
              </a:r>
            </a:p>
          </p:txBody>
        </p:sp>
      </p:grpSp>
      <p:cxnSp>
        <p:nvCxnSpPr>
          <p:cNvPr id="86" name="直接箭头连接符 85">
            <a:extLst>
              <a:ext uri="{FF2B5EF4-FFF2-40B4-BE49-F238E27FC236}">
                <a16:creationId xmlns:a16="http://schemas.microsoft.com/office/drawing/2014/main" id="{2AC09F3D-2568-4A82-9DB1-5B6CEB449AD6}"/>
              </a:ext>
            </a:extLst>
          </p:cNvPr>
          <p:cNvCxnSpPr>
            <a:cxnSpLocks/>
          </p:cNvCxnSpPr>
          <p:nvPr/>
        </p:nvCxnSpPr>
        <p:spPr>
          <a:xfrm flipH="1">
            <a:off x="5789402" y="2433095"/>
            <a:ext cx="176006" cy="234555"/>
          </a:xfrm>
          <a:prstGeom prst="straightConnector1">
            <a:avLst/>
          </a:prstGeom>
          <a:ln w="190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97" name="直接箭头连接符 96">
            <a:extLst>
              <a:ext uri="{FF2B5EF4-FFF2-40B4-BE49-F238E27FC236}">
                <a16:creationId xmlns:a16="http://schemas.microsoft.com/office/drawing/2014/main" id="{545BCB97-1CD1-4268-B40E-4015177BF4F6}"/>
              </a:ext>
            </a:extLst>
          </p:cNvPr>
          <p:cNvCxnSpPr>
            <a:cxnSpLocks/>
          </p:cNvCxnSpPr>
          <p:nvPr/>
        </p:nvCxnSpPr>
        <p:spPr>
          <a:xfrm>
            <a:off x="6408057" y="2468640"/>
            <a:ext cx="898583" cy="329222"/>
          </a:xfrm>
          <a:prstGeom prst="straightConnector1">
            <a:avLst/>
          </a:prstGeom>
          <a:ln w="12700">
            <a:solidFill>
              <a:schemeClr val="tx1"/>
            </a:solidFill>
            <a:prstDash val="dash"/>
            <a:tailEnd type="triangle"/>
          </a:ln>
        </p:spPr>
        <p:style>
          <a:lnRef idx="1">
            <a:schemeClr val="accent6"/>
          </a:lnRef>
          <a:fillRef idx="0">
            <a:schemeClr val="accent6"/>
          </a:fillRef>
          <a:effectRef idx="0">
            <a:schemeClr val="accent6"/>
          </a:effectRef>
          <a:fontRef idx="minor">
            <a:schemeClr val="tx1"/>
          </a:fontRef>
        </p:style>
      </p:cxnSp>
      <p:sp>
        <p:nvSpPr>
          <p:cNvPr id="100" name="文本框 99">
            <a:extLst>
              <a:ext uri="{FF2B5EF4-FFF2-40B4-BE49-F238E27FC236}">
                <a16:creationId xmlns:a16="http://schemas.microsoft.com/office/drawing/2014/main" id="{C117B46A-043A-494C-8169-9B32550195EB}"/>
              </a:ext>
            </a:extLst>
          </p:cNvPr>
          <p:cNvSpPr txBox="1"/>
          <p:nvPr/>
        </p:nvSpPr>
        <p:spPr>
          <a:xfrm>
            <a:off x="6320190" y="2237529"/>
            <a:ext cx="740908" cy="254813"/>
          </a:xfrm>
          <a:prstGeom prst="rect">
            <a:avLst/>
          </a:prstGeom>
          <a:noFill/>
        </p:spPr>
        <p:txBody>
          <a:bodyPr wrap="none" rtlCol="0">
            <a:spAutoFit/>
          </a:bodyPr>
          <a:lstStyle/>
          <a:p>
            <a:pPr algn="l">
              <a:lnSpc>
                <a:spcPct val="130000"/>
              </a:lnSpc>
            </a:pPr>
            <a:r>
              <a:rPr lang="en-US" altLang="zh-CN" sz="900" kern="100" dirty="0">
                <a:effectLst/>
                <a:latin typeface="微软雅黑" panose="020B0503020204020204" pitchFamily="34" charset="-122"/>
                <a:ea typeface="微软雅黑" panose="020B0503020204020204" pitchFamily="34" charset="-122"/>
                <a:cs typeface="Arial" panose="020B0604020202020204" pitchFamily="34" charset="0"/>
              </a:rPr>
              <a:t>2.</a:t>
            </a:r>
            <a:r>
              <a:rPr lang="zh-CN" altLang="en-US" sz="900" kern="100" dirty="0">
                <a:effectLst/>
                <a:latin typeface="微软雅黑" panose="020B0503020204020204" pitchFamily="34" charset="-122"/>
                <a:ea typeface="微软雅黑" panose="020B0503020204020204" pitchFamily="34" charset="-122"/>
                <a:cs typeface="Arial" panose="020B0604020202020204" pitchFamily="34" charset="0"/>
              </a:rPr>
              <a:t>路由撤销</a:t>
            </a:r>
          </a:p>
        </p:txBody>
      </p:sp>
      <p:sp>
        <p:nvSpPr>
          <p:cNvPr id="101" name="文本框 100">
            <a:extLst>
              <a:ext uri="{FF2B5EF4-FFF2-40B4-BE49-F238E27FC236}">
                <a16:creationId xmlns:a16="http://schemas.microsoft.com/office/drawing/2014/main" id="{7BCC95F4-72BE-4870-B7EE-C451A66224B5}"/>
              </a:ext>
            </a:extLst>
          </p:cNvPr>
          <p:cNvSpPr txBox="1"/>
          <p:nvPr/>
        </p:nvSpPr>
        <p:spPr>
          <a:xfrm>
            <a:off x="4994824" y="2625470"/>
            <a:ext cx="740908" cy="254813"/>
          </a:xfrm>
          <a:prstGeom prst="rect">
            <a:avLst/>
          </a:prstGeom>
          <a:noFill/>
        </p:spPr>
        <p:txBody>
          <a:bodyPr wrap="none" rtlCol="0">
            <a:spAutoFit/>
          </a:bodyPr>
          <a:lstStyle/>
          <a:p>
            <a:pPr algn="l">
              <a:lnSpc>
                <a:spcPct val="130000"/>
              </a:lnSpc>
            </a:pPr>
            <a:r>
              <a:rPr lang="en-US" altLang="zh-CN" sz="900" kern="100" dirty="0">
                <a:effectLst/>
                <a:latin typeface="微软雅黑" panose="020B0503020204020204" pitchFamily="34" charset="-122"/>
                <a:ea typeface="微软雅黑" panose="020B0503020204020204" pitchFamily="34" charset="-122"/>
                <a:cs typeface="Arial" panose="020B0604020202020204" pitchFamily="34" charset="0"/>
              </a:rPr>
              <a:t>1.</a:t>
            </a:r>
            <a:r>
              <a:rPr lang="zh-CN" altLang="en-US" sz="900" kern="100" dirty="0">
                <a:effectLst/>
                <a:latin typeface="微软雅黑" panose="020B0503020204020204" pitchFamily="34" charset="-122"/>
                <a:ea typeface="微软雅黑" panose="020B0503020204020204" pitchFamily="34" charset="-122"/>
                <a:cs typeface="Arial" panose="020B0604020202020204" pitchFamily="34" charset="0"/>
              </a:rPr>
              <a:t>链路故障</a:t>
            </a:r>
          </a:p>
        </p:txBody>
      </p:sp>
      <p:sp>
        <p:nvSpPr>
          <p:cNvPr id="102" name="文本框 101">
            <a:extLst>
              <a:ext uri="{FF2B5EF4-FFF2-40B4-BE49-F238E27FC236}">
                <a16:creationId xmlns:a16="http://schemas.microsoft.com/office/drawing/2014/main" id="{6E649E38-F90E-4756-93C5-0DD99ABD3EE4}"/>
              </a:ext>
            </a:extLst>
          </p:cNvPr>
          <p:cNvSpPr txBox="1"/>
          <p:nvPr/>
        </p:nvSpPr>
        <p:spPr>
          <a:xfrm>
            <a:off x="7716758" y="2737970"/>
            <a:ext cx="740908" cy="254813"/>
          </a:xfrm>
          <a:prstGeom prst="rect">
            <a:avLst/>
          </a:prstGeom>
          <a:noFill/>
        </p:spPr>
        <p:txBody>
          <a:bodyPr wrap="none" rtlCol="0">
            <a:spAutoFit/>
          </a:bodyPr>
          <a:lstStyle/>
          <a:p>
            <a:pPr algn="l">
              <a:lnSpc>
                <a:spcPct val="130000"/>
              </a:lnSpc>
            </a:pP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3</a:t>
            </a:r>
            <a:r>
              <a:rPr lang="en-US" altLang="zh-CN" sz="900" kern="100" dirty="0">
                <a:effectLst/>
                <a:latin typeface="微软雅黑" panose="020B0503020204020204" pitchFamily="34" charset="-122"/>
                <a:ea typeface="微软雅黑" panose="020B0503020204020204" pitchFamily="34" charset="-122"/>
                <a:cs typeface="Arial" panose="020B0604020202020204" pitchFamily="34" charset="0"/>
              </a:rPr>
              <a:t>.</a:t>
            </a:r>
            <a:r>
              <a:rPr lang="zh-CN" altLang="en-US" sz="900" kern="100" dirty="0">
                <a:effectLst/>
                <a:latin typeface="微软雅黑" panose="020B0503020204020204" pitchFamily="34" charset="-122"/>
                <a:ea typeface="微软雅黑" panose="020B0503020204020204" pitchFamily="34" charset="-122"/>
                <a:cs typeface="Arial" panose="020B0604020202020204" pitchFamily="34" charset="0"/>
              </a:rPr>
              <a:t>路由更新</a:t>
            </a:r>
          </a:p>
        </p:txBody>
      </p:sp>
      <p:sp>
        <p:nvSpPr>
          <p:cNvPr id="103" name="矩形 102">
            <a:extLst>
              <a:ext uri="{FF2B5EF4-FFF2-40B4-BE49-F238E27FC236}">
                <a16:creationId xmlns:a16="http://schemas.microsoft.com/office/drawing/2014/main" id="{3BB68A13-57C3-48DB-8833-779F40225262}"/>
              </a:ext>
            </a:extLst>
          </p:cNvPr>
          <p:cNvSpPr/>
          <p:nvPr/>
        </p:nvSpPr>
        <p:spPr>
          <a:xfrm>
            <a:off x="435505" y="699542"/>
            <a:ext cx="8168943" cy="649942"/>
          </a:xfrm>
          <a:prstGeom prst="rect">
            <a:avLst/>
          </a:prstGeom>
          <a:solidFill>
            <a:schemeClr val="bg1">
              <a:lumMod val="95000"/>
            </a:schemeClr>
          </a:solidFill>
          <a:ln w="9525" cap="flat" cmpd="sng" algn="ctr">
            <a:noFill/>
            <a:prstDash val="sysDash"/>
            <a:tailEnd type="triangle"/>
          </a:ln>
          <a:effectLst>
            <a:softEdge rad="12700"/>
          </a:effectLst>
        </p:spPr>
        <p:txBody>
          <a:bodyPr lIns="36000" tIns="36000" rIns="36000" bIns="36000" rtlCol="0" anchor="ctr"/>
          <a:lstStyle/>
          <a:p>
            <a:pPr algn="ctr">
              <a:lnSpc>
                <a:spcPct val="150000"/>
              </a:lnSpc>
            </a:pPr>
            <a:r>
              <a:rPr lang="zh-CN" altLang="en-US" sz="1100" b="1" dirty="0">
                <a:latin typeface="微软雅黑" panose="020B0503020204020204" pitchFamily="34" charset="-122"/>
                <a:ea typeface="微软雅黑" panose="020B0503020204020204" pitchFamily="34" charset="-122"/>
              </a:rPr>
              <a:t>故障举例</a:t>
            </a: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近</a:t>
            </a:r>
            <a:r>
              <a:rPr lang="en-US" altLang="zh-CN" sz="1100" b="1" dirty="0">
                <a:latin typeface="微软雅黑" panose="020B0503020204020204" pitchFamily="34" charset="-122"/>
                <a:ea typeface="微软雅黑" panose="020B0503020204020204" pitchFamily="34" charset="-122"/>
              </a:rPr>
              <a:t>10</a:t>
            </a:r>
            <a:r>
              <a:rPr lang="zh-CN" altLang="en-US" sz="1100" b="1" dirty="0">
                <a:latin typeface="微软雅黑" panose="020B0503020204020204" pitchFamily="34" charset="-122"/>
                <a:ea typeface="微软雅黑" panose="020B0503020204020204" pitchFamily="34" charset="-122"/>
              </a:rPr>
              <a:t>万个光模块，按照</a:t>
            </a:r>
            <a:r>
              <a:rPr lang="en-US" altLang="zh-CN" sz="1100" b="1" dirty="0">
                <a:latin typeface="微软雅黑" panose="020B0503020204020204" pitchFamily="34" charset="-122"/>
                <a:ea typeface="微软雅黑" panose="020B0503020204020204" pitchFamily="34" charset="-122"/>
              </a:rPr>
              <a:t>MTBF=1</a:t>
            </a:r>
            <a:r>
              <a:rPr lang="zh-CN" altLang="en-US" sz="1100" b="1" dirty="0">
                <a:latin typeface="微软雅黑" panose="020B0503020204020204" pitchFamily="34" charset="-122"/>
                <a:ea typeface="微软雅黑" panose="020B0503020204020204" pitchFamily="34" charset="-122"/>
              </a:rPr>
              <a:t>千万小时计算，平均</a:t>
            </a:r>
            <a:r>
              <a:rPr lang="en-US" altLang="zh-CN" sz="1100" b="1" dirty="0">
                <a:latin typeface="微软雅黑" panose="020B0503020204020204" pitchFamily="34" charset="-122"/>
                <a:ea typeface="微软雅黑" panose="020B0503020204020204" pitchFamily="34" charset="-122"/>
              </a:rPr>
              <a:t>4</a:t>
            </a:r>
            <a:r>
              <a:rPr lang="zh-CN" altLang="en-US" sz="1100" b="1" dirty="0">
                <a:latin typeface="微软雅黑" panose="020B0503020204020204" pitchFamily="34" charset="-122"/>
                <a:ea typeface="微软雅黑" panose="020B0503020204020204" pitchFamily="34" charset="-122"/>
              </a:rPr>
              <a:t>天就会出现一起模块故障</a:t>
            </a:r>
          </a:p>
          <a:p>
            <a:pPr algn="ctr">
              <a:lnSpc>
                <a:spcPct val="150000"/>
              </a:lnSpc>
            </a:pPr>
            <a:r>
              <a:rPr lang="zh-CN" altLang="en-US" sz="1100" b="1" dirty="0">
                <a:latin typeface="微软雅黑" panose="020B0503020204020204" pitchFamily="34" charset="-122"/>
                <a:ea typeface="微软雅黑" panose="020B0503020204020204" pitchFamily="34" charset="-122"/>
              </a:rPr>
              <a:t>交换机针对硬件故障的快速恢复是确保大规模训练不中断的关键</a:t>
            </a:r>
            <a:r>
              <a:rPr lang="en-US" altLang="zh-CN" sz="1100" b="1" dirty="0">
                <a:latin typeface="微软雅黑" panose="020B0503020204020204" pitchFamily="34" charset="-122"/>
                <a:ea typeface="微软雅黑" panose="020B0503020204020204" pitchFamily="34" charset="-122"/>
              </a:rPr>
              <a:t>!</a:t>
            </a:r>
            <a:endParaRPr lang="zh-CN" altLang="en-US" sz="1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29130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运维挑战：故障检测</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网络黑盒探测</a:t>
            </a:r>
          </a:p>
        </p:txBody>
      </p:sp>
      <p:grpSp>
        <p:nvGrpSpPr>
          <p:cNvPr id="142" name="组合 141">
            <a:extLst>
              <a:ext uri="{FF2B5EF4-FFF2-40B4-BE49-F238E27FC236}">
                <a16:creationId xmlns:a16="http://schemas.microsoft.com/office/drawing/2014/main" id="{D3A39A9F-60A0-4E72-998C-74166A82C119}"/>
              </a:ext>
            </a:extLst>
          </p:cNvPr>
          <p:cNvGrpSpPr/>
          <p:nvPr/>
        </p:nvGrpSpPr>
        <p:grpSpPr>
          <a:xfrm>
            <a:off x="827584" y="1243131"/>
            <a:ext cx="4283732" cy="3488859"/>
            <a:chOff x="467544" y="1171123"/>
            <a:chExt cx="4283732" cy="3488859"/>
          </a:xfrm>
        </p:grpSpPr>
        <p:sp>
          <p:nvSpPr>
            <p:cNvPr id="10" name="圆角矩形 4">
              <a:extLst>
                <a:ext uri="{FF2B5EF4-FFF2-40B4-BE49-F238E27FC236}">
                  <a16:creationId xmlns:a16="http://schemas.microsoft.com/office/drawing/2014/main" id="{22EC39D6-E999-4784-B282-ACB38773231D}"/>
                </a:ext>
              </a:extLst>
            </p:cNvPr>
            <p:cNvSpPr/>
            <p:nvPr/>
          </p:nvSpPr>
          <p:spPr>
            <a:xfrm>
              <a:off x="539552" y="3419102"/>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ToR1</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1" name="圆角矩形 4">
              <a:extLst>
                <a:ext uri="{FF2B5EF4-FFF2-40B4-BE49-F238E27FC236}">
                  <a16:creationId xmlns:a16="http://schemas.microsoft.com/office/drawing/2014/main" id="{296D7260-EE7F-482A-96D6-5D62197EE06E}"/>
                </a:ext>
              </a:extLst>
            </p:cNvPr>
            <p:cNvSpPr/>
            <p:nvPr/>
          </p:nvSpPr>
          <p:spPr>
            <a:xfrm>
              <a:off x="1043608" y="3419102"/>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ToR2</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2" name="矩形: 圆角 11">
              <a:extLst>
                <a:ext uri="{FF2B5EF4-FFF2-40B4-BE49-F238E27FC236}">
                  <a16:creationId xmlns:a16="http://schemas.microsoft.com/office/drawing/2014/main" id="{4A2D140A-A678-4F29-A56B-9F65C1FDD20F}"/>
                </a:ext>
              </a:extLst>
            </p:cNvPr>
            <p:cNvSpPr/>
            <p:nvPr/>
          </p:nvSpPr>
          <p:spPr>
            <a:xfrm>
              <a:off x="791580" y="4067174"/>
              <a:ext cx="432048" cy="288032"/>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Server</a:t>
              </a:r>
              <a:endParaRPr kumimoji="0" lang="zh-CN" altLang="en-US"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cxnSp>
          <p:nvCxnSpPr>
            <p:cNvPr id="13" name="直接连接符 12">
              <a:extLst>
                <a:ext uri="{FF2B5EF4-FFF2-40B4-BE49-F238E27FC236}">
                  <a16:creationId xmlns:a16="http://schemas.microsoft.com/office/drawing/2014/main" id="{997A5CFE-A573-4D0D-9195-DD142A0EA838}"/>
                </a:ext>
              </a:extLst>
            </p:cNvPr>
            <p:cNvCxnSpPr>
              <a:stCxn id="10" idx="2"/>
              <a:endCxn id="12" idx="0"/>
            </p:cNvCxnSpPr>
            <p:nvPr/>
          </p:nvCxnSpPr>
          <p:spPr>
            <a:xfrm>
              <a:off x="755576" y="3563118"/>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4" name="直接连接符 13">
              <a:extLst>
                <a:ext uri="{FF2B5EF4-FFF2-40B4-BE49-F238E27FC236}">
                  <a16:creationId xmlns:a16="http://schemas.microsoft.com/office/drawing/2014/main" id="{38523DFC-D83A-440E-8A1C-08E0AD82FD37}"/>
                </a:ext>
              </a:extLst>
            </p:cNvPr>
            <p:cNvCxnSpPr>
              <a:stCxn id="12" idx="0"/>
              <a:endCxn id="11" idx="2"/>
            </p:cNvCxnSpPr>
            <p:nvPr/>
          </p:nvCxnSpPr>
          <p:spPr>
            <a:xfrm flipV="1">
              <a:off x="1007604" y="3563118"/>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15" name="圆角矩形 4">
              <a:extLst>
                <a:ext uri="{FF2B5EF4-FFF2-40B4-BE49-F238E27FC236}">
                  <a16:creationId xmlns:a16="http://schemas.microsoft.com/office/drawing/2014/main" id="{CDE9E67A-30B9-4206-84B5-D4D2B5B30163}"/>
                </a:ext>
              </a:extLst>
            </p:cNvPr>
            <p:cNvSpPr/>
            <p:nvPr/>
          </p:nvSpPr>
          <p:spPr>
            <a:xfrm>
              <a:off x="1870956" y="3419102"/>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ToR8</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6" name="矩形: 圆角 15">
              <a:extLst>
                <a:ext uri="{FF2B5EF4-FFF2-40B4-BE49-F238E27FC236}">
                  <a16:creationId xmlns:a16="http://schemas.microsoft.com/office/drawing/2014/main" id="{C4608933-AE77-40E4-8276-B53E8A21BA53}"/>
                </a:ext>
              </a:extLst>
            </p:cNvPr>
            <p:cNvSpPr/>
            <p:nvPr/>
          </p:nvSpPr>
          <p:spPr>
            <a:xfrm>
              <a:off x="1618928" y="4067174"/>
              <a:ext cx="432048" cy="288032"/>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Server</a:t>
              </a:r>
              <a:endParaRPr kumimoji="0" lang="zh-CN" altLang="en-US"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cxnSp>
          <p:nvCxnSpPr>
            <p:cNvPr id="17" name="直接连接符 16">
              <a:extLst>
                <a:ext uri="{FF2B5EF4-FFF2-40B4-BE49-F238E27FC236}">
                  <a16:creationId xmlns:a16="http://schemas.microsoft.com/office/drawing/2014/main" id="{3BE59CD3-A14B-4494-A16D-22BE705F8D36}"/>
                </a:ext>
              </a:extLst>
            </p:cNvPr>
            <p:cNvCxnSpPr>
              <a:stCxn id="16" idx="0"/>
              <a:endCxn id="15" idx="2"/>
            </p:cNvCxnSpPr>
            <p:nvPr/>
          </p:nvCxnSpPr>
          <p:spPr>
            <a:xfrm flipV="1">
              <a:off x="1834952" y="3563118"/>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8" name="直接连接符 17">
              <a:extLst>
                <a:ext uri="{FF2B5EF4-FFF2-40B4-BE49-F238E27FC236}">
                  <a16:creationId xmlns:a16="http://schemas.microsoft.com/office/drawing/2014/main" id="{9E8EC601-826D-44EA-AC7A-A7BECC216BC7}"/>
                </a:ext>
              </a:extLst>
            </p:cNvPr>
            <p:cNvCxnSpPr>
              <a:stCxn id="12" idx="0"/>
              <a:endCxn id="15" idx="2"/>
            </p:cNvCxnSpPr>
            <p:nvPr/>
          </p:nvCxnSpPr>
          <p:spPr>
            <a:xfrm flipV="1">
              <a:off x="1007604" y="3563118"/>
              <a:ext cx="1079376"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9" name="直接连接符 18">
              <a:extLst>
                <a:ext uri="{FF2B5EF4-FFF2-40B4-BE49-F238E27FC236}">
                  <a16:creationId xmlns:a16="http://schemas.microsoft.com/office/drawing/2014/main" id="{92599F35-9333-4E8F-A748-A6D8DEDE6E7C}"/>
                </a:ext>
              </a:extLst>
            </p:cNvPr>
            <p:cNvCxnSpPr>
              <a:stCxn id="16" idx="0"/>
              <a:endCxn id="10" idx="2"/>
            </p:cNvCxnSpPr>
            <p:nvPr/>
          </p:nvCxnSpPr>
          <p:spPr>
            <a:xfrm flipH="1" flipV="1">
              <a:off x="755576" y="3563118"/>
              <a:ext cx="1079376"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0" name="直接连接符 19">
              <a:extLst>
                <a:ext uri="{FF2B5EF4-FFF2-40B4-BE49-F238E27FC236}">
                  <a16:creationId xmlns:a16="http://schemas.microsoft.com/office/drawing/2014/main" id="{7EC0862A-D577-46AC-8A93-46F323D0CF0B}"/>
                </a:ext>
              </a:extLst>
            </p:cNvPr>
            <p:cNvCxnSpPr>
              <a:stCxn id="16" idx="0"/>
              <a:endCxn id="11" idx="2"/>
            </p:cNvCxnSpPr>
            <p:nvPr/>
          </p:nvCxnSpPr>
          <p:spPr>
            <a:xfrm flipH="1" flipV="1">
              <a:off x="1259632" y="3563118"/>
              <a:ext cx="575320"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21" name="文本框 20">
              <a:extLst>
                <a:ext uri="{FF2B5EF4-FFF2-40B4-BE49-F238E27FC236}">
                  <a16:creationId xmlns:a16="http://schemas.microsoft.com/office/drawing/2014/main" id="{2995B204-464B-4942-AC92-07B229F455C8}"/>
                </a:ext>
              </a:extLst>
            </p:cNvPr>
            <p:cNvSpPr txBox="1"/>
            <p:nvPr/>
          </p:nvSpPr>
          <p:spPr>
            <a:xfrm>
              <a:off x="1501380" y="3335932"/>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圆角 21">
              <a:extLst>
                <a:ext uri="{FF2B5EF4-FFF2-40B4-BE49-F238E27FC236}">
                  <a16:creationId xmlns:a16="http://schemas.microsoft.com/office/drawing/2014/main" id="{D5449DEF-ED1C-4438-A95C-85B150F68837}"/>
                </a:ext>
              </a:extLst>
            </p:cNvPr>
            <p:cNvSpPr/>
            <p:nvPr/>
          </p:nvSpPr>
          <p:spPr>
            <a:xfrm>
              <a:off x="467544" y="3310314"/>
              <a:ext cx="1937400" cy="1116900"/>
            </a:xfrm>
            <a:prstGeom prst="roundRect">
              <a:avLst/>
            </a:prstGeom>
            <a:noFill/>
            <a:ln w="9525" cap="flat" cmpd="sng" algn="ctr">
              <a:solidFill>
                <a:srgbClr val="688EB1"/>
              </a:solidFill>
              <a:prstDash val="dash"/>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a:extLst>
                <a:ext uri="{FF2B5EF4-FFF2-40B4-BE49-F238E27FC236}">
                  <a16:creationId xmlns:a16="http://schemas.microsoft.com/office/drawing/2014/main" id="{6439FED0-1C2C-48AC-BDA5-0220A5420868}"/>
                </a:ext>
              </a:extLst>
            </p:cNvPr>
            <p:cNvSpPr txBox="1"/>
            <p:nvPr/>
          </p:nvSpPr>
          <p:spPr>
            <a:xfrm>
              <a:off x="1259023" y="4059117"/>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lang="en-US" altLang="zh-CN" sz="8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圆角矩形 4">
              <a:extLst>
                <a:ext uri="{FF2B5EF4-FFF2-40B4-BE49-F238E27FC236}">
                  <a16:creationId xmlns:a16="http://schemas.microsoft.com/office/drawing/2014/main" id="{A4320EF6-4343-47E8-A6E7-8C50DBC7E35B}"/>
                </a:ext>
              </a:extLst>
            </p:cNvPr>
            <p:cNvSpPr/>
            <p:nvPr/>
          </p:nvSpPr>
          <p:spPr>
            <a:xfrm>
              <a:off x="528405" y="2374210"/>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5" name="圆角矩形 4">
              <a:extLst>
                <a:ext uri="{FF2B5EF4-FFF2-40B4-BE49-F238E27FC236}">
                  <a16:creationId xmlns:a16="http://schemas.microsoft.com/office/drawing/2014/main" id="{629CCCB4-67C8-434A-9092-0878FA880CCB}"/>
                </a:ext>
              </a:extLst>
            </p:cNvPr>
            <p:cNvSpPr/>
            <p:nvPr/>
          </p:nvSpPr>
          <p:spPr>
            <a:xfrm>
              <a:off x="1198517" y="2374210"/>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6" name="文本框 25">
              <a:extLst>
                <a:ext uri="{FF2B5EF4-FFF2-40B4-BE49-F238E27FC236}">
                  <a16:creationId xmlns:a16="http://schemas.microsoft.com/office/drawing/2014/main" id="{2CE6AB91-6806-416F-9C83-C242318D0EB3}"/>
                </a:ext>
              </a:extLst>
            </p:cNvPr>
            <p:cNvSpPr txBox="1"/>
            <p:nvPr/>
          </p:nvSpPr>
          <p:spPr>
            <a:xfrm>
              <a:off x="908254" y="2287205"/>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圆角 26">
              <a:extLst>
                <a:ext uri="{FF2B5EF4-FFF2-40B4-BE49-F238E27FC236}">
                  <a16:creationId xmlns:a16="http://schemas.microsoft.com/office/drawing/2014/main" id="{6B37D665-5EB6-4B3B-8C71-F060C556643D}"/>
                </a:ext>
              </a:extLst>
            </p:cNvPr>
            <p:cNvSpPr/>
            <p:nvPr/>
          </p:nvSpPr>
          <p:spPr>
            <a:xfrm>
              <a:off x="467544" y="2266974"/>
              <a:ext cx="1224136" cy="395268"/>
            </a:xfrm>
            <a:prstGeom prst="roundRect">
              <a:avLst/>
            </a:prstGeom>
            <a:noFill/>
            <a:ln w="9525" cap="flat" cmpd="sng" algn="ctr">
              <a:solidFill>
                <a:srgbClr val="688EB1"/>
              </a:solidFill>
              <a:prstDash val="dash"/>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28" name="圆角矩形 4">
              <a:extLst>
                <a:ext uri="{FF2B5EF4-FFF2-40B4-BE49-F238E27FC236}">
                  <a16:creationId xmlns:a16="http://schemas.microsoft.com/office/drawing/2014/main" id="{45F5058F-0FB7-4D3A-8555-AEEA4766249A}"/>
                </a:ext>
              </a:extLst>
            </p:cNvPr>
            <p:cNvSpPr/>
            <p:nvPr/>
          </p:nvSpPr>
          <p:spPr>
            <a:xfrm>
              <a:off x="1932561" y="2374210"/>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9" name="圆角矩形 4">
              <a:extLst>
                <a:ext uri="{FF2B5EF4-FFF2-40B4-BE49-F238E27FC236}">
                  <a16:creationId xmlns:a16="http://schemas.microsoft.com/office/drawing/2014/main" id="{C158F650-A53B-4D99-8DFB-717B54C0BE92}"/>
                </a:ext>
              </a:extLst>
            </p:cNvPr>
            <p:cNvSpPr/>
            <p:nvPr/>
          </p:nvSpPr>
          <p:spPr>
            <a:xfrm>
              <a:off x="2602673" y="2374210"/>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0" name="文本框 29">
              <a:extLst>
                <a:ext uri="{FF2B5EF4-FFF2-40B4-BE49-F238E27FC236}">
                  <a16:creationId xmlns:a16="http://schemas.microsoft.com/office/drawing/2014/main" id="{DD4D8E5F-64F1-4544-AAD3-530E724D3E1B}"/>
                </a:ext>
              </a:extLst>
            </p:cNvPr>
            <p:cNvSpPr txBox="1"/>
            <p:nvPr/>
          </p:nvSpPr>
          <p:spPr>
            <a:xfrm>
              <a:off x="2312410" y="2287205"/>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圆角 30">
              <a:extLst>
                <a:ext uri="{FF2B5EF4-FFF2-40B4-BE49-F238E27FC236}">
                  <a16:creationId xmlns:a16="http://schemas.microsoft.com/office/drawing/2014/main" id="{841F32D5-38D3-47C7-B8F4-D7D82BD0B1BD}"/>
                </a:ext>
              </a:extLst>
            </p:cNvPr>
            <p:cNvSpPr/>
            <p:nvPr/>
          </p:nvSpPr>
          <p:spPr>
            <a:xfrm>
              <a:off x="1871700" y="2266974"/>
              <a:ext cx="1224136" cy="395268"/>
            </a:xfrm>
            <a:prstGeom prst="roundRect">
              <a:avLst/>
            </a:prstGeom>
            <a:noFill/>
            <a:ln w="9525" cap="flat" cmpd="sng" algn="ctr">
              <a:solidFill>
                <a:srgbClr val="688EB1"/>
              </a:solidFill>
              <a:prstDash val="dash"/>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32" name="圆角矩形 4">
              <a:extLst>
                <a:ext uri="{FF2B5EF4-FFF2-40B4-BE49-F238E27FC236}">
                  <a16:creationId xmlns:a16="http://schemas.microsoft.com/office/drawing/2014/main" id="{0E57580A-B250-4562-8DA3-98042B54C63A}"/>
                </a:ext>
              </a:extLst>
            </p:cNvPr>
            <p:cNvSpPr/>
            <p:nvPr/>
          </p:nvSpPr>
          <p:spPr>
            <a:xfrm>
              <a:off x="3551997" y="2368977"/>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圆角矩形 4">
              <a:extLst>
                <a:ext uri="{FF2B5EF4-FFF2-40B4-BE49-F238E27FC236}">
                  <a16:creationId xmlns:a16="http://schemas.microsoft.com/office/drawing/2014/main" id="{370BAECE-6E97-496A-94A5-E08B0B38E9D0}"/>
                </a:ext>
              </a:extLst>
            </p:cNvPr>
            <p:cNvSpPr/>
            <p:nvPr/>
          </p:nvSpPr>
          <p:spPr>
            <a:xfrm>
              <a:off x="4222109" y="2368977"/>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4" name="文本框 33">
              <a:extLst>
                <a:ext uri="{FF2B5EF4-FFF2-40B4-BE49-F238E27FC236}">
                  <a16:creationId xmlns:a16="http://schemas.microsoft.com/office/drawing/2014/main" id="{ECEBED04-3707-423E-846C-0F854B26F5BC}"/>
                </a:ext>
              </a:extLst>
            </p:cNvPr>
            <p:cNvSpPr txBox="1"/>
            <p:nvPr/>
          </p:nvSpPr>
          <p:spPr>
            <a:xfrm>
              <a:off x="3931846" y="2281972"/>
              <a:ext cx="351378" cy="236796"/>
            </a:xfrm>
            <a:prstGeom prst="rect">
              <a:avLst/>
            </a:prstGeom>
            <a:noFill/>
          </p:spPr>
          <p:txBody>
            <a:bodyPr wrap="squar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圆角 34">
              <a:extLst>
                <a:ext uri="{FF2B5EF4-FFF2-40B4-BE49-F238E27FC236}">
                  <a16:creationId xmlns:a16="http://schemas.microsoft.com/office/drawing/2014/main" id="{8AB51D1E-E08B-47FB-AA17-22C30E87C74D}"/>
                </a:ext>
              </a:extLst>
            </p:cNvPr>
            <p:cNvSpPr/>
            <p:nvPr/>
          </p:nvSpPr>
          <p:spPr>
            <a:xfrm>
              <a:off x="3491136" y="2261741"/>
              <a:ext cx="1224136" cy="395268"/>
            </a:xfrm>
            <a:prstGeom prst="roundRect">
              <a:avLst/>
            </a:prstGeom>
            <a:noFill/>
            <a:ln w="9525" cap="flat" cmpd="sng" algn="ctr">
              <a:solidFill>
                <a:srgbClr val="688EB1"/>
              </a:solidFill>
              <a:prstDash val="dash"/>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36" name="圆角矩形 4">
              <a:extLst>
                <a:ext uri="{FF2B5EF4-FFF2-40B4-BE49-F238E27FC236}">
                  <a16:creationId xmlns:a16="http://schemas.microsoft.com/office/drawing/2014/main" id="{00A050B9-96C0-4D79-B9A4-6A55C6CE63BD}"/>
                </a:ext>
              </a:extLst>
            </p:cNvPr>
            <p:cNvSpPr/>
            <p:nvPr/>
          </p:nvSpPr>
          <p:spPr>
            <a:xfrm>
              <a:off x="2915072" y="3419102"/>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ToR1</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7" name="圆角矩形 4">
              <a:extLst>
                <a:ext uri="{FF2B5EF4-FFF2-40B4-BE49-F238E27FC236}">
                  <a16:creationId xmlns:a16="http://schemas.microsoft.com/office/drawing/2014/main" id="{31825D03-3FCA-41E3-9B27-8BF31CC18880}"/>
                </a:ext>
              </a:extLst>
            </p:cNvPr>
            <p:cNvSpPr/>
            <p:nvPr/>
          </p:nvSpPr>
          <p:spPr>
            <a:xfrm>
              <a:off x="3419128" y="3419102"/>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ToR2</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8" name="矩形: 圆角 37">
              <a:extLst>
                <a:ext uri="{FF2B5EF4-FFF2-40B4-BE49-F238E27FC236}">
                  <a16:creationId xmlns:a16="http://schemas.microsoft.com/office/drawing/2014/main" id="{F527ED7A-DED3-47C9-95C1-FA5E17DE3D00}"/>
                </a:ext>
              </a:extLst>
            </p:cNvPr>
            <p:cNvSpPr/>
            <p:nvPr/>
          </p:nvSpPr>
          <p:spPr>
            <a:xfrm>
              <a:off x="3167100" y="4067174"/>
              <a:ext cx="432048" cy="288032"/>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Server</a:t>
              </a:r>
              <a:endParaRPr kumimoji="0" lang="zh-CN" altLang="en-US"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cxnSp>
          <p:nvCxnSpPr>
            <p:cNvPr id="39" name="直接连接符 38">
              <a:extLst>
                <a:ext uri="{FF2B5EF4-FFF2-40B4-BE49-F238E27FC236}">
                  <a16:creationId xmlns:a16="http://schemas.microsoft.com/office/drawing/2014/main" id="{9165DDB4-9AC0-4466-9269-1C9E03569DCB}"/>
                </a:ext>
              </a:extLst>
            </p:cNvPr>
            <p:cNvCxnSpPr>
              <a:stCxn id="36" idx="2"/>
              <a:endCxn id="38" idx="0"/>
            </p:cNvCxnSpPr>
            <p:nvPr/>
          </p:nvCxnSpPr>
          <p:spPr>
            <a:xfrm>
              <a:off x="3131096" y="3563118"/>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40" name="直接连接符 39">
              <a:extLst>
                <a:ext uri="{FF2B5EF4-FFF2-40B4-BE49-F238E27FC236}">
                  <a16:creationId xmlns:a16="http://schemas.microsoft.com/office/drawing/2014/main" id="{6C9F7AB1-808C-4870-8928-04DB7CBE9551}"/>
                </a:ext>
              </a:extLst>
            </p:cNvPr>
            <p:cNvCxnSpPr>
              <a:stCxn id="38" idx="0"/>
              <a:endCxn id="37" idx="2"/>
            </p:cNvCxnSpPr>
            <p:nvPr/>
          </p:nvCxnSpPr>
          <p:spPr>
            <a:xfrm flipV="1">
              <a:off x="3383124" y="3563118"/>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41" name="圆角矩形 4">
              <a:extLst>
                <a:ext uri="{FF2B5EF4-FFF2-40B4-BE49-F238E27FC236}">
                  <a16:creationId xmlns:a16="http://schemas.microsoft.com/office/drawing/2014/main" id="{6F16E098-55F1-433A-85E5-BB3BDBF99087}"/>
                </a:ext>
              </a:extLst>
            </p:cNvPr>
            <p:cNvSpPr/>
            <p:nvPr/>
          </p:nvSpPr>
          <p:spPr>
            <a:xfrm>
              <a:off x="4211216" y="3419102"/>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ToR8</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2" name="矩形: 圆角 41">
              <a:extLst>
                <a:ext uri="{FF2B5EF4-FFF2-40B4-BE49-F238E27FC236}">
                  <a16:creationId xmlns:a16="http://schemas.microsoft.com/office/drawing/2014/main" id="{5D202F56-A28B-4177-934F-93E32A7441F1}"/>
                </a:ext>
              </a:extLst>
            </p:cNvPr>
            <p:cNvSpPr/>
            <p:nvPr/>
          </p:nvSpPr>
          <p:spPr>
            <a:xfrm>
              <a:off x="3959188" y="4067174"/>
              <a:ext cx="432048" cy="288032"/>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Server</a:t>
              </a:r>
              <a:endParaRPr kumimoji="0" lang="zh-CN" altLang="en-US"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cxnSp>
          <p:nvCxnSpPr>
            <p:cNvPr id="43" name="直接连接符 42">
              <a:extLst>
                <a:ext uri="{FF2B5EF4-FFF2-40B4-BE49-F238E27FC236}">
                  <a16:creationId xmlns:a16="http://schemas.microsoft.com/office/drawing/2014/main" id="{EE8EB2B1-6958-4D03-A641-D43FAF7E2497}"/>
                </a:ext>
              </a:extLst>
            </p:cNvPr>
            <p:cNvCxnSpPr>
              <a:stCxn id="42" idx="0"/>
              <a:endCxn id="41" idx="2"/>
            </p:cNvCxnSpPr>
            <p:nvPr/>
          </p:nvCxnSpPr>
          <p:spPr>
            <a:xfrm flipV="1">
              <a:off x="4175212" y="3563118"/>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44" name="直接连接符 43">
              <a:extLst>
                <a:ext uri="{FF2B5EF4-FFF2-40B4-BE49-F238E27FC236}">
                  <a16:creationId xmlns:a16="http://schemas.microsoft.com/office/drawing/2014/main" id="{16ED29EC-CB37-4E0A-B59A-146984DE847E}"/>
                </a:ext>
              </a:extLst>
            </p:cNvPr>
            <p:cNvCxnSpPr>
              <a:stCxn id="38" idx="0"/>
              <a:endCxn id="41" idx="2"/>
            </p:cNvCxnSpPr>
            <p:nvPr/>
          </p:nvCxnSpPr>
          <p:spPr>
            <a:xfrm flipV="1">
              <a:off x="3383124" y="3563118"/>
              <a:ext cx="1044116"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45" name="直接连接符 44">
              <a:extLst>
                <a:ext uri="{FF2B5EF4-FFF2-40B4-BE49-F238E27FC236}">
                  <a16:creationId xmlns:a16="http://schemas.microsoft.com/office/drawing/2014/main" id="{A742E212-56E9-4297-B4A9-B4244B65F13E}"/>
                </a:ext>
              </a:extLst>
            </p:cNvPr>
            <p:cNvCxnSpPr>
              <a:stCxn id="42" idx="0"/>
              <a:endCxn id="36" idx="2"/>
            </p:cNvCxnSpPr>
            <p:nvPr/>
          </p:nvCxnSpPr>
          <p:spPr>
            <a:xfrm flipH="1" flipV="1">
              <a:off x="3131096" y="3563118"/>
              <a:ext cx="1044116"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46" name="直接连接符 45">
              <a:extLst>
                <a:ext uri="{FF2B5EF4-FFF2-40B4-BE49-F238E27FC236}">
                  <a16:creationId xmlns:a16="http://schemas.microsoft.com/office/drawing/2014/main" id="{0463A657-C4DC-4C87-946A-D58597FD7094}"/>
                </a:ext>
              </a:extLst>
            </p:cNvPr>
            <p:cNvCxnSpPr>
              <a:stCxn id="42" idx="0"/>
              <a:endCxn id="37" idx="2"/>
            </p:cNvCxnSpPr>
            <p:nvPr/>
          </p:nvCxnSpPr>
          <p:spPr>
            <a:xfrm flipH="1" flipV="1">
              <a:off x="3635152" y="3563118"/>
              <a:ext cx="540060"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47" name="文本框 46">
              <a:extLst>
                <a:ext uri="{FF2B5EF4-FFF2-40B4-BE49-F238E27FC236}">
                  <a16:creationId xmlns:a16="http://schemas.microsoft.com/office/drawing/2014/main" id="{0D406138-1846-4D3D-8629-4855DA08D21A}"/>
                </a:ext>
              </a:extLst>
            </p:cNvPr>
            <p:cNvSpPr txBox="1"/>
            <p:nvPr/>
          </p:nvSpPr>
          <p:spPr>
            <a:xfrm>
              <a:off x="3839402" y="3338241"/>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圆角 47">
              <a:extLst>
                <a:ext uri="{FF2B5EF4-FFF2-40B4-BE49-F238E27FC236}">
                  <a16:creationId xmlns:a16="http://schemas.microsoft.com/office/drawing/2014/main" id="{3925B675-227A-4E7F-9562-C1536BCB6995}"/>
                </a:ext>
              </a:extLst>
            </p:cNvPr>
            <p:cNvSpPr/>
            <p:nvPr/>
          </p:nvSpPr>
          <p:spPr>
            <a:xfrm>
              <a:off x="2843064" y="3310314"/>
              <a:ext cx="1908212" cy="1116900"/>
            </a:xfrm>
            <a:prstGeom prst="roundRect">
              <a:avLst/>
            </a:prstGeom>
            <a:noFill/>
            <a:ln w="9525" cap="flat" cmpd="sng" algn="ctr">
              <a:solidFill>
                <a:srgbClr val="688EB1"/>
              </a:solidFill>
              <a:prstDash val="dash"/>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cxnSp>
          <p:nvCxnSpPr>
            <p:cNvPr id="49" name="直接连接符 48">
              <a:extLst>
                <a:ext uri="{FF2B5EF4-FFF2-40B4-BE49-F238E27FC236}">
                  <a16:creationId xmlns:a16="http://schemas.microsoft.com/office/drawing/2014/main" id="{A6FE776A-8BFE-4A98-8CD5-194437F802E2}"/>
                </a:ext>
              </a:extLst>
            </p:cNvPr>
            <p:cNvCxnSpPr>
              <a:stCxn id="10" idx="0"/>
              <a:endCxn id="24" idx="2"/>
            </p:cNvCxnSpPr>
            <p:nvPr/>
          </p:nvCxnSpPr>
          <p:spPr>
            <a:xfrm flipH="1" flipV="1">
              <a:off x="744429" y="2518226"/>
              <a:ext cx="11147"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0" name="直接连接符 49">
              <a:extLst>
                <a:ext uri="{FF2B5EF4-FFF2-40B4-BE49-F238E27FC236}">
                  <a16:creationId xmlns:a16="http://schemas.microsoft.com/office/drawing/2014/main" id="{CF7ABCA8-A51A-44EA-BC4D-0343B4E8E772}"/>
                </a:ext>
              </a:extLst>
            </p:cNvPr>
            <p:cNvCxnSpPr>
              <a:stCxn id="10" idx="0"/>
              <a:endCxn id="25" idx="2"/>
            </p:cNvCxnSpPr>
            <p:nvPr/>
          </p:nvCxnSpPr>
          <p:spPr>
            <a:xfrm flipV="1">
              <a:off x="755576" y="2518226"/>
              <a:ext cx="658965"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1" name="直接连接符 50">
              <a:extLst>
                <a:ext uri="{FF2B5EF4-FFF2-40B4-BE49-F238E27FC236}">
                  <a16:creationId xmlns:a16="http://schemas.microsoft.com/office/drawing/2014/main" id="{BC0160D9-29EB-420D-BDDC-C91CD0E93E54}"/>
                </a:ext>
              </a:extLst>
            </p:cNvPr>
            <p:cNvCxnSpPr>
              <a:stCxn id="36" idx="0"/>
              <a:endCxn id="24" idx="2"/>
            </p:cNvCxnSpPr>
            <p:nvPr/>
          </p:nvCxnSpPr>
          <p:spPr>
            <a:xfrm flipH="1" flipV="1">
              <a:off x="744429" y="2518226"/>
              <a:ext cx="2386667"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2" name="直接连接符 51">
              <a:extLst>
                <a:ext uri="{FF2B5EF4-FFF2-40B4-BE49-F238E27FC236}">
                  <a16:creationId xmlns:a16="http://schemas.microsoft.com/office/drawing/2014/main" id="{32EC28B5-E5B8-4AA6-84D9-05BE6AC0B245}"/>
                </a:ext>
              </a:extLst>
            </p:cNvPr>
            <p:cNvCxnSpPr>
              <a:stCxn id="36" idx="0"/>
              <a:endCxn id="25" idx="2"/>
            </p:cNvCxnSpPr>
            <p:nvPr/>
          </p:nvCxnSpPr>
          <p:spPr>
            <a:xfrm flipH="1" flipV="1">
              <a:off x="1414541" y="2518226"/>
              <a:ext cx="1716555"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3" name="直接连接符 52">
              <a:extLst>
                <a:ext uri="{FF2B5EF4-FFF2-40B4-BE49-F238E27FC236}">
                  <a16:creationId xmlns:a16="http://schemas.microsoft.com/office/drawing/2014/main" id="{D974DB74-0529-423F-A8C6-5E917A2C2326}"/>
                </a:ext>
              </a:extLst>
            </p:cNvPr>
            <p:cNvCxnSpPr>
              <a:stCxn id="11" idx="0"/>
              <a:endCxn id="28" idx="2"/>
            </p:cNvCxnSpPr>
            <p:nvPr/>
          </p:nvCxnSpPr>
          <p:spPr>
            <a:xfrm flipV="1">
              <a:off x="1259632" y="2518226"/>
              <a:ext cx="888953"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4" name="直接连接符 53">
              <a:extLst>
                <a:ext uri="{FF2B5EF4-FFF2-40B4-BE49-F238E27FC236}">
                  <a16:creationId xmlns:a16="http://schemas.microsoft.com/office/drawing/2014/main" id="{1A9A9291-3313-455F-AAF1-9D401728AB61}"/>
                </a:ext>
              </a:extLst>
            </p:cNvPr>
            <p:cNvCxnSpPr>
              <a:stCxn id="11" idx="0"/>
              <a:endCxn id="29" idx="2"/>
            </p:cNvCxnSpPr>
            <p:nvPr/>
          </p:nvCxnSpPr>
          <p:spPr>
            <a:xfrm flipV="1">
              <a:off x="1259632" y="2518226"/>
              <a:ext cx="1559065"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5" name="直接连接符 54">
              <a:extLst>
                <a:ext uri="{FF2B5EF4-FFF2-40B4-BE49-F238E27FC236}">
                  <a16:creationId xmlns:a16="http://schemas.microsoft.com/office/drawing/2014/main" id="{F8CA33D6-72B3-47FF-B283-61B185421585}"/>
                </a:ext>
              </a:extLst>
            </p:cNvPr>
            <p:cNvCxnSpPr>
              <a:stCxn id="37" idx="0"/>
              <a:endCxn id="28" idx="2"/>
            </p:cNvCxnSpPr>
            <p:nvPr/>
          </p:nvCxnSpPr>
          <p:spPr>
            <a:xfrm flipH="1" flipV="1">
              <a:off x="2148585" y="2518226"/>
              <a:ext cx="1486567"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6" name="直接连接符 55">
              <a:extLst>
                <a:ext uri="{FF2B5EF4-FFF2-40B4-BE49-F238E27FC236}">
                  <a16:creationId xmlns:a16="http://schemas.microsoft.com/office/drawing/2014/main" id="{F8FA1702-29B4-431A-879A-1D4EF8F9F8C3}"/>
                </a:ext>
              </a:extLst>
            </p:cNvPr>
            <p:cNvCxnSpPr>
              <a:stCxn id="37" idx="0"/>
              <a:endCxn id="29" idx="2"/>
            </p:cNvCxnSpPr>
            <p:nvPr/>
          </p:nvCxnSpPr>
          <p:spPr>
            <a:xfrm flipH="1" flipV="1">
              <a:off x="2818697" y="2518226"/>
              <a:ext cx="816455"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7" name="直接连接符 56">
              <a:extLst>
                <a:ext uri="{FF2B5EF4-FFF2-40B4-BE49-F238E27FC236}">
                  <a16:creationId xmlns:a16="http://schemas.microsoft.com/office/drawing/2014/main" id="{1FDEC6ED-3C34-488A-8AA0-AD6471CDD1E4}"/>
                </a:ext>
              </a:extLst>
            </p:cNvPr>
            <p:cNvCxnSpPr>
              <a:cxnSpLocks/>
              <a:stCxn id="15" idx="0"/>
              <a:endCxn id="32" idx="2"/>
            </p:cNvCxnSpPr>
            <p:nvPr/>
          </p:nvCxnSpPr>
          <p:spPr>
            <a:xfrm flipV="1">
              <a:off x="2086980" y="2512993"/>
              <a:ext cx="1681041" cy="90610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8" name="直接连接符 57">
              <a:extLst>
                <a:ext uri="{FF2B5EF4-FFF2-40B4-BE49-F238E27FC236}">
                  <a16:creationId xmlns:a16="http://schemas.microsoft.com/office/drawing/2014/main" id="{7185019A-9AA0-4BA1-BFBD-51A3261158E8}"/>
                </a:ext>
              </a:extLst>
            </p:cNvPr>
            <p:cNvCxnSpPr>
              <a:cxnSpLocks/>
              <a:stCxn id="15" idx="0"/>
              <a:endCxn id="33" idx="2"/>
            </p:cNvCxnSpPr>
            <p:nvPr/>
          </p:nvCxnSpPr>
          <p:spPr>
            <a:xfrm flipV="1">
              <a:off x="2086980" y="2512993"/>
              <a:ext cx="2351153" cy="90610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9" name="直接连接符 58">
              <a:extLst>
                <a:ext uri="{FF2B5EF4-FFF2-40B4-BE49-F238E27FC236}">
                  <a16:creationId xmlns:a16="http://schemas.microsoft.com/office/drawing/2014/main" id="{FB5EAC21-D1E4-410F-9E2F-37870E7A53E0}"/>
                </a:ext>
              </a:extLst>
            </p:cNvPr>
            <p:cNvCxnSpPr>
              <a:cxnSpLocks/>
              <a:stCxn id="41" idx="0"/>
              <a:endCxn id="32" idx="2"/>
            </p:cNvCxnSpPr>
            <p:nvPr/>
          </p:nvCxnSpPr>
          <p:spPr>
            <a:xfrm flipH="1" flipV="1">
              <a:off x="3768021" y="2512993"/>
              <a:ext cx="659219" cy="90610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60" name="直接连接符 59">
              <a:extLst>
                <a:ext uri="{FF2B5EF4-FFF2-40B4-BE49-F238E27FC236}">
                  <a16:creationId xmlns:a16="http://schemas.microsoft.com/office/drawing/2014/main" id="{4D357B8E-FB95-4393-8C17-C79538D8EF11}"/>
                </a:ext>
              </a:extLst>
            </p:cNvPr>
            <p:cNvCxnSpPr>
              <a:cxnSpLocks/>
              <a:stCxn id="41" idx="0"/>
              <a:endCxn id="33" idx="2"/>
            </p:cNvCxnSpPr>
            <p:nvPr/>
          </p:nvCxnSpPr>
          <p:spPr>
            <a:xfrm flipV="1">
              <a:off x="4427240" y="2512993"/>
              <a:ext cx="10893" cy="90610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61" name="圆角矩形 4">
              <a:extLst>
                <a:ext uri="{FF2B5EF4-FFF2-40B4-BE49-F238E27FC236}">
                  <a16:creationId xmlns:a16="http://schemas.microsoft.com/office/drawing/2014/main" id="{B301A9E5-6FB3-495C-B225-534C9433EFE6}"/>
                </a:ext>
              </a:extLst>
            </p:cNvPr>
            <p:cNvSpPr/>
            <p:nvPr/>
          </p:nvSpPr>
          <p:spPr>
            <a:xfrm>
              <a:off x="1621381" y="1209615"/>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Spine</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62" name="圆角矩形 4">
              <a:extLst>
                <a:ext uri="{FF2B5EF4-FFF2-40B4-BE49-F238E27FC236}">
                  <a16:creationId xmlns:a16="http://schemas.microsoft.com/office/drawing/2014/main" id="{C0D913C1-1015-4FE6-B989-B288287D26F6}"/>
                </a:ext>
              </a:extLst>
            </p:cNvPr>
            <p:cNvSpPr/>
            <p:nvPr/>
          </p:nvSpPr>
          <p:spPr>
            <a:xfrm>
              <a:off x="3065490" y="1214896"/>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Spine</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63" name="文本框 62">
              <a:extLst>
                <a:ext uri="{FF2B5EF4-FFF2-40B4-BE49-F238E27FC236}">
                  <a16:creationId xmlns:a16="http://schemas.microsoft.com/office/drawing/2014/main" id="{F6C29294-A4E7-41F9-9C06-44D2B95A139E}"/>
                </a:ext>
              </a:extLst>
            </p:cNvPr>
            <p:cNvSpPr txBox="1"/>
            <p:nvPr/>
          </p:nvSpPr>
          <p:spPr>
            <a:xfrm>
              <a:off x="2393657" y="1171123"/>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64" name="直接连接符 63">
              <a:extLst>
                <a:ext uri="{FF2B5EF4-FFF2-40B4-BE49-F238E27FC236}">
                  <a16:creationId xmlns:a16="http://schemas.microsoft.com/office/drawing/2014/main" id="{5BA76FBB-F058-454A-962D-C0214BA49051}"/>
                </a:ext>
              </a:extLst>
            </p:cNvPr>
            <p:cNvCxnSpPr>
              <a:stCxn id="24" idx="0"/>
              <a:endCxn id="61" idx="2"/>
            </p:cNvCxnSpPr>
            <p:nvPr/>
          </p:nvCxnSpPr>
          <p:spPr>
            <a:xfrm flipV="1">
              <a:off x="744429" y="1353631"/>
              <a:ext cx="1092976" cy="102057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65" name="直接连接符 64">
              <a:extLst>
                <a:ext uri="{FF2B5EF4-FFF2-40B4-BE49-F238E27FC236}">
                  <a16:creationId xmlns:a16="http://schemas.microsoft.com/office/drawing/2014/main" id="{49336352-DE5A-48B9-8EA4-F283B4ADFA02}"/>
                </a:ext>
              </a:extLst>
            </p:cNvPr>
            <p:cNvCxnSpPr>
              <a:stCxn id="25" idx="0"/>
              <a:endCxn id="62" idx="2"/>
            </p:cNvCxnSpPr>
            <p:nvPr/>
          </p:nvCxnSpPr>
          <p:spPr>
            <a:xfrm flipV="1">
              <a:off x="1414541" y="1358912"/>
              <a:ext cx="1866973" cy="1015298"/>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66" name="直接连接符 65">
              <a:extLst>
                <a:ext uri="{FF2B5EF4-FFF2-40B4-BE49-F238E27FC236}">
                  <a16:creationId xmlns:a16="http://schemas.microsoft.com/office/drawing/2014/main" id="{066B8D53-99ED-4E57-9E09-761B86A558E5}"/>
                </a:ext>
              </a:extLst>
            </p:cNvPr>
            <p:cNvCxnSpPr>
              <a:cxnSpLocks/>
              <a:stCxn id="32" idx="0"/>
              <a:endCxn id="61" idx="2"/>
            </p:cNvCxnSpPr>
            <p:nvPr/>
          </p:nvCxnSpPr>
          <p:spPr>
            <a:xfrm flipH="1" flipV="1">
              <a:off x="1837405" y="1353631"/>
              <a:ext cx="1930616" cy="101534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67" name="直接连接符 66">
              <a:extLst>
                <a:ext uri="{FF2B5EF4-FFF2-40B4-BE49-F238E27FC236}">
                  <a16:creationId xmlns:a16="http://schemas.microsoft.com/office/drawing/2014/main" id="{157D0DB6-A5D4-4361-88FC-57C22D671DFC}"/>
                </a:ext>
              </a:extLst>
            </p:cNvPr>
            <p:cNvCxnSpPr>
              <a:cxnSpLocks/>
              <a:stCxn id="33" idx="0"/>
              <a:endCxn id="62" idx="2"/>
            </p:cNvCxnSpPr>
            <p:nvPr/>
          </p:nvCxnSpPr>
          <p:spPr>
            <a:xfrm flipH="1" flipV="1">
              <a:off x="3281514" y="1358912"/>
              <a:ext cx="1156619" cy="1010065"/>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68" name="文本框 67">
              <a:extLst>
                <a:ext uri="{FF2B5EF4-FFF2-40B4-BE49-F238E27FC236}">
                  <a16:creationId xmlns:a16="http://schemas.microsoft.com/office/drawing/2014/main" id="{44925BBD-226E-4A79-BDE1-0A48B3EAFB74}"/>
                </a:ext>
              </a:extLst>
            </p:cNvPr>
            <p:cNvSpPr txBox="1"/>
            <p:nvPr/>
          </p:nvSpPr>
          <p:spPr>
            <a:xfrm>
              <a:off x="2465962" y="3696748"/>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69" name="直接连接符 68">
              <a:extLst>
                <a:ext uri="{FF2B5EF4-FFF2-40B4-BE49-F238E27FC236}">
                  <a16:creationId xmlns:a16="http://schemas.microsoft.com/office/drawing/2014/main" id="{A77452CD-AF19-4052-90B8-154F56056AD5}"/>
                </a:ext>
              </a:extLst>
            </p:cNvPr>
            <p:cNvCxnSpPr>
              <a:stCxn id="28" idx="0"/>
              <a:endCxn id="61" idx="2"/>
            </p:cNvCxnSpPr>
            <p:nvPr/>
          </p:nvCxnSpPr>
          <p:spPr>
            <a:xfrm flipH="1" flipV="1">
              <a:off x="1837405" y="1353631"/>
              <a:ext cx="311180" cy="102057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70" name="直接连接符 69">
              <a:extLst>
                <a:ext uri="{FF2B5EF4-FFF2-40B4-BE49-F238E27FC236}">
                  <a16:creationId xmlns:a16="http://schemas.microsoft.com/office/drawing/2014/main" id="{CF7A0FA7-8751-4741-9296-CA639CAD06F3}"/>
                </a:ext>
              </a:extLst>
            </p:cNvPr>
            <p:cNvCxnSpPr>
              <a:stCxn id="29" idx="0"/>
              <a:endCxn id="62" idx="2"/>
            </p:cNvCxnSpPr>
            <p:nvPr/>
          </p:nvCxnSpPr>
          <p:spPr>
            <a:xfrm flipV="1">
              <a:off x="2818697" y="1358912"/>
              <a:ext cx="462817" cy="1015298"/>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71" name="文本框 70">
              <a:extLst>
                <a:ext uri="{FF2B5EF4-FFF2-40B4-BE49-F238E27FC236}">
                  <a16:creationId xmlns:a16="http://schemas.microsoft.com/office/drawing/2014/main" id="{67CB09C8-55FA-498E-A254-F894B5BB7997}"/>
                </a:ext>
              </a:extLst>
            </p:cNvPr>
            <p:cNvSpPr txBox="1"/>
            <p:nvPr/>
          </p:nvSpPr>
          <p:spPr>
            <a:xfrm>
              <a:off x="3599148" y="4069733"/>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lang="en-US" altLang="zh-CN" sz="8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文本框 71">
              <a:extLst>
                <a:ext uri="{FF2B5EF4-FFF2-40B4-BE49-F238E27FC236}">
                  <a16:creationId xmlns:a16="http://schemas.microsoft.com/office/drawing/2014/main" id="{12D96D77-EE24-4B19-83A4-470293DC9572}"/>
                </a:ext>
              </a:extLst>
            </p:cNvPr>
            <p:cNvSpPr txBox="1"/>
            <p:nvPr/>
          </p:nvSpPr>
          <p:spPr>
            <a:xfrm>
              <a:off x="3102996" y="2448945"/>
              <a:ext cx="311304"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8X</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文本框 72">
              <a:extLst>
                <a:ext uri="{FF2B5EF4-FFF2-40B4-BE49-F238E27FC236}">
                  <a16:creationId xmlns:a16="http://schemas.microsoft.com/office/drawing/2014/main" id="{BDDAF008-FAAF-43DA-87AE-0E5FE36A1226}"/>
                </a:ext>
              </a:extLst>
            </p:cNvPr>
            <p:cNvSpPr txBox="1"/>
            <p:nvPr/>
          </p:nvSpPr>
          <p:spPr>
            <a:xfrm>
              <a:off x="3090068" y="2308730"/>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7" name="文本框 76">
              <a:extLst>
                <a:ext uri="{FF2B5EF4-FFF2-40B4-BE49-F238E27FC236}">
                  <a16:creationId xmlns:a16="http://schemas.microsoft.com/office/drawing/2014/main" id="{243473FA-1774-45B2-8045-D253C91A1FA0}"/>
                </a:ext>
              </a:extLst>
            </p:cNvPr>
            <p:cNvSpPr txBox="1"/>
            <p:nvPr/>
          </p:nvSpPr>
          <p:spPr>
            <a:xfrm>
              <a:off x="1123584" y="4423186"/>
              <a:ext cx="553485" cy="236796"/>
            </a:xfrm>
            <a:prstGeom prst="rect">
              <a:avLst/>
            </a:prstGeom>
            <a:noFill/>
          </p:spPr>
          <p:txBody>
            <a:bodyPr wrap="none" rtlCol="0">
              <a:spAutoFit/>
            </a:bodyPr>
            <a:lstStyle/>
            <a:p>
              <a:pPr algn="l">
                <a:lnSpc>
                  <a:spcPct val="130000"/>
                </a:lnSpc>
              </a:pP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Group1</a:t>
              </a:r>
              <a:endPar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文本框 77">
              <a:extLst>
                <a:ext uri="{FF2B5EF4-FFF2-40B4-BE49-F238E27FC236}">
                  <a16:creationId xmlns:a16="http://schemas.microsoft.com/office/drawing/2014/main" id="{1ECFC7DE-BD46-45F3-96DC-C2E79659D112}"/>
                </a:ext>
              </a:extLst>
            </p:cNvPr>
            <p:cNvSpPr txBox="1"/>
            <p:nvPr/>
          </p:nvSpPr>
          <p:spPr>
            <a:xfrm>
              <a:off x="3521703" y="4423186"/>
              <a:ext cx="575927" cy="236796"/>
            </a:xfrm>
            <a:prstGeom prst="rect">
              <a:avLst/>
            </a:prstGeom>
            <a:noFill/>
          </p:spPr>
          <p:txBody>
            <a:bodyPr wrap="none" rtlCol="0">
              <a:spAutoFit/>
            </a:bodyPr>
            <a:lstStyle/>
            <a:p>
              <a:pPr algn="l">
                <a:lnSpc>
                  <a:spcPct val="130000"/>
                </a:lnSpc>
              </a:pPr>
              <a:r>
                <a:rPr lang="en-US" altLang="zh-CN" sz="800" kern="100" dirty="0" err="1">
                  <a:effectLst/>
                  <a:latin typeface="微软雅黑" panose="020B0503020204020204" pitchFamily="34" charset="-122"/>
                  <a:ea typeface="微软雅黑" panose="020B0503020204020204" pitchFamily="34" charset="-122"/>
                  <a:cs typeface="Arial" panose="020B0604020202020204" pitchFamily="34" charset="0"/>
                </a:rPr>
                <a:t>GroupN</a:t>
              </a:r>
              <a:endPar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81" name="直接箭头连接符 80">
              <a:extLst>
                <a:ext uri="{FF2B5EF4-FFF2-40B4-BE49-F238E27FC236}">
                  <a16:creationId xmlns:a16="http://schemas.microsoft.com/office/drawing/2014/main" id="{6E09051F-D546-471B-8536-01A0B0C5CF34}"/>
                </a:ext>
              </a:extLst>
            </p:cNvPr>
            <p:cNvCxnSpPr>
              <a:cxnSpLocks/>
            </p:cNvCxnSpPr>
            <p:nvPr/>
          </p:nvCxnSpPr>
          <p:spPr>
            <a:xfrm flipV="1">
              <a:off x="683568" y="2893997"/>
              <a:ext cx="0" cy="416317"/>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83" name="直接箭头连接符 82">
              <a:extLst>
                <a:ext uri="{FF2B5EF4-FFF2-40B4-BE49-F238E27FC236}">
                  <a16:creationId xmlns:a16="http://schemas.microsoft.com/office/drawing/2014/main" id="{8AA36DED-546F-4BE8-84E4-BA827AD0AEAF}"/>
                </a:ext>
              </a:extLst>
            </p:cNvPr>
            <p:cNvCxnSpPr>
              <a:cxnSpLocks/>
            </p:cNvCxnSpPr>
            <p:nvPr/>
          </p:nvCxnSpPr>
          <p:spPr>
            <a:xfrm flipV="1">
              <a:off x="786108" y="2915046"/>
              <a:ext cx="287686" cy="395268"/>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86" name="直接箭头连接符 85">
              <a:extLst>
                <a:ext uri="{FF2B5EF4-FFF2-40B4-BE49-F238E27FC236}">
                  <a16:creationId xmlns:a16="http://schemas.microsoft.com/office/drawing/2014/main" id="{E7F0763A-D4B5-4DCB-8D97-0D6B974C244D}"/>
                </a:ext>
              </a:extLst>
            </p:cNvPr>
            <p:cNvCxnSpPr>
              <a:cxnSpLocks/>
            </p:cNvCxnSpPr>
            <p:nvPr/>
          </p:nvCxnSpPr>
          <p:spPr>
            <a:xfrm flipV="1">
              <a:off x="1278999" y="2979622"/>
              <a:ext cx="323351" cy="368141"/>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89" name="直接箭头连接符 88">
              <a:extLst>
                <a:ext uri="{FF2B5EF4-FFF2-40B4-BE49-F238E27FC236}">
                  <a16:creationId xmlns:a16="http://schemas.microsoft.com/office/drawing/2014/main" id="{F69B52AF-36A2-4EE0-8B55-A4E9D551101E}"/>
                </a:ext>
              </a:extLst>
            </p:cNvPr>
            <p:cNvCxnSpPr>
              <a:cxnSpLocks/>
            </p:cNvCxnSpPr>
            <p:nvPr/>
          </p:nvCxnSpPr>
          <p:spPr>
            <a:xfrm flipV="1">
              <a:off x="1516161" y="3054523"/>
              <a:ext cx="488214" cy="285697"/>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a:extLst>
                <a:ext uri="{FF2B5EF4-FFF2-40B4-BE49-F238E27FC236}">
                  <a16:creationId xmlns:a16="http://schemas.microsoft.com/office/drawing/2014/main" id="{C607934E-B194-43F8-8CF5-A3C7C7680540}"/>
                </a:ext>
              </a:extLst>
            </p:cNvPr>
            <p:cNvCxnSpPr>
              <a:cxnSpLocks/>
            </p:cNvCxnSpPr>
            <p:nvPr/>
          </p:nvCxnSpPr>
          <p:spPr>
            <a:xfrm flipV="1">
              <a:off x="2075756" y="3047830"/>
              <a:ext cx="488214" cy="285697"/>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95" name="直接箭头连接符 94">
              <a:extLst>
                <a:ext uri="{FF2B5EF4-FFF2-40B4-BE49-F238E27FC236}">
                  <a16:creationId xmlns:a16="http://schemas.microsoft.com/office/drawing/2014/main" id="{6DBC0D12-6A32-4542-8A4B-D2AD845FB650}"/>
                </a:ext>
              </a:extLst>
            </p:cNvPr>
            <p:cNvCxnSpPr>
              <a:cxnSpLocks/>
            </p:cNvCxnSpPr>
            <p:nvPr/>
          </p:nvCxnSpPr>
          <p:spPr>
            <a:xfrm flipV="1">
              <a:off x="2419175" y="3124521"/>
              <a:ext cx="547602" cy="209006"/>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97" name="直接箭头连接符 96">
              <a:extLst>
                <a:ext uri="{FF2B5EF4-FFF2-40B4-BE49-F238E27FC236}">
                  <a16:creationId xmlns:a16="http://schemas.microsoft.com/office/drawing/2014/main" id="{161D8B0C-9CF9-498A-9D44-F55A8486DD04}"/>
                </a:ext>
              </a:extLst>
            </p:cNvPr>
            <p:cNvCxnSpPr>
              <a:cxnSpLocks/>
            </p:cNvCxnSpPr>
            <p:nvPr/>
          </p:nvCxnSpPr>
          <p:spPr>
            <a:xfrm flipV="1">
              <a:off x="757449" y="1906934"/>
              <a:ext cx="398142" cy="402261"/>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99" name="直接箭头连接符 98">
              <a:extLst>
                <a:ext uri="{FF2B5EF4-FFF2-40B4-BE49-F238E27FC236}">
                  <a16:creationId xmlns:a16="http://schemas.microsoft.com/office/drawing/2014/main" id="{D7505DDE-C27A-4BD9-AC7E-CC5E26817E34}"/>
                </a:ext>
              </a:extLst>
            </p:cNvPr>
            <p:cNvCxnSpPr>
              <a:cxnSpLocks/>
            </p:cNvCxnSpPr>
            <p:nvPr/>
          </p:nvCxnSpPr>
          <p:spPr>
            <a:xfrm flipV="1">
              <a:off x="1413028" y="1973254"/>
              <a:ext cx="573824" cy="356410"/>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01" name="直接箭头连接符 100">
              <a:extLst>
                <a:ext uri="{FF2B5EF4-FFF2-40B4-BE49-F238E27FC236}">
                  <a16:creationId xmlns:a16="http://schemas.microsoft.com/office/drawing/2014/main" id="{EE27ED28-B270-4317-A08F-E4F565A001D1}"/>
                </a:ext>
              </a:extLst>
            </p:cNvPr>
            <p:cNvCxnSpPr>
              <a:cxnSpLocks/>
            </p:cNvCxnSpPr>
            <p:nvPr/>
          </p:nvCxnSpPr>
          <p:spPr>
            <a:xfrm flipH="1" flipV="1">
              <a:off x="2114290" y="1973254"/>
              <a:ext cx="89642" cy="349366"/>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06" name="直接箭头连接符 105">
              <a:extLst>
                <a:ext uri="{FF2B5EF4-FFF2-40B4-BE49-F238E27FC236}">
                  <a16:creationId xmlns:a16="http://schemas.microsoft.com/office/drawing/2014/main" id="{E9E8773D-DE4F-48FC-AEFF-EB2F352807E3}"/>
                </a:ext>
              </a:extLst>
            </p:cNvPr>
            <p:cNvCxnSpPr>
              <a:cxnSpLocks/>
            </p:cNvCxnSpPr>
            <p:nvPr/>
          </p:nvCxnSpPr>
          <p:spPr>
            <a:xfrm flipV="1">
              <a:off x="2769007" y="1944810"/>
              <a:ext cx="177045" cy="391697"/>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08" name="直接箭头连接符 107">
              <a:extLst>
                <a:ext uri="{FF2B5EF4-FFF2-40B4-BE49-F238E27FC236}">
                  <a16:creationId xmlns:a16="http://schemas.microsoft.com/office/drawing/2014/main" id="{1603F7F8-E759-4C42-95B7-02AA0F3934AA}"/>
                </a:ext>
              </a:extLst>
            </p:cNvPr>
            <p:cNvCxnSpPr>
              <a:cxnSpLocks/>
            </p:cNvCxnSpPr>
            <p:nvPr/>
          </p:nvCxnSpPr>
          <p:spPr>
            <a:xfrm flipH="1" flipV="1">
              <a:off x="3151183" y="1978736"/>
              <a:ext cx="598485" cy="337054"/>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10" name="直接箭头连接符 109">
              <a:extLst>
                <a:ext uri="{FF2B5EF4-FFF2-40B4-BE49-F238E27FC236}">
                  <a16:creationId xmlns:a16="http://schemas.microsoft.com/office/drawing/2014/main" id="{FCF7F670-C12C-45C2-9644-BAA42E1158BD}"/>
                </a:ext>
              </a:extLst>
            </p:cNvPr>
            <p:cNvCxnSpPr>
              <a:cxnSpLocks/>
            </p:cNvCxnSpPr>
            <p:nvPr/>
          </p:nvCxnSpPr>
          <p:spPr>
            <a:xfrm flipH="1" flipV="1">
              <a:off x="4015091" y="1921932"/>
              <a:ext cx="441231" cy="357401"/>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15" name="直接箭头连接符 114">
              <a:extLst>
                <a:ext uri="{FF2B5EF4-FFF2-40B4-BE49-F238E27FC236}">
                  <a16:creationId xmlns:a16="http://schemas.microsoft.com/office/drawing/2014/main" id="{CC0974F6-AF4C-4316-9491-7F59ECEABDD1}"/>
                </a:ext>
              </a:extLst>
            </p:cNvPr>
            <p:cNvCxnSpPr>
              <a:cxnSpLocks/>
            </p:cNvCxnSpPr>
            <p:nvPr/>
          </p:nvCxnSpPr>
          <p:spPr>
            <a:xfrm flipH="1" flipV="1">
              <a:off x="3362077" y="3007141"/>
              <a:ext cx="281760" cy="320009"/>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17" name="直接箭头连接符 116">
              <a:extLst>
                <a:ext uri="{FF2B5EF4-FFF2-40B4-BE49-F238E27FC236}">
                  <a16:creationId xmlns:a16="http://schemas.microsoft.com/office/drawing/2014/main" id="{A4F69E1D-8B26-4408-932A-81D45F84A60C}"/>
                </a:ext>
              </a:extLst>
            </p:cNvPr>
            <p:cNvCxnSpPr>
              <a:cxnSpLocks/>
            </p:cNvCxnSpPr>
            <p:nvPr/>
          </p:nvCxnSpPr>
          <p:spPr>
            <a:xfrm flipH="1" flipV="1">
              <a:off x="3041026" y="3124521"/>
              <a:ext cx="431962" cy="262558"/>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19" name="直接箭头连接符 118">
              <a:extLst>
                <a:ext uri="{FF2B5EF4-FFF2-40B4-BE49-F238E27FC236}">
                  <a16:creationId xmlns:a16="http://schemas.microsoft.com/office/drawing/2014/main" id="{686B3506-CE6B-44D5-B563-DAD76479206D}"/>
                </a:ext>
              </a:extLst>
            </p:cNvPr>
            <p:cNvCxnSpPr>
              <a:cxnSpLocks/>
            </p:cNvCxnSpPr>
            <p:nvPr/>
          </p:nvCxnSpPr>
          <p:spPr>
            <a:xfrm flipH="1" flipV="1">
              <a:off x="4002375" y="2996818"/>
              <a:ext cx="342816" cy="395116"/>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21" name="直接箭头连接符 120">
              <a:extLst>
                <a:ext uri="{FF2B5EF4-FFF2-40B4-BE49-F238E27FC236}">
                  <a16:creationId xmlns:a16="http://schemas.microsoft.com/office/drawing/2014/main" id="{95CF48A2-3F12-408E-A3A8-A268548966D7}"/>
                </a:ext>
              </a:extLst>
            </p:cNvPr>
            <p:cNvCxnSpPr>
              <a:cxnSpLocks/>
            </p:cNvCxnSpPr>
            <p:nvPr/>
          </p:nvCxnSpPr>
          <p:spPr>
            <a:xfrm flipV="1">
              <a:off x="4489553" y="2963507"/>
              <a:ext cx="0" cy="412756"/>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24" name="直接箭头连接符 123">
              <a:extLst>
                <a:ext uri="{FF2B5EF4-FFF2-40B4-BE49-F238E27FC236}">
                  <a16:creationId xmlns:a16="http://schemas.microsoft.com/office/drawing/2014/main" id="{55857E92-5372-485D-8426-1C06B533B46A}"/>
                </a:ext>
              </a:extLst>
            </p:cNvPr>
            <p:cNvCxnSpPr>
              <a:cxnSpLocks/>
            </p:cNvCxnSpPr>
            <p:nvPr/>
          </p:nvCxnSpPr>
          <p:spPr>
            <a:xfrm>
              <a:off x="709342" y="3602926"/>
              <a:ext cx="150854" cy="265838"/>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27" name="直接箭头连接符 126">
              <a:extLst>
                <a:ext uri="{FF2B5EF4-FFF2-40B4-BE49-F238E27FC236}">
                  <a16:creationId xmlns:a16="http://schemas.microsoft.com/office/drawing/2014/main" id="{87290285-DFB8-4238-9D7B-7F234536FE44}"/>
                </a:ext>
              </a:extLst>
            </p:cNvPr>
            <p:cNvCxnSpPr>
              <a:cxnSpLocks/>
            </p:cNvCxnSpPr>
            <p:nvPr/>
          </p:nvCxnSpPr>
          <p:spPr>
            <a:xfrm>
              <a:off x="810088" y="3621139"/>
              <a:ext cx="312987" cy="165798"/>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30" name="直接箭头连接符 129">
              <a:extLst>
                <a:ext uri="{FF2B5EF4-FFF2-40B4-BE49-F238E27FC236}">
                  <a16:creationId xmlns:a16="http://schemas.microsoft.com/office/drawing/2014/main" id="{61DA521F-58A9-42E7-8EE0-3CAE82854101}"/>
                </a:ext>
              </a:extLst>
            </p:cNvPr>
            <p:cNvCxnSpPr>
              <a:cxnSpLocks/>
            </p:cNvCxnSpPr>
            <p:nvPr/>
          </p:nvCxnSpPr>
          <p:spPr>
            <a:xfrm>
              <a:off x="1341176" y="3585438"/>
              <a:ext cx="315289" cy="235289"/>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32" name="直接箭头连接符 131">
              <a:extLst>
                <a:ext uri="{FF2B5EF4-FFF2-40B4-BE49-F238E27FC236}">
                  <a16:creationId xmlns:a16="http://schemas.microsoft.com/office/drawing/2014/main" id="{B07E9347-7D89-403A-BB67-5FB0BA1C85A5}"/>
                </a:ext>
              </a:extLst>
            </p:cNvPr>
            <p:cNvCxnSpPr>
              <a:cxnSpLocks/>
            </p:cNvCxnSpPr>
            <p:nvPr/>
          </p:nvCxnSpPr>
          <p:spPr>
            <a:xfrm flipH="1">
              <a:off x="1995037" y="3603700"/>
              <a:ext cx="107341" cy="272817"/>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35" name="直接箭头连接符 134">
              <a:extLst>
                <a:ext uri="{FF2B5EF4-FFF2-40B4-BE49-F238E27FC236}">
                  <a16:creationId xmlns:a16="http://schemas.microsoft.com/office/drawing/2014/main" id="{9C7D1275-3897-47AA-B808-F751943432A0}"/>
                </a:ext>
              </a:extLst>
            </p:cNvPr>
            <p:cNvCxnSpPr>
              <a:cxnSpLocks/>
            </p:cNvCxnSpPr>
            <p:nvPr/>
          </p:nvCxnSpPr>
          <p:spPr>
            <a:xfrm flipH="1">
              <a:off x="1725921" y="3634577"/>
              <a:ext cx="264116" cy="161674"/>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39" name="直接箭头连接符 138">
              <a:extLst>
                <a:ext uri="{FF2B5EF4-FFF2-40B4-BE49-F238E27FC236}">
                  <a16:creationId xmlns:a16="http://schemas.microsoft.com/office/drawing/2014/main" id="{7100D44C-358B-4EAB-AFFB-5439A52BC276}"/>
                </a:ext>
              </a:extLst>
            </p:cNvPr>
            <p:cNvCxnSpPr>
              <a:cxnSpLocks/>
            </p:cNvCxnSpPr>
            <p:nvPr/>
          </p:nvCxnSpPr>
          <p:spPr>
            <a:xfrm flipH="1">
              <a:off x="1184232" y="3610247"/>
              <a:ext cx="109368" cy="222273"/>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43" name="直接箭头连接符 142">
              <a:extLst>
                <a:ext uri="{FF2B5EF4-FFF2-40B4-BE49-F238E27FC236}">
                  <a16:creationId xmlns:a16="http://schemas.microsoft.com/office/drawing/2014/main" id="{0E180AAA-931F-43F4-AFCE-DF5CC53FE3AC}"/>
                </a:ext>
              </a:extLst>
            </p:cNvPr>
            <p:cNvCxnSpPr>
              <a:cxnSpLocks/>
            </p:cNvCxnSpPr>
            <p:nvPr/>
          </p:nvCxnSpPr>
          <p:spPr>
            <a:xfrm>
              <a:off x="3092368" y="3610219"/>
              <a:ext cx="150854" cy="265838"/>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44" name="直接箭头连接符 143">
              <a:extLst>
                <a:ext uri="{FF2B5EF4-FFF2-40B4-BE49-F238E27FC236}">
                  <a16:creationId xmlns:a16="http://schemas.microsoft.com/office/drawing/2014/main" id="{8089A688-A805-4045-A2B7-818672736EEA}"/>
                </a:ext>
              </a:extLst>
            </p:cNvPr>
            <p:cNvCxnSpPr>
              <a:cxnSpLocks/>
            </p:cNvCxnSpPr>
            <p:nvPr/>
          </p:nvCxnSpPr>
          <p:spPr>
            <a:xfrm>
              <a:off x="3164032" y="3635757"/>
              <a:ext cx="312987" cy="165798"/>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45" name="直接箭头连接符 144">
              <a:extLst>
                <a:ext uri="{FF2B5EF4-FFF2-40B4-BE49-F238E27FC236}">
                  <a16:creationId xmlns:a16="http://schemas.microsoft.com/office/drawing/2014/main" id="{9A012C58-33C8-4EB9-9648-30CA59996119}"/>
                </a:ext>
              </a:extLst>
            </p:cNvPr>
            <p:cNvCxnSpPr>
              <a:cxnSpLocks/>
            </p:cNvCxnSpPr>
            <p:nvPr/>
          </p:nvCxnSpPr>
          <p:spPr>
            <a:xfrm>
              <a:off x="3695120" y="3600056"/>
              <a:ext cx="315289" cy="235289"/>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46" name="直接箭头连接符 145">
              <a:extLst>
                <a:ext uri="{FF2B5EF4-FFF2-40B4-BE49-F238E27FC236}">
                  <a16:creationId xmlns:a16="http://schemas.microsoft.com/office/drawing/2014/main" id="{16740DB6-FFFD-4CCF-863C-560AEEDC0A45}"/>
                </a:ext>
              </a:extLst>
            </p:cNvPr>
            <p:cNvCxnSpPr>
              <a:cxnSpLocks/>
            </p:cNvCxnSpPr>
            <p:nvPr/>
          </p:nvCxnSpPr>
          <p:spPr>
            <a:xfrm flipH="1">
              <a:off x="4348981" y="3618318"/>
              <a:ext cx="107341" cy="272817"/>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47" name="直接箭头连接符 146">
              <a:extLst>
                <a:ext uri="{FF2B5EF4-FFF2-40B4-BE49-F238E27FC236}">
                  <a16:creationId xmlns:a16="http://schemas.microsoft.com/office/drawing/2014/main" id="{6FE4BA50-201F-40DA-AC47-0D71E4670762}"/>
                </a:ext>
              </a:extLst>
            </p:cNvPr>
            <p:cNvCxnSpPr>
              <a:cxnSpLocks/>
            </p:cNvCxnSpPr>
            <p:nvPr/>
          </p:nvCxnSpPr>
          <p:spPr>
            <a:xfrm flipH="1">
              <a:off x="4079865" y="3649195"/>
              <a:ext cx="264116" cy="161674"/>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48" name="直接箭头连接符 147">
              <a:extLst>
                <a:ext uri="{FF2B5EF4-FFF2-40B4-BE49-F238E27FC236}">
                  <a16:creationId xmlns:a16="http://schemas.microsoft.com/office/drawing/2014/main" id="{EB41A80F-1095-457F-A8F2-435AEC0CF430}"/>
                </a:ext>
              </a:extLst>
            </p:cNvPr>
            <p:cNvCxnSpPr>
              <a:cxnSpLocks/>
            </p:cNvCxnSpPr>
            <p:nvPr/>
          </p:nvCxnSpPr>
          <p:spPr>
            <a:xfrm flipH="1">
              <a:off x="3538176" y="3624865"/>
              <a:ext cx="109368" cy="222273"/>
            </a:xfrm>
            <a:prstGeom prst="straightConnector1">
              <a:avLst/>
            </a:prstGeom>
            <a:ln w="12700">
              <a:solidFill>
                <a:srgbClr val="C00000"/>
              </a:solidFill>
              <a:tailEnd type="triangle"/>
            </a:ln>
          </p:spPr>
          <p:style>
            <a:lnRef idx="1">
              <a:schemeClr val="accent6"/>
            </a:lnRef>
            <a:fillRef idx="0">
              <a:schemeClr val="accent6"/>
            </a:fillRef>
            <a:effectRef idx="0">
              <a:schemeClr val="accent6"/>
            </a:effectRef>
            <a:fontRef idx="minor">
              <a:schemeClr val="tx1"/>
            </a:fontRef>
          </p:style>
        </p:cxnSp>
      </p:grpSp>
      <p:grpSp>
        <p:nvGrpSpPr>
          <p:cNvPr id="141" name="组合 140">
            <a:extLst>
              <a:ext uri="{FF2B5EF4-FFF2-40B4-BE49-F238E27FC236}">
                <a16:creationId xmlns:a16="http://schemas.microsoft.com/office/drawing/2014/main" id="{87AD4D7A-7BC9-444F-BA94-398D3B03E539}"/>
              </a:ext>
            </a:extLst>
          </p:cNvPr>
          <p:cNvGrpSpPr/>
          <p:nvPr/>
        </p:nvGrpSpPr>
        <p:grpSpPr>
          <a:xfrm>
            <a:off x="5580112" y="1714712"/>
            <a:ext cx="2808311" cy="1010065"/>
            <a:chOff x="5508103" y="1446011"/>
            <a:chExt cx="2523281" cy="1010065"/>
          </a:xfrm>
        </p:grpSpPr>
        <p:sp>
          <p:nvSpPr>
            <p:cNvPr id="79" name="矩形 78">
              <a:extLst>
                <a:ext uri="{FF2B5EF4-FFF2-40B4-BE49-F238E27FC236}">
                  <a16:creationId xmlns:a16="http://schemas.microsoft.com/office/drawing/2014/main" id="{0EFF9105-E242-4FCA-856B-2604B1B8B859}"/>
                </a:ext>
              </a:extLst>
            </p:cNvPr>
            <p:cNvSpPr/>
            <p:nvPr/>
          </p:nvSpPr>
          <p:spPr>
            <a:xfrm>
              <a:off x="5508103" y="1452796"/>
              <a:ext cx="2523280" cy="289182"/>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200" b="1" spc="100" dirty="0">
                  <a:solidFill>
                    <a:schemeClr val="bg1"/>
                  </a:solidFill>
                  <a:latin typeface="微软雅黑" panose="020B0503020204020204" pitchFamily="34" charset="-122"/>
                  <a:ea typeface="微软雅黑" panose="020B0503020204020204" pitchFamily="34" charset="-122"/>
                </a:rPr>
                <a:t>交换机全链路探测</a:t>
              </a:r>
            </a:p>
          </p:txBody>
        </p:sp>
        <p:sp>
          <p:nvSpPr>
            <p:cNvPr id="80" name="矩形 79">
              <a:extLst>
                <a:ext uri="{FF2B5EF4-FFF2-40B4-BE49-F238E27FC236}">
                  <a16:creationId xmlns:a16="http://schemas.microsoft.com/office/drawing/2014/main" id="{5E789D3E-F7BB-4F6B-ADF2-589E2F1186A1}"/>
                </a:ext>
              </a:extLst>
            </p:cNvPr>
            <p:cNvSpPr/>
            <p:nvPr/>
          </p:nvSpPr>
          <p:spPr>
            <a:xfrm>
              <a:off x="5508104" y="1446011"/>
              <a:ext cx="2523280" cy="1010065"/>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140" name="文本框 139">
              <a:extLst>
                <a:ext uri="{FF2B5EF4-FFF2-40B4-BE49-F238E27FC236}">
                  <a16:creationId xmlns:a16="http://schemas.microsoft.com/office/drawing/2014/main" id="{2E4554B8-2F92-4EA6-9F08-DDE2603922C5}"/>
                </a:ext>
              </a:extLst>
            </p:cNvPr>
            <p:cNvSpPr txBox="1"/>
            <p:nvPr/>
          </p:nvSpPr>
          <p:spPr>
            <a:xfrm>
              <a:off x="5767054" y="1780896"/>
              <a:ext cx="2149948" cy="548548"/>
            </a:xfrm>
            <a:prstGeom prst="rect">
              <a:avLst/>
            </a:prstGeom>
            <a:noFill/>
          </p:spPr>
          <p:txBody>
            <a:bodyPr wrap="none" rtlCol="0">
              <a:spAutoFit/>
            </a:bodyPr>
            <a:lstStyle/>
            <a:p>
              <a:pPr marL="171450" indent="-171450" algn="l">
                <a:lnSpc>
                  <a:spcPct val="150000"/>
                </a:lnSpc>
                <a:buFont typeface="Arial" panose="020B0604020202020204" pitchFamily="34" charset="0"/>
                <a:buChar char="•"/>
              </a:pP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由交换机发起探测</a:t>
              </a:r>
              <a:endParaRPr lang="en-US" altLang="zh-CN" sz="1050" kern="100" dirty="0">
                <a:latin typeface="微软雅黑" panose="020B0503020204020204" pitchFamily="34" charset="-122"/>
                <a:ea typeface="微软雅黑" panose="020B0503020204020204" pitchFamily="34" charset="-122"/>
                <a:cs typeface="Arial" panose="020B0604020202020204" pitchFamily="34" charset="0"/>
              </a:endParaRPr>
            </a:p>
            <a:p>
              <a:pPr marL="171450" indent="-171450" algn="l">
                <a:lnSpc>
                  <a:spcPct val="150000"/>
                </a:lnSpc>
                <a:buFont typeface="Arial" panose="020B0604020202020204" pitchFamily="34" charset="0"/>
                <a:buChar char="•"/>
              </a:pPr>
              <a:r>
                <a:rPr lang="en-US" altLang="zh-CN" sz="1050" kern="100" dirty="0" err="1">
                  <a:latin typeface="微软雅黑" panose="020B0503020204020204" pitchFamily="34" charset="-122"/>
                  <a:ea typeface="微软雅黑" panose="020B0503020204020204" pitchFamily="34" charset="-122"/>
                  <a:cs typeface="Arial" panose="020B0604020202020204" pitchFamily="34" charset="0"/>
                </a:rPr>
                <a:t>FullMesh</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探测覆盖网络全链路</a:t>
              </a:r>
              <a:endParaRPr lang="en-US" altLang="zh-CN" sz="1050" kern="100"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1" name="组合 150">
            <a:extLst>
              <a:ext uri="{FF2B5EF4-FFF2-40B4-BE49-F238E27FC236}">
                <a16:creationId xmlns:a16="http://schemas.microsoft.com/office/drawing/2014/main" id="{BE3185B3-765B-4F50-9B16-706D22257072}"/>
              </a:ext>
            </a:extLst>
          </p:cNvPr>
          <p:cNvGrpSpPr/>
          <p:nvPr/>
        </p:nvGrpSpPr>
        <p:grpSpPr>
          <a:xfrm>
            <a:off x="5580112" y="3125806"/>
            <a:ext cx="2808312" cy="1010065"/>
            <a:chOff x="5508103" y="1446011"/>
            <a:chExt cx="2523281" cy="1010065"/>
          </a:xfrm>
        </p:grpSpPr>
        <p:sp>
          <p:nvSpPr>
            <p:cNvPr id="152" name="矩形 151">
              <a:extLst>
                <a:ext uri="{FF2B5EF4-FFF2-40B4-BE49-F238E27FC236}">
                  <a16:creationId xmlns:a16="http://schemas.microsoft.com/office/drawing/2014/main" id="{2273DD6E-F4B7-418E-BE12-4E33BFA469E8}"/>
                </a:ext>
              </a:extLst>
            </p:cNvPr>
            <p:cNvSpPr/>
            <p:nvPr/>
          </p:nvSpPr>
          <p:spPr>
            <a:xfrm>
              <a:off x="5508103" y="1452796"/>
              <a:ext cx="2523280" cy="289182"/>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200" b="1" spc="100" dirty="0">
                  <a:solidFill>
                    <a:schemeClr val="bg1"/>
                  </a:solidFill>
                  <a:latin typeface="微软雅黑" panose="020B0503020204020204" pitchFamily="34" charset="-122"/>
                  <a:ea typeface="微软雅黑" panose="020B0503020204020204" pitchFamily="34" charset="-122"/>
                </a:rPr>
                <a:t>自动化定位隔离</a:t>
              </a:r>
            </a:p>
          </p:txBody>
        </p:sp>
        <p:sp>
          <p:nvSpPr>
            <p:cNvPr id="153" name="矩形 152">
              <a:extLst>
                <a:ext uri="{FF2B5EF4-FFF2-40B4-BE49-F238E27FC236}">
                  <a16:creationId xmlns:a16="http://schemas.microsoft.com/office/drawing/2014/main" id="{DB193DEE-F733-4A23-B0E9-1BF81F3E3C86}"/>
                </a:ext>
              </a:extLst>
            </p:cNvPr>
            <p:cNvSpPr/>
            <p:nvPr/>
          </p:nvSpPr>
          <p:spPr>
            <a:xfrm>
              <a:off x="5508104" y="1446011"/>
              <a:ext cx="2523280" cy="1010065"/>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154" name="文本框 153">
              <a:extLst>
                <a:ext uri="{FF2B5EF4-FFF2-40B4-BE49-F238E27FC236}">
                  <a16:creationId xmlns:a16="http://schemas.microsoft.com/office/drawing/2014/main" id="{8DF3E9C8-E04A-465D-90CD-852124AB4930}"/>
                </a:ext>
              </a:extLst>
            </p:cNvPr>
            <p:cNvSpPr txBox="1"/>
            <p:nvPr/>
          </p:nvSpPr>
          <p:spPr>
            <a:xfrm>
              <a:off x="5767054" y="1780896"/>
              <a:ext cx="2242922" cy="548548"/>
            </a:xfrm>
            <a:prstGeom prst="rect">
              <a:avLst/>
            </a:prstGeom>
            <a:noFill/>
          </p:spPr>
          <p:txBody>
            <a:bodyPr wrap="none" rtlCol="0">
              <a:spAutoFit/>
            </a:bodyPr>
            <a:lstStyle/>
            <a:p>
              <a:pPr marL="171450" indent="-171450" algn="l">
                <a:lnSpc>
                  <a:spcPct val="150000"/>
                </a:lnSpc>
                <a:buFont typeface="Arial" panose="020B0604020202020204" pitchFamily="34" charset="0"/>
                <a:buChar char="•"/>
              </a:pP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探测策略保证发现即定位</a:t>
              </a:r>
              <a:endParaRPr lang="en-US" altLang="zh-CN" sz="1050" kern="100" dirty="0">
                <a:latin typeface="微软雅黑" panose="020B0503020204020204" pitchFamily="34" charset="-122"/>
                <a:ea typeface="微软雅黑" panose="020B0503020204020204" pitchFamily="34" charset="-122"/>
                <a:cs typeface="Arial" panose="020B0604020202020204" pitchFamily="34" charset="0"/>
              </a:endParaRPr>
            </a:p>
            <a:p>
              <a:pPr marL="171450" indent="-171450" algn="l">
                <a:lnSpc>
                  <a:spcPct val="150000"/>
                </a:lnSpc>
                <a:buFont typeface="Arial" panose="020B0604020202020204" pitchFamily="34" charset="0"/>
                <a:buChar char="•"/>
              </a:pP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定位后控制器主动下发隔离策略</a:t>
              </a:r>
              <a:endParaRPr lang="en-US" altLang="zh-CN" sz="1050" kern="1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6" name="矩形 155">
            <a:extLst>
              <a:ext uri="{FF2B5EF4-FFF2-40B4-BE49-F238E27FC236}">
                <a16:creationId xmlns:a16="http://schemas.microsoft.com/office/drawing/2014/main" id="{E1B21076-274F-414A-AA3F-CD6F4055E1F9}"/>
              </a:ext>
            </a:extLst>
          </p:cNvPr>
          <p:cNvSpPr/>
          <p:nvPr/>
        </p:nvSpPr>
        <p:spPr>
          <a:xfrm>
            <a:off x="407199" y="703237"/>
            <a:ext cx="8296384" cy="4100761"/>
          </a:xfrm>
          <a:prstGeom prst="rect">
            <a:avLst/>
          </a:prstGeom>
          <a:noFill/>
          <a:ln w="9525" cap="flat" cmpd="sng" algn="ctr">
            <a:solidFill>
              <a:schemeClr val="bg1">
                <a:lumMod val="95000"/>
                <a:alpha val="98000"/>
              </a:schemeClr>
            </a:solidFill>
            <a:prstDash val="solid"/>
            <a:tailEnd type="triangle"/>
          </a:ln>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157" name="矩形 156">
            <a:extLst>
              <a:ext uri="{FF2B5EF4-FFF2-40B4-BE49-F238E27FC236}">
                <a16:creationId xmlns:a16="http://schemas.microsoft.com/office/drawing/2014/main" id="{16822A4B-3179-4E10-9469-5EDF2BAA4362}"/>
              </a:ext>
            </a:extLst>
          </p:cNvPr>
          <p:cNvSpPr/>
          <p:nvPr/>
        </p:nvSpPr>
        <p:spPr>
          <a:xfrm>
            <a:off x="407198" y="713479"/>
            <a:ext cx="8296384" cy="362847"/>
          </a:xfrm>
          <a:prstGeom prst="rect">
            <a:avLst/>
          </a:prstGeom>
          <a:solidFill>
            <a:schemeClr val="bg1">
              <a:lumMod val="95000"/>
            </a:schemeClr>
          </a:solidFill>
          <a:ln w="9525" cap="flat" cmpd="sng" algn="ctr">
            <a:noFill/>
            <a:prstDash val="sysDash"/>
            <a:tailEnd type="triangle"/>
          </a:ln>
          <a:effectLst>
            <a:softEdge rad="12700"/>
          </a:effectLst>
        </p:spPr>
        <p:txBody>
          <a:bodyPr lIns="36000" tIns="36000" rIns="36000" bIns="36000" rtlCol="0" anchor="ctr"/>
          <a:lstStyle/>
          <a:p>
            <a:pPr algn="ctr">
              <a:lnSpc>
                <a:spcPct val="150000"/>
              </a:lnSpc>
            </a:pPr>
            <a:r>
              <a:rPr lang="zh-CN" altLang="en-US" sz="1200" dirty="0">
                <a:latin typeface="微软雅黑" panose="020B0503020204020204" pitchFamily="34" charset="-122"/>
                <a:ea typeface="微软雅黑" panose="020B0503020204020204" pitchFamily="34" charset="-122"/>
              </a:rPr>
              <a:t>除硬件故障外，仍然存在一些网络故障无法被显示感知（如芯片比特翻转）</a:t>
            </a:r>
          </a:p>
        </p:txBody>
      </p:sp>
    </p:spTree>
    <p:extLst>
      <p:ext uri="{BB962C8B-B14F-4D97-AF65-F5344CB8AC3E}">
        <p14:creationId xmlns:p14="http://schemas.microsoft.com/office/powerpoint/2010/main" val="39268002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3A2B809-0E23-49C6-AAFF-0692A732FFCA}"/>
              </a:ext>
            </a:extLst>
          </p:cNvPr>
          <p:cNvPicPr>
            <a:picLocks noChangeAspect="1"/>
          </p:cNvPicPr>
          <p:nvPr/>
        </p:nvPicPr>
        <p:blipFill>
          <a:blip r:embed="rId3"/>
          <a:stretch>
            <a:fillRect/>
          </a:stretch>
        </p:blipFill>
        <p:spPr>
          <a:xfrm>
            <a:off x="395536" y="1347614"/>
            <a:ext cx="3459846" cy="2116702"/>
          </a:xfrm>
          <a:prstGeom prst="rect">
            <a:avLst/>
          </a:prstGeom>
        </p:spPr>
      </p:pic>
      <p:grpSp>
        <p:nvGrpSpPr>
          <p:cNvPr id="3" name="组合 2">
            <a:extLst>
              <a:ext uri="{FF2B5EF4-FFF2-40B4-BE49-F238E27FC236}">
                <a16:creationId xmlns:a16="http://schemas.microsoft.com/office/drawing/2014/main" id="{D114C7CF-95E7-47FA-BAB3-3AC1ADA238E9}"/>
              </a:ext>
            </a:extLst>
          </p:cNvPr>
          <p:cNvGrpSpPr/>
          <p:nvPr/>
        </p:nvGrpSpPr>
        <p:grpSpPr>
          <a:xfrm>
            <a:off x="4571830" y="1491630"/>
            <a:ext cx="3655830" cy="307777"/>
            <a:chOff x="4580292" y="1984683"/>
            <a:chExt cx="3655830" cy="307777"/>
          </a:xfrm>
        </p:grpSpPr>
        <p:sp>
          <p:nvSpPr>
            <p:cNvPr id="23" name="Rectangle 2">
              <a:extLst>
                <a:ext uri="{FF2B5EF4-FFF2-40B4-BE49-F238E27FC236}">
                  <a16:creationId xmlns:a16="http://schemas.microsoft.com/office/drawing/2014/main" id="{DFC4EAC2-1547-4AA4-B311-2BD94D3F5240}"/>
                </a:ext>
              </a:extLst>
            </p:cNvPr>
            <p:cNvSpPr/>
            <p:nvPr/>
          </p:nvSpPr>
          <p:spPr>
            <a:xfrm>
              <a:off x="4636122" y="2016246"/>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7" name="Rectangle 2">
              <a:extLst>
                <a:ext uri="{FF2B5EF4-FFF2-40B4-BE49-F238E27FC236}">
                  <a16:creationId xmlns:a16="http://schemas.microsoft.com/office/drawing/2014/main" id="{1C7973AD-DBBD-47B6-BE27-A4ABBD84C90A}"/>
                </a:ext>
              </a:extLst>
            </p:cNvPr>
            <p:cNvSpPr/>
            <p:nvPr/>
          </p:nvSpPr>
          <p:spPr>
            <a:xfrm>
              <a:off x="4636122" y="2256460"/>
              <a:ext cx="3600000" cy="36000"/>
            </a:xfrm>
            <a:prstGeom prst="rect">
              <a:avLst/>
            </a:prstGeom>
            <a:solidFill>
              <a:schemeClr val="accent5">
                <a:lumMod val="75000"/>
              </a:schemeClr>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BFBF"/>
                </a:solidFill>
                <a:latin typeface="华文中宋"/>
                <a:ea typeface="华文细黑"/>
              </a:endParaRPr>
            </a:p>
          </p:txBody>
        </p:sp>
        <p:sp>
          <p:nvSpPr>
            <p:cNvPr id="41" name="Rectangle 62">
              <a:extLst>
                <a:ext uri="{FF2B5EF4-FFF2-40B4-BE49-F238E27FC236}">
                  <a16:creationId xmlns:a16="http://schemas.microsoft.com/office/drawing/2014/main" id="{5C96A186-CB0D-4454-AE09-F155F15F2A44}"/>
                </a:ext>
              </a:extLst>
            </p:cNvPr>
            <p:cNvSpPr>
              <a:spLocks noChangeArrowheads="1"/>
            </p:cNvSpPr>
            <p:nvPr/>
          </p:nvSpPr>
          <p:spPr bwMode="auto">
            <a:xfrm>
              <a:off x="5067803" y="2016246"/>
              <a:ext cx="172872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kern="1000" dirty="0" err="1">
                  <a:solidFill>
                    <a:srgbClr val="262626"/>
                  </a:solidFill>
                  <a:latin typeface="微软雅黑" panose="020B0503020204020204" pitchFamily="34" charset="-122"/>
                  <a:ea typeface="微软雅黑" panose="020B0503020204020204" pitchFamily="34" charset="-122"/>
                </a:rPr>
                <a:t>RoCE</a:t>
              </a:r>
              <a:r>
                <a:rPr lang="zh-CN" altLang="en-US" sz="1200" kern="1000" dirty="0">
                  <a:solidFill>
                    <a:srgbClr val="262626"/>
                  </a:solidFill>
                  <a:latin typeface="微软雅黑" panose="020B0503020204020204" pitchFamily="34" charset="-122"/>
                  <a:ea typeface="微软雅黑" panose="020B0503020204020204" pitchFamily="34" charset="-122"/>
                </a:rPr>
                <a:t>网络挑战和优化</a:t>
              </a:r>
              <a:endParaRPr lang="zh-CN" altLang="zh-CN" sz="1200" kern="1000" dirty="0">
                <a:solidFill>
                  <a:srgbClr val="262626"/>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692A7768-763E-4C2C-A428-F4C6F7BAE4EF}"/>
                </a:ext>
              </a:extLst>
            </p:cNvPr>
            <p:cNvSpPr txBox="1"/>
            <p:nvPr/>
          </p:nvSpPr>
          <p:spPr>
            <a:xfrm>
              <a:off x="4580292" y="1984683"/>
              <a:ext cx="383438" cy="307777"/>
            </a:xfrm>
            <a:prstGeom prst="rect">
              <a:avLst/>
            </a:prstGeom>
            <a:solidFill>
              <a:schemeClr val="accent5">
                <a:lumMod val="75000"/>
              </a:schemeClr>
            </a:solidFill>
          </p:spPr>
          <p:txBody>
            <a:bodyPr wrap="none" rtlCol="0">
              <a:spAutoFit/>
            </a:bodyPr>
            <a:lstStyle>
              <a:defPPr>
                <a:defRPr lang="zh-CN"/>
              </a:defPPr>
              <a:lvl1pPr marL="0" marR="0" lvl="0" indent="0" defTabSz="914400" eaLnBrk="1" latinLnBrk="0" hangingPunct="1">
                <a:lnSpc>
                  <a:spcPct val="100000"/>
                </a:lnSpc>
                <a:buClrTx/>
                <a:buSzTx/>
                <a:buFontTx/>
                <a:buNone/>
                <a:tabLst/>
                <a:defRPr kumimoji="1" sz="1400" b="0" i="0" u="none" strike="noStrike" cap="none" spc="0" normalizeH="0" baseline="0">
                  <a:ln>
                    <a:noFill/>
                  </a:ln>
                  <a:solidFill>
                    <a:srgbClr val="FFFFFF"/>
                  </a:solidFill>
                  <a:effectLst/>
                  <a:uLnTx/>
                  <a:uFillTx/>
                  <a:latin typeface="Microsoft Sans Serif" panose="020B0604020202020204"/>
                  <a:ea typeface="huxiaobo-gdh"/>
                  <a:cs typeface="Microsoft Sans Serif" panose="020B0604020202020204"/>
                </a:defRPr>
              </a:lvl1pPr>
            </a:lstStyle>
            <a:p>
              <a:r>
                <a:rPr lang="en-US" altLang="zh-CN" dirty="0"/>
                <a:t>01</a:t>
              </a:r>
              <a:endParaRPr lang="zh-CN" altLang="en-US" dirty="0"/>
            </a:p>
          </p:txBody>
        </p:sp>
      </p:grpSp>
      <p:grpSp>
        <p:nvGrpSpPr>
          <p:cNvPr id="4" name="组合 3">
            <a:extLst>
              <a:ext uri="{FF2B5EF4-FFF2-40B4-BE49-F238E27FC236}">
                <a16:creationId xmlns:a16="http://schemas.microsoft.com/office/drawing/2014/main" id="{FF0C515C-78B5-42BA-9E14-D69EF309EEDF}"/>
              </a:ext>
            </a:extLst>
          </p:cNvPr>
          <p:cNvGrpSpPr/>
          <p:nvPr/>
        </p:nvGrpSpPr>
        <p:grpSpPr>
          <a:xfrm>
            <a:off x="4571830" y="2007358"/>
            <a:ext cx="3655830" cy="307777"/>
            <a:chOff x="4580292" y="2632755"/>
            <a:chExt cx="3655830" cy="307777"/>
          </a:xfrm>
        </p:grpSpPr>
        <p:sp>
          <p:nvSpPr>
            <p:cNvPr id="11" name="Rectangle 2">
              <a:extLst>
                <a:ext uri="{FF2B5EF4-FFF2-40B4-BE49-F238E27FC236}">
                  <a16:creationId xmlns:a16="http://schemas.microsoft.com/office/drawing/2014/main" id="{3A7773E9-FD7F-470D-B4F7-309960547BD5}"/>
                </a:ext>
              </a:extLst>
            </p:cNvPr>
            <p:cNvSpPr/>
            <p:nvPr/>
          </p:nvSpPr>
          <p:spPr>
            <a:xfrm>
              <a:off x="4636122" y="2664318"/>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2" name="Rectangle 2">
              <a:extLst>
                <a:ext uri="{FF2B5EF4-FFF2-40B4-BE49-F238E27FC236}">
                  <a16:creationId xmlns:a16="http://schemas.microsoft.com/office/drawing/2014/main" id="{387D4103-F65D-4060-B740-0584A57A8D08}"/>
                </a:ext>
              </a:extLst>
            </p:cNvPr>
            <p:cNvSpPr/>
            <p:nvPr/>
          </p:nvSpPr>
          <p:spPr>
            <a:xfrm>
              <a:off x="4636122" y="2904532"/>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BFBFBF"/>
                </a:solidFill>
                <a:effectLst/>
                <a:uLnTx/>
                <a:uFillTx/>
                <a:latin typeface="微软雅黑" panose="020B0503020204020204" pitchFamily="34" charset="-122"/>
                <a:ea typeface="微软雅黑" panose="020B0503020204020204" pitchFamily="34" charset="-122"/>
                <a:cs typeface="+mn-cs"/>
              </a:endParaRPr>
            </a:p>
          </p:txBody>
        </p:sp>
        <p:sp>
          <p:nvSpPr>
            <p:cNvPr id="13" name="Rectangle 62">
              <a:extLst>
                <a:ext uri="{FF2B5EF4-FFF2-40B4-BE49-F238E27FC236}">
                  <a16:creationId xmlns:a16="http://schemas.microsoft.com/office/drawing/2014/main" id="{20BAB878-B2B9-4B77-8869-06D78EFF3B9C}"/>
                </a:ext>
              </a:extLst>
            </p:cNvPr>
            <p:cNvSpPr>
              <a:spLocks noChangeArrowheads="1"/>
            </p:cNvSpPr>
            <p:nvPr/>
          </p:nvSpPr>
          <p:spPr bwMode="auto">
            <a:xfrm>
              <a:off x="5067803" y="2664318"/>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200" kern="1000" dirty="0">
                  <a:solidFill>
                    <a:srgbClr val="FFFFFF">
                      <a:lumMod val="65000"/>
                    </a:srgbClr>
                  </a:solidFill>
                  <a:latin typeface="微软雅黑" panose="020B0503020204020204" pitchFamily="34" charset="-122"/>
                  <a:ea typeface="微软雅黑" panose="020B0503020204020204" pitchFamily="34" charset="-122"/>
                </a:rPr>
                <a:t>AI</a:t>
              </a:r>
              <a:r>
                <a:rPr lang="zh-CN" altLang="en-US" sz="1200" kern="1000" dirty="0">
                  <a:solidFill>
                    <a:srgbClr val="FFFFFF">
                      <a:lumMod val="65000"/>
                    </a:srgbClr>
                  </a:solidFill>
                  <a:latin typeface="微软雅黑" panose="020B0503020204020204" pitchFamily="34" charset="-122"/>
                  <a:ea typeface="微软雅黑" panose="020B0503020204020204" pitchFamily="34" charset="-122"/>
                </a:rPr>
                <a:t>时代光连接</a:t>
              </a:r>
              <a:endParaRPr kumimoji="0" lang="zh-CN"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F64E894F-4233-4B38-B920-1C9277F267EA}"/>
                </a:ext>
              </a:extLst>
            </p:cNvPr>
            <p:cNvSpPr txBox="1"/>
            <p:nvPr/>
          </p:nvSpPr>
          <p:spPr>
            <a:xfrm>
              <a:off x="4580292" y="2632755"/>
              <a:ext cx="396262" cy="307777"/>
            </a:xfrm>
            <a:prstGeom prst="rect">
              <a:avLst/>
            </a:prstGeom>
            <a:solidFill>
              <a:schemeClr val="bg2"/>
            </a:solidFill>
            <a:ln>
              <a:solidFill>
                <a:schemeClr val="bg2"/>
              </a:solidFill>
            </a:ln>
          </p:spPr>
          <p:txBody>
            <a:bodyPr wrap="none" rtlCol="0">
              <a:spAutoFit/>
            </a:bodyPr>
            <a:lstStyle>
              <a:defPPr>
                <a:defRPr lang="zh-CN"/>
              </a:defPPr>
              <a:lvl1pPr>
                <a:defRPr kumimoji="1" sz="1400">
                  <a:solidFill>
                    <a:schemeClr val="bg1"/>
                  </a:solidFill>
                  <a:latin typeface="微软雅黑" panose="020B0503020204020204" pitchFamily="34" charset="-122"/>
                  <a:ea typeface="微软雅黑" panose="020B0503020204020204" pitchFamily="34" charset="-122"/>
                  <a:cs typeface="Microsoft Sans Serif" panose="020B0604020202020204"/>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rPr>
                <a:t>02</a:t>
              </a:r>
              <a:endParaRPr kumimoji="1"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endParaRPr>
            </a:p>
          </p:txBody>
        </p:sp>
      </p:grpSp>
      <p:grpSp>
        <p:nvGrpSpPr>
          <p:cNvPr id="5" name="组合 4">
            <a:extLst>
              <a:ext uri="{FF2B5EF4-FFF2-40B4-BE49-F238E27FC236}">
                <a16:creationId xmlns:a16="http://schemas.microsoft.com/office/drawing/2014/main" id="{FB3433E4-68F2-4CAC-8668-EFA0D7948338}"/>
              </a:ext>
            </a:extLst>
          </p:cNvPr>
          <p:cNvGrpSpPr/>
          <p:nvPr/>
        </p:nvGrpSpPr>
        <p:grpSpPr>
          <a:xfrm>
            <a:off x="4568541" y="2523086"/>
            <a:ext cx="3655830" cy="307777"/>
            <a:chOff x="4580292" y="3260751"/>
            <a:chExt cx="3655830" cy="307777"/>
          </a:xfrm>
        </p:grpSpPr>
        <p:sp>
          <p:nvSpPr>
            <p:cNvPr id="15" name="Rectangle 2">
              <a:extLst>
                <a:ext uri="{FF2B5EF4-FFF2-40B4-BE49-F238E27FC236}">
                  <a16:creationId xmlns:a16="http://schemas.microsoft.com/office/drawing/2014/main" id="{1214BA98-4A17-480E-ABF7-74DAB732B319}"/>
                </a:ext>
              </a:extLst>
            </p:cNvPr>
            <p:cNvSpPr/>
            <p:nvPr/>
          </p:nvSpPr>
          <p:spPr>
            <a:xfrm>
              <a:off x="4636122" y="3292314"/>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7" name="Rectangle 2">
              <a:extLst>
                <a:ext uri="{FF2B5EF4-FFF2-40B4-BE49-F238E27FC236}">
                  <a16:creationId xmlns:a16="http://schemas.microsoft.com/office/drawing/2014/main" id="{91AB44CC-EED1-497C-A735-9848F62BE0A1}"/>
                </a:ext>
              </a:extLst>
            </p:cNvPr>
            <p:cNvSpPr/>
            <p:nvPr/>
          </p:nvSpPr>
          <p:spPr>
            <a:xfrm>
              <a:off x="4636122" y="3532528"/>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BFBFBF"/>
                </a:solidFill>
                <a:effectLst/>
                <a:uLnTx/>
                <a:uFillTx/>
                <a:latin typeface="微软雅黑" panose="020B0503020204020204" pitchFamily="34" charset="-122"/>
                <a:ea typeface="微软雅黑" panose="020B0503020204020204" pitchFamily="34" charset="-122"/>
                <a:cs typeface="+mn-cs"/>
              </a:endParaRPr>
            </a:p>
          </p:txBody>
        </p:sp>
        <p:sp>
          <p:nvSpPr>
            <p:cNvPr id="18" name="Rectangle 62">
              <a:extLst>
                <a:ext uri="{FF2B5EF4-FFF2-40B4-BE49-F238E27FC236}">
                  <a16:creationId xmlns:a16="http://schemas.microsoft.com/office/drawing/2014/main" id="{F911BE61-79DE-4739-B405-515883C4124E}"/>
                </a:ext>
              </a:extLst>
            </p:cNvPr>
            <p:cNvSpPr>
              <a:spLocks noChangeArrowheads="1"/>
            </p:cNvSpPr>
            <p:nvPr/>
          </p:nvSpPr>
          <p:spPr bwMode="auto">
            <a:xfrm>
              <a:off x="5067803" y="3292314"/>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未来网络的展望</a:t>
              </a:r>
              <a:endParaRPr kumimoji="0" lang="zh-CN"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ABAE8ED4-9AFC-429E-8D16-39B45E43B1FC}"/>
                </a:ext>
              </a:extLst>
            </p:cNvPr>
            <p:cNvSpPr txBox="1"/>
            <p:nvPr/>
          </p:nvSpPr>
          <p:spPr>
            <a:xfrm>
              <a:off x="4580292" y="3260751"/>
              <a:ext cx="396262" cy="307777"/>
            </a:xfrm>
            <a:prstGeom prst="rect">
              <a:avLst/>
            </a:prstGeom>
            <a:solidFill>
              <a:schemeClr val="bg2"/>
            </a:solidFill>
            <a:ln>
              <a:solidFill>
                <a:schemeClr val="bg2"/>
              </a:solidFill>
            </a:ln>
          </p:spPr>
          <p:txBody>
            <a:bodyPr wrap="none" rtlCol="0">
              <a:spAutoFit/>
            </a:bodyPr>
            <a:lstStyle>
              <a:defPPr>
                <a:defRPr lang="zh-CN"/>
              </a:defPPr>
              <a:lvl1pPr>
                <a:defRPr kumimoji="1" sz="1400">
                  <a:solidFill>
                    <a:schemeClr val="bg1"/>
                  </a:solidFill>
                  <a:latin typeface="微软雅黑" panose="020B0503020204020204" pitchFamily="34" charset="-122"/>
                  <a:ea typeface="微软雅黑" panose="020B0503020204020204" pitchFamily="34" charset="-122"/>
                  <a:cs typeface="Microsoft Sans Serif" panose="020B0604020202020204"/>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rPr>
                <a:t>03</a:t>
              </a:r>
              <a:endParaRPr kumimoji="1"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endParaRPr>
            </a:p>
          </p:txBody>
        </p:sp>
      </p:grpSp>
      <p:grpSp>
        <p:nvGrpSpPr>
          <p:cNvPr id="30" name="组合 29">
            <a:extLst>
              <a:ext uri="{FF2B5EF4-FFF2-40B4-BE49-F238E27FC236}">
                <a16:creationId xmlns:a16="http://schemas.microsoft.com/office/drawing/2014/main" id="{D0EA5F87-17B3-4A6B-A4D5-B2A7880722AB}"/>
              </a:ext>
            </a:extLst>
          </p:cNvPr>
          <p:cNvGrpSpPr/>
          <p:nvPr/>
        </p:nvGrpSpPr>
        <p:grpSpPr>
          <a:xfrm>
            <a:off x="4563538" y="3038816"/>
            <a:ext cx="3655830" cy="307777"/>
            <a:chOff x="4580292" y="3845960"/>
            <a:chExt cx="3655830" cy="307777"/>
          </a:xfrm>
        </p:grpSpPr>
        <p:sp>
          <p:nvSpPr>
            <p:cNvPr id="31" name="Rectangle 2">
              <a:extLst>
                <a:ext uri="{FF2B5EF4-FFF2-40B4-BE49-F238E27FC236}">
                  <a16:creationId xmlns:a16="http://schemas.microsoft.com/office/drawing/2014/main" id="{E7F53C86-4694-4FE9-AA25-07344CB6FFC0}"/>
                </a:ext>
              </a:extLst>
            </p:cNvPr>
            <p:cNvSpPr/>
            <p:nvPr/>
          </p:nvSpPr>
          <p:spPr>
            <a:xfrm>
              <a:off x="4636122" y="3877523"/>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2" name="Rectangle 2">
              <a:extLst>
                <a:ext uri="{FF2B5EF4-FFF2-40B4-BE49-F238E27FC236}">
                  <a16:creationId xmlns:a16="http://schemas.microsoft.com/office/drawing/2014/main" id="{17C3473B-BF4C-4335-889D-76BA5304586E}"/>
                </a:ext>
              </a:extLst>
            </p:cNvPr>
            <p:cNvSpPr/>
            <p:nvPr/>
          </p:nvSpPr>
          <p:spPr>
            <a:xfrm>
              <a:off x="4636122" y="4117737"/>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BFBFBF"/>
                </a:solidFill>
                <a:effectLst/>
                <a:uLnTx/>
                <a:uFillTx/>
                <a:latin typeface="微软雅黑" panose="020B0503020204020204" pitchFamily="34" charset="-122"/>
                <a:ea typeface="微软雅黑" panose="020B0503020204020204" pitchFamily="34" charset="-122"/>
                <a:cs typeface="+mn-cs"/>
              </a:endParaRPr>
            </a:p>
          </p:txBody>
        </p:sp>
        <p:sp>
          <p:nvSpPr>
            <p:cNvPr id="33" name="Rectangle 62">
              <a:extLst>
                <a:ext uri="{FF2B5EF4-FFF2-40B4-BE49-F238E27FC236}">
                  <a16:creationId xmlns:a16="http://schemas.microsoft.com/office/drawing/2014/main" id="{B79D0496-F291-471E-8801-54E2D994F745}"/>
                </a:ext>
              </a:extLst>
            </p:cNvPr>
            <p:cNvSpPr>
              <a:spLocks noChangeArrowheads="1"/>
            </p:cNvSpPr>
            <p:nvPr/>
          </p:nvSpPr>
          <p:spPr bwMode="auto">
            <a:xfrm>
              <a:off x="5067803" y="3877523"/>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数据中心交换机</a:t>
              </a:r>
              <a:r>
                <a:rPr kumimoji="0" lang="en-US"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Roadmap</a:t>
              </a:r>
              <a:endParaRPr kumimoji="0" lang="zh-CN"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35" name="文本框 34">
              <a:extLst>
                <a:ext uri="{FF2B5EF4-FFF2-40B4-BE49-F238E27FC236}">
                  <a16:creationId xmlns:a16="http://schemas.microsoft.com/office/drawing/2014/main" id="{8040D3D5-6094-43B7-B4B8-FA60C718A20C}"/>
                </a:ext>
              </a:extLst>
            </p:cNvPr>
            <p:cNvSpPr txBox="1"/>
            <p:nvPr/>
          </p:nvSpPr>
          <p:spPr>
            <a:xfrm>
              <a:off x="4580292" y="3845960"/>
              <a:ext cx="396262" cy="307777"/>
            </a:xfrm>
            <a:prstGeom prst="rect">
              <a:avLst/>
            </a:prstGeom>
            <a:solidFill>
              <a:schemeClr val="bg2"/>
            </a:solidFill>
            <a:ln>
              <a:solidFill>
                <a:schemeClr val="bg2"/>
              </a:solidFill>
            </a:ln>
          </p:spPr>
          <p:txBody>
            <a:bodyPr wrap="none" rtlCol="0">
              <a:spAutoFit/>
            </a:bodyPr>
            <a:lstStyle>
              <a:defPPr>
                <a:defRPr lang="zh-CN"/>
              </a:defPPr>
              <a:lvl1pPr>
                <a:defRPr kumimoji="1" sz="1400">
                  <a:solidFill>
                    <a:schemeClr val="bg1"/>
                  </a:solidFill>
                  <a:latin typeface="微软雅黑" panose="020B0503020204020204" pitchFamily="34" charset="-122"/>
                  <a:ea typeface="微软雅黑" panose="020B0503020204020204" pitchFamily="34" charset="-122"/>
                  <a:cs typeface="Microsoft Sans Serif" panose="020B0604020202020204"/>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rPr>
                <a:t>04</a:t>
              </a:r>
              <a:endParaRPr kumimoji="1"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endParaRPr>
            </a:p>
          </p:txBody>
        </p:sp>
      </p:grpSp>
    </p:spTree>
    <p:extLst>
      <p:ext uri="{BB962C8B-B14F-4D97-AF65-F5344CB8AC3E}">
        <p14:creationId xmlns:p14="http://schemas.microsoft.com/office/powerpoint/2010/main" val="54382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运维挑战：网络状态感知</a:t>
            </a:r>
          </a:p>
        </p:txBody>
      </p:sp>
      <p:grpSp>
        <p:nvGrpSpPr>
          <p:cNvPr id="141" name="组合 140">
            <a:extLst>
              <a:ext uri="{FF2B5EF4-FFF2-40B4-BE49-F238E27FC236}">
                <a16:creationId xmlns:a16="http://schemas.microsoft.com/office/drawing/2014/main" id="{87AD4D7A-7BC9-444F-BA94-398D3B03E539}"/>
              </a:ext>
            </a:extLst>
          </p:cNvPr>
          <p:cNvGrpSpPr/>
          <p:nvPr/>
        </p:nvGrpSpPr>
        <p:grpSpPr>
          <a:xfrm>
            <a:off x="695700" y="712200"/>
            <a:ext cx="3696665" cy="1010065"/>
            <a:chOff x="5508103" y="1446011"/>
            <a:chExt cx="2523281" cy="1010065"/>
          </a:xfrm>
        </p:grpSpPr>
        <p:sp>
          <p:nvSpPr>
            <p:cNvPr id="79" name="矩形 78">
              <a:extLst>
                <a:ext uri="{FF2B5EF4-FFF2-40B4-BE49-F238E27FC236}">
                  <a16:creationId xmlns:a16="http://schemas.microsoft.com/office/drawing/2014/main" id="{0EFF9105-E242-4FCA-856B-2604B1B8B859}"/>
                </a:ext>
              </a:extLst>
            </p:cNvPr>
            <p:cNvSpPr/>
            <p:nvPr/>
          </p:nvSpPr>
          <p:spPr>
            <a:xfrm>
              <a:off x="5508103" y="1452796"/>
              <a:ext cx="2523280" cy="289182"/>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200" b="1" spc="100" dirty="0">
                  <a:solidFill>
                    <a:schemeClr val="bg1"/>
                  </a:solidFill>
                  <a:latin typeface="微软雅黑" panose="020B0503020204020204" pitchFamily="34" charset="-122"/>
                  <a:ea typeface="微软雅黑" panose="020B0503020204020204" pitchFamily="34" charset="-122"/>
                </a:rPr>
                <a:t>秒级</a:t>
              </a:r>
              <a:r>
                <a:rPr lang="en-US" altLang="zh-CN" sz="1200" b="1" spc="100" dirty="0">
                  <a:solidFill>
                    <a:schemeClr val="bg1"/>
                  </a:solidFill>
                  <a:latin typeface="微软雅黑" panose="020B0503020204020204" pitchFamily="34" charset="-122"/>
                  <a:ea typeface="微软雅黑" panose="020B0503020204020204" pitchFamily="34" charset="-122"/>
                </a:rPr>
                <a:t>/</a:t>
              </a:r>
              <a:r>
                <a:rPr lang="zh-CN" altLang="en-US" sz="1200" b="1" spc="100" dirty="0">
                  <a:solidFill>
                    <a:schemeClr val="bg1"/>
                  </a:solidFill>
                  <a:latin typeface="微软雅黑" panose="020B0503020204020204" pitchFamily="34" charset="-122"/>
                  <a:ea typeface="微软雅黑" panose="020B0503020204020204" pitchFamily="34" charset="-122"/>
                </a:rPr>
                <a:t>毫秒级监控</a:t>
              </a:r>
            </a:p>
          </p:txBody>
        </p:sp>
        <p:sp>
          <p:nvSpPr>
            <p:cNvPr id="80" name="矩形 79">
              <a:extLst>
                <a:ext uri="{FF2B5EF4-FFF2-40B4-BE49-F238E27FC236}">
                  <a16:creationId xmlns:a16="http://schemas.microsoft.com/office/drawing/2014/main" id="{5E789D3E-F7BB-4F6B-ADF2-589E2F1186A1}"/>
                </a:ext>
              </a:extLst>
            </p:cNvPr>
            <p:cNvSpPr/>
            <p:nvPr/>
          </p:nvSpPr>
          <p:spPr>
            <a:xfrm>
              <a:off x="5508104" y="1446011"/>
              <a:ext cx="2523280" cy="1010065"/>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140" name="文本框 139">
              <a:extLst>
                <a:ext uri="{FF2B5EF4-FFF2-40B4-BE49-F238E27FC236}">
                  <a16:creationId xmlns:a16="http://schemas.microsoft.com/office/drawing/2014/main" id="{2E4554B8-2F92-4EA6-9F08-DDE2603922C5}"/>
                </a:ext>
              </a:extLst>
            </p:cNvPr>
            <p:cNvSpPr txBox="1"/>
            <p:nvPr/>
          </p:nvSpPr>
          <p:spPr>
            <a:xfrm>
              <a:off x="5576807" y="1789187"/>
              <a:ext cx="2422807" cy="548548"/>
            </a:xfrm>
            <a:prstGeom prst="rect">
              <a:avLst/>
            </a:prstGeom>
            <a:noFill/>
          </p:spPr>
          <p:txBody>
            <a:bodyPr wrap="none" rtlCol="0">
              <a:spAutoFit/>
            </a:bodyPr>
            <a:lstStyle/>
            <a:p>
              <a:pPr marL="171450" indent="-171450" algn="l">
                <a:lnSpc>
                  <a:spcPct val="150000"/>
                </a:lnSpc>
                <a:buFont typeface="Arial" panose="020B0604020202020204" pitchFamily="34" charset="0"/>
                <a:buChar char="•"/>
              </a:pP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传统十秒级采集，无法准确反映网络情况</a:t>
              </a:r>
              <a:endParaRPr lang="en-US" altLang="zh-CN" sz="1050" kern="100" dirty="0">
                <a:latin typeface="微软雅黑" panose="020B0503020204020204" pitchFamily="34" charset="-122"/>
                <a:ea typeface="微软雅黑" panose="020B0503020204020204" pitchFamily="34" charset="-122"/>
                <a:cs typeface="Arial" panose="020B0604020202020204" pitchFamily="34" charset="0"/>
              </a:endParaRPr>
            </a:p>
            <a:p>
              <a:pPr marL="171450" indent="-171450" algn="l">
                <a:lnSpc>
                  <a:spcPct val="150000"/>
                </a:lnSpc>
                <a:buFont typeface="Arial" panose="020B0604020202020204" pitchFamily="34" charset="0"/>
                <a:buChar char="•"/>
              </a:pP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采用</a:t>
              </a:r>
              <a:r>
                <a:rPr lang="en-US" altLang="zh-CN" sz="1050" kern="100" dirty="0">
                  <a:latin typeface="微软雅黑" panose="020B0503020204020204" pitchFamily="34" charset="-122"/>
                  <a:ea typeface="微软雅黑" panose="020B0503020204020204" pitchFamily="34" charset="-122"/>
                  <a:cs typeface="Arial" panose="020B0604020202020204" pitchFamily="34" charset="0"/>
                </a:rPr>
                <a:t>Telemetry</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监控能够准确反映流量突发情况</a:t>
              </a:r>
              <a:endParaRPr lang="en-US" altLang="zh-CN" sz="1050" kern="1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6" name="矩形 155">
            <a:extLst>
              <a:ext uri="{FF2B5EF4-FFF2-40B4-BE49-F238E27FC236}">
                <a16:creationId xmlns:a16="http://schemas.microsoft.com/office/drawing/2014/main" id="{E1B21076-274F-414A-AA3F-CD6F4055E1F9}"/>
              </a:ext>
            </a:extLst>
          </p:cNvPr>
          <p:cNvSpPr/>
          <p:nvPr/>
        </p:nvSpPr>
        <p:spPr>
          <a:xfrm>
            <a:off x="407199" y="627535"/>
            <a:ext cx="8296384" cy="4176464"/>
          </a:xfrm>
          <a:prstGeom prst="rect">
            <a:avLst/>
          </a:prstGeom>
          <a:noFill/>
          <a:ln w="9525" cap="flat" cmpd="sng" algn="ctr">
            <a:solidFill>
              <a:schemeClr val="bg1">
                <a:lumMod val="95000"/>
                <a:alpha val="98000"/>
              </a:schemeClr>
            </a:solidFill>
            <a:prstDash val="solid"/>
            <a:tailEnd type="triangle"/>
          </a:ln>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pic>
        <p:nvPicPr>
          <p:cNvPr id="111" name="图片 110">
            <a:extLst>
              <a:ext uri="{FF2B5EF4-FFF2-40B4-BE49-F238E27FC236}">
                <a16:creationId xmlns:a16="http://schemas.microsoft.com/office/drawing/2014/main" id="{453FC2C9-E0B0-4597-AFA9-F3E15397F5E0}"/>
              </a:ext>
            </a:extLst>
          </p:cNvPr>
          <p:cNvPicPr>
            <a:picLocks noChangeAspect="1"/>
          </p:cNvPicPr>
          <p:nvPr/>
        </p:nvPicPr>
        <p:blipFill>
          <a:blip r:embed="rId3"/>
          <a:stretch>
            <a:fillRect/>
          </a:stretch>
        </p:blipFill>
        <p:spPr>
          <a:xfrm>
            <a:off x="851845" y="2100324"/>
            <a:ext cx="3384376" cy="2642898"/>
          </a:xfrm>
          <a:prstGeom prst="rect">
            <a:avLst/>
          </a:prstGeom>
        </p:spPr>
      </p:pic>
      <p:sp>
        <p:nvSpPr>
          <p:cNvPr id="116" name="矩形 115">
            <a:extLst>
              <a:ext uri="{FF2B5EF4-FFF2-40B4-BE49-F238E27FC236}">
                <a16:creationId xmlns:a16="http://schemas.microsoft.com/office/drawing/2014/main" id="{F5671867-5DB4-4A56-8A64-7AD809938106}"/>
              </a:ext>
            </a:extLst>
          </p:cNvPr>
          <p:cNvSpPr/>
          <p:nvPr/>
        </p:nvSpPr>
        <p:spPr>
          <a:xfrm>
            <a:off x="5844365" y="2321462"/>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Spine1</a:t>
            </a:r>
            <a:endParaRPr lang="zh-CN" altLang="en-US" sz="700" b="1" dirty="0">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07AEDD3C-11AA-4AFE-8BB1-3AFB4EFC25B1}"/>
              </a:ext>
            </a:extLst>
          </p:cNvPr>
          <p:cNvSpPr/>
          <p:nvPr/>
        </p:nvSpPr>
        <p:spPr>
          <a:xfrm>
            <a:off x="7092280" y="2321462"/>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Spine2</a:t>
            </a:r>
            <a:endParaRPr lang="zh-CN" altLang="en-US" sz="700" b="1" dirty="0">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101D80BE-C43F-497F-82B1-0419F9326BA9}"/>
              </a:ext>
            </a:extLst>
          </p:cNvPr>
          <p:cNvSpPr/>
          <p:nvPr/>
        </p:nvSpPr>
        <p:spPr>
          <a:xfrm>
            <a:off x="5844365" y="3131002"/>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Leaf1</a:t>
            </a:r>
            <a:endParaRPr lang="zh-CN" altLang="en-US" sz="700" b="1" dirty="0">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5A7B94B6-E918-4845-BF70-D7DDEB9E197B}"/>
              </a:ext>
            </a:extLst>
          </p:cNvPr>
          <p:cNvSpPr/>
          <p:nvPr/>
        </p:nvSpPr>
        <p:spPr>
          <a:xfrm>
            <a:off x="7092280" y="3131002"/>
            <a:ext cx="504056" cy="216024"/>
          </a:xfrm>
          <a:prstGeom prst="rect">
            <a:avLst/>
          </a:prstGeom>
          <a:solidFill>
            <a:srgbClr val="DAE3F3"/>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Leaf2</a:t>
            </a:r>
            <a:endParaRPr lang="zh-CN" altLang="en-US" sz="700" b="1" dirty="0">
              <a:latin typeface="微软雅黑" panose="020B0503020204020204" pitchFamily="34" charset="-122"/>
              <a:ea typeface="微软雅黑" panose="020B0503020204020204" pitchFamily="34" charset="-122"/>
            </a:endParaRPr>
          </a:p>
        </p:txBody>
      </p:sp>
      <p:cxnSp>
        <p:nvCxnSpPr>
          <p:cNvPr id="123" name="直接连接符 122">
            <a:extLst>
              <a:ext uri="{FF2B5EF4-FFF2-40B4-BE49-F238E27FC236}">
                <a16:creationId xmlns:a16="http://schemas.microsoft.com/office/drawing/2014/main" id="{4FE6915F-9A23-411B-8989-9BE5BCB8E171}"/>
              </a:ext>
            </a:extLst>
          </p:cNvPr>
          <p:cNvCxnSpPr>
            <a:stCxn id="120" idx="0"/>
            <a:endCxn id="116" idx="2"/>
          </p:cNvCxnSpPr>
          <p:nvPr/>
        </p:nvCxnSpPr>
        <p:spPr>
          <a:xfrm flipV="1">
            <a:off x="6096393" y="2537486"/>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25" name="直接连接符 124">
            <a:extLst>
              <a:ext uri="{FF2B5EF4-FFF2-40B4-BE49-F238E27FC236}">
                <a16:creationId xmlns:a16="http://schemas.microsoft.com/office/drawing/2014/main" id="{8D1A5361-640C-4092-94E8-7891C965F7B1}"/>
              </a:ext>
            </a:extLst>
          </p:cNvPr>
          <p:cNvCxnSpPr>
            <a:cxnSpLocks/>
            <a:endCxn id="118" idx="2"/>
          </p:cNvCxnSpPr>
          <p:nvPr/>
        </p:nvCxnSpPr>
        <p:spPr>
          <a:xfrm flipV="1">
            <a:off x="6168401" y="2537486"/>
            <a:ext cx="1175907"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26" name="直接连接符 125">
            <a:extLst>
              <a:ext uri="{FF2B5EF4-FFF2-40B4-BE49-F238E27FC236}">
                <a16:creationId xmlns:a16="http://schemas.microsoft.com/office/drawing/2014/main" id="{BF7B8865-3D6F-4E54-AF0C-1942E3C570C5}"/>
              </a:ext>
            </a:extLst>
          </p:cNvPr>
          <p:cNvCxnSpPr>
            <a:cxnSpLocks/>
            <a:stCxn id="122" idx="0"/>
            <a:endCxn id="116" idx="2"/>
          </p:cNvCxnSpPr>
          <p:nvPr/>
        </p:nvCxnSpPr>
        <p:spPr>
          <a:xfrm flipH="1" flipV="1">
            <a:off x="6096393" y="2537486"/>
            <a:ext cx="1247915"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28" name="直接连接符 127">
            <a:extLst>
              <a:ext uri="{FF2B5EF4-FFF2-40B4-BE49-F238E27FC236}">
                <a16:creationId xmlns:a16="http://schemas.microsoft.com/office/drawing/2014/main" id="{00069FF8-4D23-4BA0-A155-F93F08D086EA}"/>
              </a:ext>
            </a:extLst>
          </p:cNvPr>
          <p:cNvCxnSpPr>
            <a:stCxn id="122" idx="0"/>
            <a:endCxn id="118" idx="2"/>
          </p:cNvCxnSpPr>
          <p:nvPr/>
        </p:nvCxnSpPr>
        <p:spPr>
          <a:xfrm flipV="1">
            <a:off x="7344308" y="2537486"/>
            <a:ext cx="0" cy="593516"/>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sp>
        <p:nvSpPr>
          <p:cNvPr id="129" name="矩形 128">
            <a:extLst>
              <a:ext uri="{FF2B5EF4-FFF2-40B4-BE49-F238E27FC236}">
                <a16:creationId xmlns:a16="http://schemas.microsoft.com/office/drawing/2014/main" id="{22029015-13E3-4702-A931-24A80F5DEA17}"/>
              </a:ext>
            </a:extLst>
          </p:cNvPr>
          <p:cNvSpPr/>
          <p:nvPr/>
        </p:nvSpPr>
        <p:spPr>
          <a:xfrm>
            <a:off x="5844365" y="3948590"/>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RNIC1</a:t>
            </a:r>
            <a:endParaRPr lang="zh-CN" altLang="en-US" sz="700" b="1" dirty="0">
              <a:latin typeface="微软雅黑" panose="020B0503020204020204" pitchFamily="34" charset="-122"/>
              <a:ea typeface="微软雅黑" panose="020B0503020204020204" pitchFamily="34" charset="-122"/>
            </a:endParaRPr>
          </a:p>
        </p:txBody>
      </p:sp>
      <p:cxnSp>
        <p:nvCxnSpPr>
          <p:cNvPr id="131" name="直接连接符 130">
            <a:extLst>
              <a:ext uri="{FF2B5EF4-FFF2-40B4-BE49-F238E27FC236}">
                <a16:creationId xmlns:a16="http://schemas.microsoft.com/office/drawing/2014/main" id="{F2F95916-C9B8-4557-996D-737C473BCC71}"/>
              </a:ext>
            </a:extLst>
          </p:cNvPr>
          <p:cNvCxnSpPr>
            <a:stCxn id="129" idx="0"/>
            <a:endCxn id="120" idx="2"/>
          </p:cNvCxnSpPr>
          <p:nvPr/>
        </p:nvCxnSpPr>
        <p:spPr>
          <a:xfrm flipV="1">
            <a:off x="6096393" y="3347026"/>
            <a:ext cx="0" cy="601564"/>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33" name="直接连接符 132">
            <a:extLst>
              <a:ext uri="{FF2B5EF4-FFF2-40B4-BE49-F238E27FC236}">
                <a16:creationId xmlns:a16="http://schemas.microsoft.com/office/drawing/2014/main" id="{38662B34-9A67-499A-8850-CB95E878AC1C}"/>
              </a:ext>
            </a:extLst>
          </p:cNvPr>
          <p:cNvCxnSpPr>
            <a:cxnSpLocks/>
            <a:stCxn id="162" idx="0"/>
            <a:endCxn id="122" idx="2"/>
          </p:cNvCxnSpPr>
          <p:nvPr/>
        </p:nvCxnSpPr>
        <p:spPr>
          <a:xfrm flipV="1">
            <a:off x="7344308" y="3347026"/>
            <a:ext cx="0" cy="605717"/>
          </a:xfrm>
          <a:prstGeom prst="line">
            <a:avLst/>
          </a:prstGeom>
          <a:ln>
            <a:solidFill>
              <a:schemeClr val="tx1"/>
            </a:solidFill>
            <a:tailEnd type="none"/>
          </a:ln>
        </p:spPr>
        <p:style>
          <a:lnRef idx="1">
            <a:schemeClr val="accent6"/>
          </a:lnRef>
          <a:fillRef idx="0">
            <a:schemeClr val="accent6"/>
          </a:fillRef>
          <a:effectRef idx="0">
            <a:schemeClr val="accent6"/>
          </a:effectRef>
          <a:fontRef idx="minor">
            <a:schemeClr val="tx1"/>
          </a:fontRef>
        </p:style>
      </p:cxnSp>
      <p:cxnSp>
        <p:nvCxnSpPr>
          <p:cNvPr id="136" name="直接箭头连接符 135">
            <a:extLst>
              <a:ext uri="{FF2B5EF4-FFF2-40B4-BE49-F238E27FC236}">
                <a16:creationId xmlns:a16="http://schemas.microsoft.com/office/drawing/2014/main" id="{05FC28B2-403D-445A-862D-AAEB802E447B}"/>
              </a:ext>
            </a:extLst>
          </p:cNvPr>
          <p:cNvCxnSpPr>
            <a:cxnSpLocks/>
          </p:cNvCxnSpPr>
          <p:nvPr/>
        </p:nvCxnSpPr>
        <p:spPr>
          <a:xfrm flipV="1">
            <a:off x="6016443" y="3451289"/>
            <a:ext cx="0" cy="405246"/>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137" name="直接箭头连接符 136">
            <a:extLst>
              <a:ext uri="{FF2B5EF4-FFF2-40B4-BE49-F238E27FC236}">
                <a16:creationId xmlns:a16="http://schemas.microsoft.com/office/drawing/2014/main" id="{80B0D408-2794-453A-B8E0-AE37D4C9B54C}"/>
              </a:ext>
            </a:extLst>
          </p:cNvPr>
          <p:cNvCxnSpPr>
            <a:cxnSpLocks/>
          </p:cNvCxnSpPr>
          <p:nvPr/>
        </p:nvCxnSpPr>
        <p:spPr>
          <a:xfrm flipV="1">
            <a:off x="6027337" y="2657518"/>
            <a:ext cx="0" cy="396795"/>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138" name="直接箭头连接符 137">
            <a:extLst>
              <a:ext uri="{FF2B5EF4-FFF2-40B4-BE49-F238E27FC236}">
                <a16:creationId xmlns:a16="http://schemas.microsoft.com/office/drawing/2014/main" id="{239815E6-8D66-41B7-9FB2-11B52C1CAC0D}"/>
              </a:ext>
            </a:extLst>
          </p:cNvPr>
          <p:cNvCxnSpPr>
            <a:cxnSpLocks/>
          </p:cNvCxnSpPr>
          <p:nvPr/>
        </p:nvCxnSpPr>
        <p:spPr>
          <a:xfrm>
            <a:off x="6245193" y="2667412"/>
            <a:ext cx="908037" cy="42673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159" name="直接箭头连接符 158">
            <a:extLst>
              <a:ext uri="{FF2B5EF4-FFF2-40B4-BE49-F238E27FC236}">
                <a16:creationId xmlns:a16="http://schemas.microsoft.com/office/drawing/2014/main" id="{7B0DB7DC-4196-4CBD-A389-E22028693BBC}"/>
              </a:ext>
            </a:extLst>
          </p:cNvPr>
          <p:cNvCxnSpPr>
            <a:cxnSpLocks/>
          </p:cNvCxnSpPr>
          <p:nvPr/>
        </p:nvCxnSpPr>
        <p:spPr>
          <a:xfrm flipV="1">
            <a:off x="6347728" y="2627878"/>
            <a:ext cx="957276" cy="457680"/>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cxnSp>
        <p:nvCxnSpPr>
          <p:cNvPr id="160" name="直接箭头连接符 159">
            <a:extLst>
              <a:ext uri="{FF2B5EF4-FFF2-40B4-BE49-F238E27FC236}">
                <a16:creationId xmlns:a16="http://schemas.microsoft.com/office/drawing/2014/main" id="{46D4BBC0-1CF7-4927-925F-15DAB6104A09}"/>
              </a:ext>
            </a:extLst>
          </p:cNvPr>
          <p:cNvCxnSpPr>
            <a:cxnSpLocks/>
          </p:cNvCxnSpPr>
          <p:nvPr/>
        </p:nvCxnSpPr>
        <p:spPr>
          <a:xfrm>
            <a:off x="7409463" y="2626003"/>
            <a:ext cx="0" cy="447247"/>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161" name="文本框 160">
            <a:extLst>
              <a:ext uri="{FF2B5EF4-FFF2-40B4-BE49-F238E27FC236}">
                <a16:creationId xmlns:a16="http://schemas.microsoft.com/office/drawing/2014/main" id="{CAF8D428-3D18-46A0-9B3E-ED82DDD5665E}"/>
              </a:ext>
            </a:extLst>
          </p:cNvPr>
          <p:cNvSpPr txBox="1"/>
          <p:nvPr/>
        </p:nvSpPr>
        <p:spPr>
          <a:xfrm>
            <a:off x="6399946" y="1790582"/>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62" name="矩形 161">
            <a:extLst>
              <a:ext uri="{FF2B5EF4-FFF2-40B4-BE49-F238E27FC236}">
                <a16:creationId xmlns:a16="http://schemas.microsoft.com/office/drawing/2014/main" id="{4AD6AAB4-2BF3-43F1-B761-D2AD63A088DA}"/>
              </a:ext>
            </a:extLst>
          </p:cNvPr>
          <p:cNvSpPr/>
          <p:nvPr/>
        </p:nvSpPr>
        <p:spPr>
          <a:xfrm>
            <a:off x="7092280" y="3952743"/>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RNIC2</a:t>
            </a:r>
            <a:endParaRPr lang="zh-CN" altLang="en-US" sz="700" b="1" dirty="0">
              <a:latin typeface="微软雅黑" panose="020B0503020204020204" pitchFamily="34" charset="-122"/>
              <a:ea typeface="微软雅黑" panose="020B0503020204020204" pitchFamily="34" charset="-122"/>
            </a:endParaRPr>
          </a:p>
        </p:txBody>
      </p:sp>
      <p:sp>
        <p:nvSpPr>
          <p:cNvPr id="164" name="矩形 163">
            <a:extLst>
              <a:ext uri="{FF2B5EF4-FFF2-40B4-BE49-F238E27FC236}">
                <a16:creationId xmlns:a16="http://schemas.microsoft.com/office/drawing/2014/main" id="{C532D6F2-11FB-4FD5-9A48-397EA1AF0502}"/>
              </a:ext>
            </a:extLst>
          </p:cNvPr>
          <p:cNvSpPr/>
          <p:nvPr/>
        </p:nvSpPr>
        <p:spPr>
          <a:xfrm>
            <a:off x="5844896" y="4450051"/>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sp>
        <p:nvSpPr>
          <p:cNvPr id="166" name="矩形 165">
            <a:extLst>
              <a:ext uri="{FF2B5EF4-FFF2-40B4-BE49-F238E27FC236}">
                <a16:creationId xmlns:a16="http://schemas.microsoft.com/office/drawing/2014/main" id="{0F7DA636-4335-43CB-A982-EFB4C9D18860}"/>
              </a:ext>
            </a:extLst>
          </p:cNvPr>
          <p:cNvSpPr/>
          <p:nvPr/>
        </p:nvSpPr>
        <p:spPr>
          <a:xfrm>
            <a:off x="7092811" y="4454204"/>
            <a:ext cx="504056" cy="216024"/>
          </a:xfrm>
          <a:prstGeom prst="rect">
            <a:avLst/>
          </a:prstGeom>
          <a:solidFill>
            <a:srgbClr val="92D050"/>
          </a:solidFill>
          <a:ln w="12700" cap="flat" cmpd="sng" algn="ctr">
            <a:solidFill>
              <a:schemeClr val="tx1"/>
            </a:solidFill>
            <a:prstDash val="solid"/>
            <a:tailEnd type="triangle"/>
          </a:ln>
        </p:spPr>
        <p:txBody>
          <a:bodyPr rtlCol="0" anchor="ctr"/>
          <a:lstStyle/>
          <a:p>
            <a:pPr algn="ctr"/>
            <a:r>
              <a:rPr lang="en-US" altLang="zh-CN" sz="700" b="1" dirty="0">
                <a:latin typeface="微软雅黑" panose="020B0503020204020204" pitchFamily="34" charset="-122"/>
                <a:ea typeface="微软雅黑" panose="020B0503020204020204" pitchFamily="34" charset="-122"/>
              </a:rPr>
              <a:t>GPU</a:t>
            </a:r>
            <a:endParaRPr lang="zh-CN" altLang="en-US" sz="700" b="1" dirty="0">
              <a:latin typeface="微软雅黑" panose="020B0503020204020204" pitchFamily="34" charset="-122"/>
              <a:ea typeface="微软雅黑" panose="020B0503020204020204" pitchFamily="34" charset="-122"/>
            </a:endParaRPr>
          </a:p>
        </p:txBody>
      </p:sp>
      <p:cxnSp>
        <p:nvCxnSpPr>
          <p:cNvPr id="168" name="直接连接符 167">
            <a:extLst>
              <a:ext uri="{FF2B5EF4-FFF2-40B4-BE49-F238E27FC236}">
                <a16:creationId xmlns:a16="http://schemas.microsoft.com/office/drawing/2014/main" id="{88746A02-2696-45A2-91AB-C5641CFA5C33}"/>
              </a:ext>
            </a:extLst>
          </p:cNvPr>
          <p:cNvCxnSpPr>
            <a:stCxn id="164" idx="0"/>
            <a:endCxn id="129" idx="2"/>
          </p:cNvCxnSpPr>
          <p:nvPr/>
        </p:nvCxnSpPr>
        <p:spPr>
          <a:xfrm flipH="1" flipV="1">
            <a:off x="6096393" y="4164614"/>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170" name="直接连接符 169">
            <a:extLst>
              <a:ext uri="{FF2B5EF4-FFF2-40B4-BE49-F238E27FC236}">
                <a16:creationId xmlns:a16="http://schemas.microsoft.com/office/drawing/2014/main" id="{3A232265-BFC4-4295-BC40-D70308278E9F}"/>
              </a:ext>
            </a:extLst>
          </p:cNvPr>
          <p:cNvCxnSpPr>
            <a:stCxn id="162" idx="2"/>
            <a:endCxn id="166" idx="0"/>
          </p:cNvCxnSpPr>
          <p:nvPr/>
        </p:nvCxnSpPr>
        <p:spPr>
          <a:xfrm>
            <a:off x="7344308" y="4168767"/>
            <a:ext cx="531" cy="285437"/>
          </a:xfrm>
          <a:prstGeom prst="line">
            <a:avLst/>
          </a:prstGeom>
          <a:ln>
            <a:solidFill>
              <a:schemeClr val="tx1"/>
            </a:solidFill>
            <a:prstDash val="dash"/>
            <a:tailEnd type="none"/>
          </a:ln>
        </p:spPr>
        <p:style>
          <a:lnRef idx="1">
            <a:schemeClr val="accent6"/>
          </a:lnRef>
          <a:fillRef idx="0">
            <a:schemeClr val="accent6"/>
          </a:fillRef>
          <a:effectRef idx="0">
            <a:schemeClr val="accent6"/>
          </a:effectRef>
          <a:fontRef idx="minor">
            <a:schemeClr val="tx1"/>
          </a:fontRef>
        </p:style>
      </p:cxnSp>
      <p:sp>
        <p:nvSpPr>
          <p:cNvPr id="172" name="文本框 171">
            <a:extLst>
              <a:ext uri="{FF2B5EF4-FFF2-40B4-BE49-F238E27FC236}">
                <a16:creationId xmlns:a16="http://schemas.microsoft.com/office/drawing/2014/main" id="{3CC2BCD7-ADD2-4C4C-B087-972AE361B13D}"/>
              </a:ext>
            </a:extLst>
          </p:cNvPr>
          <p:cNvSpPr txBox="1"/>
          <p:nvPr/>
        </p:nvSpPr>
        <p:spPr>
          <a:xfrm>
            <a:off x="6393312" y="2556997"/>
            <a:ext cx="643125" cy="886781"/>
          </a:xfrm>
          <a:prstGeom prst="rect">
            <a:avLst/>
          </a:prstGeom>
          <a:noFill/>
        </p:spPr>
        <p:txBody>
          <a:bodyPr wrap="none" rtlCol="0">
            <a:spAutoFit/>
          </a:bodyPr>
          <a:lstStyle/>
          <a:p>
            <a:pPr algn="l">
              <a:lnSpc>
                <a:spcPct val="130000"/>
              </a:lnSpc>
            </a:pPr>
            <a:r>
              <a:rPr lang="en-US" altLang="zh-CN" sz="4400" kern="10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44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73" name="直接箭头连接符 172">
            <a:extLst>
              <a:ext uri="{FF2B5EF4-FFF2-40B4-BE49-F238E27FC236}">
                <a16:creationId xmlns:a16="http://schemas.microsoft.com/office/drawing/2014/main" id="{8230C007-52B9-4CD3-9BFE-22BF28539102}"/>
              </a:ext>
            </a:extLst>
          </p:cNvPr>
          <p:cNvCxnSpPr>
            <a:cxnSpLocks/>
          </p:cNvCxnSpPr>
          <p:nvPr/>
        </p:nvCxnSpPr>
        <p:spPr>
          <a:xfrm>
            <a:off x="7401054" y="3438509"/>
            <a:ext cx="0" cy="433059"/>
          </a:xfrm>
          <a:prstGeom prst="straightConnector1">
            <a:avLst/>
          </a:prstGeom>
          <a:ln w="19050">
            <a:solidFill>
              <a:srgbClr val="92D050"/>
            </a:solidFill>
            <a:tailEnd type="triangle"/>
          </a:ln>
        </p:spPr>
        <p:style>
          <a:lnRef idx="1">
            <a:schemeClr val="accent6"/>
          </a:lnRef>
          <a:fillRef idx="0">
            <a:schemeClr val="accent6"/>
          </a:fillRef>
          <a:effectRef idx="0">
            <a:schemeClr val="accent6"/>
          </a:effectRef>
          <a:fontRef idx="minor">
            <a:schemeClr val="tx1"/>
          </a:fontRef>
        </p:style>
      </p:cxnSp>
      <p:sp>
        <p:nvSpPr>
          <p:cNvPr id="174" name="Rectangle 59">
            <a:extLst>
              <a:ext uri="{FF2B5EF4-FFF2-40B4-BE49-F238E27FC236}">
                <a16:creationId xmlns:a16="http://schemas.microsoft.com/office/drawing/2014/main" id="{991B0085-7AF8-4D2B-A7B5-DB450E6E4798}"/>
              </a:ext>
            </a:extLst>
          </p:cNvPr>
          <p:cNvSpPr>
            <a:spLocks noChangeArrowheads="1"/>
          </p:cNvSpPr>
          <p:nvPr/>
        </p:nvSpPr>
        <p:spPr bwMode="auto">
          <a:xfrm>
            <a:off x="5067265" y="3948590"/>
            <a:ext cx="685169" cy="196739"/>
          </a:xfrm>
          <a:prstGeom prst="rect">
            <a:avLst/>
          </a:prstGeom>
          <a:solidFill>
            <a:srgbClr val="4F81BD"/>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latin typeface="+mn-lt"/>
                <a:ea typeface="+mn-ea"/>
              </a:rPr>
              <a:t>INT Header</a:t>
            </a:r>
            <a:endParaRPr lang="zh-CN" altLang="en-US" sz="700" b="1" dirty="0">
              <a:latin typeface="+mn-lt"/>
              <a:ea typeface="+mn-ea"/>
            </a:endParaRPr>
          </a:p>
        </p:txBody>
      </p:sp>
      <p:sp>
        <p:nvSpPr>
          <p:cNvPr id="175" name="Rectangle 59">
            <a:extLst>
              <a:ext uri="{FF2B5EF4-FFF2-40B4-BE49-F238E27FC236}">
                <a16:creationId xmlns:a16="http://schemas.microsoft.com/office/drawing/2014/main" id="{3AF4EDE9-8ECC-4C76-B720-0FFE0A480A24}"/>
              </a:ext>
            </a:extLst>
          </p:cNvPr>
          <p:cNvSpPr>
            <a:spLocks noChangeArrowheads="1"/>
          </p:cNvSpPr>
          <p:nvPr/>
        </p:nvSpPr>
        <p:spPr bwMode="auto">
          <a:xfrm>
            <a:off x="5067265" y="4145329"/>
            <a:ext cx="685169" cy="196739"/>
          </a:xfrm>
          <a:prstGeom prst="rect">
            <a:avLst/>
          </a:prstGeom>
          <a:solidFill>
            <a:srgbClr val="C0504D"/>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t>RNIC1 MD</a:t>
            </a:r>
            <a:endParaRPr lang="zh-CN" altLang="en-US" sz="700" b="1" dirty="0"/>
          </a:p>
        </p:txBody>
      </p:sp>
      <p:sp>
        <p:nvSpPr>
          <p:cNvPr id="179" name="Rectangle 59">
            <a:extLst>
              <a:ext uri="{FF2B5EF4-FFF2-40B4-BE49-F238E27FC236}">
                <a16:creationId xmlns:a16="http://schemas.microsoft.com/office/drawing/2014/main" id="{5469E600-1ADD-4DAC-A313-B9F816379137}"/>
              </a:ext>
            </a:extLst>
          </p:cNvPr>
          <p:cNvSpPr>
            <a:spLocks noChangeArrowheads="1"/>
          </p:cNvSpPr>
          <p:nvPr/>
        </p:nvSpPr>
        <p:spPr bwMode="auto">
          <a:xfrm>
            <a:off x="5067265" y="3751851"/>
            <a:ext cx="685169" cy="196739"/>
          </a:xfrm>
          <a:prstGeom prst="rect">
            <a:avLst/>
          </a:prstGeom>
          <a:solidFill>
            <a:schemeClr val="tx1">
              <a:lumMod val="90000"/>
              <a:lumOff val="10000"/>
            </a:schemeClr>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800" b="1" dirty="0"/>
              <a:t>P</a:t>
            </a:r>
            <a:r>
              <a:rPr lang="en-US" altLang="zh-CN" sz="800" b="1" dirty="0">
                <a:latin typeface="+mn-lt"/>
                <a:ea typeface="+mn-ea"/>
              </a:rPr>
              <a:t>acket</a:t>
            </a:r>
            <a:endParaRPr lang="zh-CN" altLang="en-US" sz="800" b="1" dirty="0">
              <a:latin typeface="+mn-lt"/>
              <a:ea typeface="+mn-ea"/>
            </a:endParaRPr>
          </a:p>
        </p:txBody>
      </p:sp>
      <p:sp>
        <p:nvSpPr>
          <p:cNvPr id="180" name="Rectangle 59">
            <a:extLst>
              <a:ext uri="{FF2B5EF4-FFF2-40B4-BE49-F238E27FC236}">
                <a16:creationId xmlns:a16="http://schemas.microsoft.com/office/drawing/2014/main" id="{1A98D379-21A6-4032-A224-D9843E9DFB3F}"/>
              </a:ext>
            </a:extLst>
          </p:cNvPr>
          <p:cNvSpPr>
            <a:spLocks noChangeArrowheads="1"/>
          </p:cNvSpPr>
          <p:nvPr/>
        </p:nvSpPr>
        <p:spPr bwMode="auto">
          <a:xfrm>
            <a:off x="5067265" y="2956928"/>
            <a:ext cx="685169" cy="196739"/>
          </a:xfrm>
          <a:prstGeom prst="rect">
            <a:avLst/>
          </a:prstGeom>
          <a:solidFill>
            <a:srgbClr val="4F81BD"/>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latin typeface="+mn-lt"/>
                <a:ea typeface="+mn-ea"/>
              </a:rPr>
              <a:t>INT Header</a:t>
            </a:r>
            <a:endParaRPr lang="zh-CN" altLang="en-US" sz="700" b="1" dirty="0">
              <a:latin typeface="+mn-lt"/>
              <a:ea typeface="+mn-ea"/>
            </a:endParaRPr>
          </a:p>
        </p:txBody>
      </p:sp>
      <p:sp>
        <p:nvSpPr>
          <p:cNvPr id="181" name="Rectangle 59">
            <a:extLst>
              <a:ext uri="{FF2B5EF4-FFF2-40B4-BE49-F238E27FC236}">
                <a16:creationId xmlns:a16="http://schemas.microsoft.com/office/drawing/2014/main" id="{B42494AC-85B8-45F7-9E4A-67A162967B47}"/>
              </a:ext>
            </a:extLst>
          </p:cNvPr>
          <p:cNvSpPr>
            <a:spLocks noChangeArrowheads="1"/>
          </p:cNvSpPr>
          <p:nvPr/>
        </p:nvSpPr>
        <p:spPr bwMode="auto">
          <a:xfrm>
            <a:off x="5067265" y="3153667"/>
            <a:ext cx="685169" cy="196739"/>
          </a:xfrm>
          <a:prstGeom prst="rect">
            <a:avLst/>
          </a:prstGeom>
          <a:solidFill>
            <a:srgbClr val="9BBB59"/>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t>Leaf1 MD</a:t>
            </a:r>
            <a:endParaRPr lang="zh-CN" altLang="en-US" sz="700" b="1" dirty="0"/>
          </a:p>
        </p:txBody>
      </p:sp>
      <p:sp>
        <p:nvSpPr>
          <p:cNvPr id="182" name="Rectangle 59">
            <a:extLst>
              <a:ext uri="{FF2B5EF4-FFF2-40B4-BE49-F238E27FC236}">
                <a16:creationId xmlns:a16="http://schemas.microsoft.com/office/drawing/2014/main" id="{8F549DD3-6939-4E12-999A-7E08603292C0}"/>
              </a:ext>
            </a:extLst>
          </p:cNvPr>
          <p:cNvSpPr>
            <a:spLocks noChangeArrowheads="1"/>
          </p:cNvSpPr>
          <p:nvPr/>
        </p:nvSpPr>
        <p:spPr bwMode="auto">
          <a:xfrm>
            <a:off x="5067265" y="2760189"/>
            <a:ext cx="685169" cy="196739"/>
          </a:xfrm>
          <a:prstGeom prst="rect">
            <a:avLst/>
          </a:prstGeom>
          <a:solidFill>
            <a:schemeClr val="tx1">
              <a:lumMod val="90000"/>
              <a:lumOff val="10000"/>
            </a:schemeClr>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800" b="1" dirty="0"/>
              <a:t>P</a:t>
            </a:r>
            <a:r>
              <a:rPr lang="en-US" altLang="zh-CN" sz="800" b="1" dirty="0">
                <a:latin typeface="+mn-lt"/>
                <a:ea typeface="+mn-ea"/>
              </a:rPr>
              <a:t>acket</a:t>
            </a:r>
            <a:endParaRPr lang="zh-CN" altLang="en-US" sz="800" b="1" dirty="0">
              <a:latin typeface="+mn-lt"/>
              <a:ea typeface="+mn-ea"/>
            </a:endParaRPr>
          </a:p>
        </p:txBody>
      </p:sp>
      <p:sp>
        <p:nvSpPr>
          <p:cNvPr id="183" name="Rectangle 59">
            <a:extLst>
              <a:ext uri="{FF2B5EF4-FFF2-40B4-BE49-F238E27FC236}">
                <a16:creationId xmlns:a16="http://schemas.microsoft.com/office/drawing/2014/main" id="{87BDE3F4-C379-4711-83AE-3767FAB2BD45}"/>
              </a:ext>
            </a:extLst>
          </p:cNvPr>
          <p:cNvSpPr>
            <a:spLocks noChangeArrowheads="1"/>
          </p:cNvSpPr>
          <p:nvPr/>
        </p:nvSpPr>
        <p:spPr bwMode="auto">
          <a:xfrm>
            <a:off x="5067265" y="3350406"/>
            <a:ext cx="685169" cy="196739"/>
          </a:xfrm>
          <a:prstGeom prst="rect">
            <a:avLst/>
          </a:prstGeom>
          <a:solidFill>
            <a:srgbClr val="C0504D"/>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t>RNIC1 MD</a:t>
            </a:r>
            <a:endParaRPr lang="zh-CN" altLang="en-US" sz="700" b="1" dirty="0"/>
          </a:p>
        </p:txBody>
      </p:sp>
      <p:sp>
        <p:nvSpPr>
          <p:cNvPr id="188" name="Rectangle 59">
            <a:extLst>
              <a:ext uri="{FF2B5EF4-FFF2-40B4-BE49-F238E27FC236}">
                <a16:creationId xmlns:a16="http://schemas.microsoft.com/office/drawing/2014/main" id="{B26908EE-6437-4E67-AA0F-7FBE4C827E40}"/>
              </a:ext>
            </a:extLst>
          </p:cNvPr>
          <p:cNvSpPr>
            <a:spLocks noChangeArrowheads="1"/>
          </p:cNvSpPr>
          <p:nvPr/>
        </p:nvSpPr>
        <p:spPr bwMode="auto">
          <a:xfrm>
            <a:off x="7778823" y="2068215"/>
            <a:ext cx="685169" cy="196739"/>
          </a:xfrm>
          <a:prstGeom prst="rect">
            <a:avLst/>
          </a:prstGeom>
          <a:solidFill>
            <a:srgbClr val="4F81BD"/>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latin typeface="+mn-lt"/>
                <a:ea typeface="+mn-ea"/>
              </a:rPr>
              <a:t>INT Header</a:t>
            </a:r>
            <a:endParaRPr lang="zh-CN" altLang="en-US" sz="700" b="1" dirty="0">
              <a:latin typeface="+mn-lt"/>
              <a:ea typeface="+mn-ea"/>
            </a:endParaRPr>
          </a:p>
        </p:txBody>
      </p:sp>
      <p:sp>
        <p:nvSpPr>
          <p:cNvPr id="189" name="Rectangle 59">
            <a:extLst>
              <a:ext uri="{FF2B5EF4-FFF2-40B4-BE49-F238E27FC236}">
                <a16:creationId xmlns:a16="http://schemas.microsoft.com/office/drawing/2014/main" id="{DC2DAE5E-AA4B-4CFC-82B5-A79DC6AEC57F}"/>
              </a:ext>
            </a:extLst>
          </p:cNvPr>
          <p:cNvSpPr>
            <a:spLocks noChangeArrowheads="1"/>
          </p:cNvSpPr>
          <p:nvPr/>
        </p:nvSpPr>
        <p:spPr bwMode="auto">
          <a:xfrm>
            <a:off x="7778823" y="2264954"/>
            <a:ext cx="685169" cy="196739"/>
          </a:xfrm>
          <a:prstGeom prst="rect">
            <a:avLst/>
          </a:prstGeom>
          <a:solidFill>
            <a:schemeClr val="accent3">
              <a:lumMod val="75000"/>
            </a:schemeClr>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t>Spine2 MD</a:t>
            </a:r>
            <a:endParaRPr lang="zh-CN" altLang="en-US" sz="700" b="1" dirty="0"/>
          </a:p>
        </p:txBody>
      </p:sp>
      <p:sp>
        <p:nvSpPr>
          <p:cNvPr id="190" name="Rectangle 59">
            <a:extLst>
              <a:ext uri="{FF2B5EF4-FFF2-40B4-BE49-F238E27FC236}">
                <a16:creationId xmlns:a16="http://schemas.microsoft.com/office/drawing/2014/main" id="{2C63464E-EC7E-4422-8F6D-E1962B99D2BF}"/>
              </a:ext>
            </a:extLst>
          </p:cNvPr>
          <p:cNvSpPr>
            <a:spLocks noChangeArrowheads="1"/>
          </p:cNvSpPr>
          <p:nvPr/>
        </p:nvSpPr>
        <p:spPr bwMode="auto">
          <a:xfrm>
            <a:off x="7778823" y="1871476"/>
            <a:ext cx="685169" cy="196739"/>
          </a:xfrm>
          <a:prstGeom prst="rect">
            <a:avLst/>
          </a:prstGeom>
          <a:solidFill>
            <a:schemeClr val="tx1">
              <a:lumMod val="90000"/>
              <a:lumOff val="10000"/>
            </a:schemeClr>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800" b="1" dirty="0"/>
              <a:t>P</a:t>
            </a:r>
            <a:r>
              <a:rPr lang="en-US" altLang="zh-CN" sz="800" b="1" dirty="0">
                <a:latin typeface="+mn-lt"/>
                <a:ea typeface="+mn-ea"/>
              </a:rPr>
              <a:t>acket</a:t>
            </a:r>
            <a:endParaRPr lang="zh-CN" altLang="en-US" sz="800" b="1" dirty="0">
              <a:latin typeface="+mn-lt"/>
              <a:ea typeface="+mn-ea"/>
            </a:endParaRPr>
          </a:p>
        </p:txBody>
      </p:sp>
      <p:sp>
        <p:nvSpPr>
          <p:cNvPr id="191" name="Rectangle 59">
            <a:extLst>
              <a:ext uri="{FF2B5EF4-FFF2-40B4-BE49-F238E27FC236}">
                <a16:creationId xmlns:a16="http://schemas.microsoft.com/office/drawing/2014/main" id="{FC4D9C41-2E4A-4F68-B010-BFFA0AFF95C7}"/>
              </a:ext>
            </a:extLst>
          </p:cNvPr>
          <p:cNvSpPr>
            <a:spLocks noChangeArrowheads="1"/>
          </p:cNvSpPr>
          <p:nvPr/>
        </p:nvSpPr>
        <p:spPr bwMode="auto">
          <a:xfrm>
            <a:off x="7778823" y="2461693"/>
            <a:ext cx="685169" cy="196739"/>
          </a:xfrm>
          <a:prstGeom prst="rect">
            <a:avLst/>
          </a:prstGeom>
          <a:solidFill>
            <a:srgbClr val="9BBB59"/>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t>Leaf1 MD</a:t>
            </a:r>
            <a:endParaRPr lang="zh-CN" altLang="en-US" sz="700" b="1" dirty="0"/>
          </a:p>
        </p:txBody>
      </p:sp>
      <p:sp>
        <p:nvSpPr>
          <p:cNvPr id="192" name="Rectangle 59">
            <a:extLst>
              <a:ext uri="{FF2B5EF4-FFF2-40B4-BE49-F238E27FC236}">
                <a16:creationId xmlns:a16="http://schemas.microsoft.com/office/drawing/2014/main" id="{67E42BBD-B089-4BB2-8984-0440DC45376B}"/>
              </a:ext>
            </a:extLst>
          </p:cNvPr>
          <p:cNvSpPr>
            <a:spLocks noChangeArrowheads="1"/>
          </p:cNvSpPr>
          <p:nvPr/>
        </p:nvSpPr>
        <p:spPr bwMode="auto">
          <a:xfrm>
            <a:off x="7778823" y="2649760"/>
            <a:ext cx="685169" cy="196739"/>
          </a:xfrm>
          <a:prstGeom prst="rect">
            <a:avLst/>
          </a:prstGeom>
          <a:solidFill>
            <a:srgbClr val="C0504D"/>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t>RNIC1MD</a:t>
            </a:r>
            <a:endParaRPr lang="zh-CN" altLang="en-US" sz="700" b="1" dirty="0"/>
          </a:p>
        </p:txBody>
      </p:sp>
      <p:sp>
        <p:nvSpPr>
          <p:cNvPr id="193" name="Rectangle 59">
            <a:extLst>
              <a:ext uri="{FF2B5EF4-FFF2-40B4-BE49-F238E27FC236}">
                <a16:creationId xmlns:a16="http://schemas.microsoft.com/office/drawing/2014/main" id="{4ACABC2D-A964-427C-A4EF-2D77D6E83D02}"/>
              </a:ext>
            </a:extLst>
          </p:cNvPr>
          <p:cNvSpPr>
            <a:spLocks noChangeArrowheads="1"/>
          </p:cNvSpPr>
          <p:nvPr/>
        </p:nvSpPr>
        <p:spPr bwMode="auto">
          <a:xfrm>
            <a:off x="7782942" y="3167948"/>
            <a:ext cx="685169" cy="196739"/>
          </a:xfrm>
          <a:prstGeom prst="rect">
            <a:avLst/>
          </a:prstGeom>
          <a:solidFill>
            <a:srgbClr val="4F81BD"/>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latin typeface="+mn-lt"/>
                <a:ea typeface="+mn-ea"/>
              </a:rPr>
              <a:t>INT Header</a:t>
            </a:r>
            <a:endParaRPr lang="zh-CN" altLang="en-US" sz="700" b="1" dirty="0">
              <a:latin typeface="+mn-lt"/>
              <a:ea typeface="+mn-ea"/>
            </a:endParaRPr>
          </a:p>
        </p:txBody>
      </p:sp>
      <p:sp>
        <p:nvSpPr>
          <p:cNvPr id="194" name="Rectangle 59">
            <a:extLst>
              <a:ext uri="{FF2B5EF4-FFF2-40B4-BE49-F238E27FC236}">
                <a16:creationId xmlns:a16="http://schemas.microsoft.com/office/drawing/2014/main" id="{713151D4-34A5-4832-A283-D74BC06F2C14}"/>
              </a:ext>
            </a:extLst>
          </p:cNvPr>
          <p:cNvSpPr>
            <a:spLocks noChangeArrowheads="1"/>
          </p:cNvSpPr>
          <p:nvPr/>
        </p:nvSpPr>
        <p:spPr bwMode="auto">
          <a:xfrm>
            <a:off x="7782942" y="3364687"/>
            <a:ext cx="685169" cy="196739"/>
          </a:xfrm>
          <a:prstGeom prst="rect">
            <a:avLst/>
          </a:prstGeom>
          <a:solidFill>
            <a:schemeClr val="accent2">
              <a:lumMod val="75000"/>
            </a:schemeClr>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t>Leaf2 MD</a:t>
            </a:r>
            <a:endParaRPr lang="zh-CN" altLang="en-US" sz="700" b="1" dirty="0"/>
          </a:p>
        </p:txBody>
      </p:sp>
      <p:sp>
        <p:nvSpPr>
          <p:cNvPr id="195" name="Rectangle 59">
            <a:extLst>
              <a:ext uri="{FF2B5EF4-FFF2-40B4-BE49-F238E27FC236}">
                <a16:creationId xmlns:a16="http://schemas.microsoft.com/office/drawing/2014/main" id="{3F8C1497-03D9-4723-9699-0AFEA3204E6C}"/>
              </a:ext>
            </a:extLst>
          </p:cNvPr>
          <p:cNvSpPr>
            <a:spLocks noChangeArrowheads="1"/>
          </p:cNvSpPr>
          <p:nvPr/>
        </p:nvSpPr>
        <p:spPr bwMode="auto">
          <a:xfrm>
            <a:off x="7782942" y="2971209"/>
            <a:ext cx="685169" cy="196739"/>
          </a:xfrm>
          <a:prstGeom prst="rect">
            <a:avLst/>
          </a:prstGeom>
          <a:solidFill>
            <a:schemeClr val="tx1">
              <a:lumMod val="90000"/>
              <a:lumOff val="10000"/>
            </a:schemeClr>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800" b="1" dirty="0"/>
              <a:t>P</a:t>
            </a:r>
            <a:r>
              <a:rPr lang="en-US" altLang="zh-CN" sz="800" b="1" dirty="0">
                <a:latin typeface="+mn-lt"/>
                <a:ea typeface="+mn-ea"/>
              </a:rPr>
              <a:t>acket</a:t>
            </a:r>
            <a:endParaRPr lang="zh-CN" altLang="en-US" sz="800" b="1" dirty="0">
              <a:latin typeface="+mn-lt"/>
              <a:ea typeface="+mn-ea"/>
            </a:endParaRPr>
          </a:p>
        </p:txBody>
      </p:sp>
      <p:sp>
        <p:nvSpPr>
          <p:cNvPr id="198" name="Rectangle 59">
            <a:extLst>
              <a:ext uri="{FF2B5EF4-FFF2-40B4-BE49-F238E27FC236}">
                <a16:creationId xmlns:a16="http://schemas.microsoft.com/office/drawing/2014/main" id="{1C47539F-9B8D-4283-B520-984601E4DDD9}"/>
              </a:ext>
            </a:extLst>
          </p:cNvPr>
          <p:cNvSpPr>
            <a:spLocks noChangeArrowheads="1"/>
          </p:cNvSpPr>
          <p:nvPr/>
        </p:nvSpPr>
        <p:spPr bwMode="auto">
          <a:xfrm>
            <a:off x="7777339" y="3561426"/>
            <a:ext cx="685169" cy="196739"/>
          </a:xfrm>
          <a:prstGeom prst="rect">
            <a:avLst/>
          </a:prstGeom>
          <a:solidFill>
            <a:schemeClr val="accent3">
              <a:lumMod val="75000"/>
            </a:schemeClr>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t>Spine2 MD</a:t>
            </a:r>
            <a:endParaRPr lang="zh-CN" altLang="en-US" sz="700" b="1" dirty="0"/>
          </a:p>
        </p:txBody>
      </p:sp>
      <p:sp>
        <p:nvSpPr>
          <p:cNvPr id="199" name="Rectangle 59">
            <a:extLst>
              <a:ext uri="{FF2B5EF4-FFF2-40B4-BE49-F238E27FC236}">
                <a16:creationId xmlns:a16="http://schemas.microsoft.com/office/drawing/2014/main" id="{A872A854-02D3-4C6E-A0C4-39515F554EDD}"/>
              </a:ext>
            </a:extLst>
          </p:cNvPr>
          <p:cNvSpPr>
            <a:spLocks noChangeArrowheads="1"/>
          </p:cNvSpPr>
          <p:nvPr/>
        </p:nvSpPr>
        <p:spPr bwMode="auto">
          <a:xfrm>
            <a:off x="7777339" y="3758165"/>
            <a:ext cx="685169" cy="196739"/>
          </a:xfrm>
          <a:prstGeom prst="rect">
            <a:avLst/>
          </a:prstGeom>
          <a:solidFill>
            <a:srgbClr val="9BBB59"/>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t>Leaf1 MD</a:t>
            </a:r>
            <a:endParaRPr lang="zh-CN" altLang="en-US" sz="700" b="1" dirty="0"/>
          </a:p>
        </p:txBody>
      </p:sp>
      <p:sp>
        <p:nvSpPr>
          <p:cNvPr id="200" name="Rectangle 59">
            <a:extLst>
              <a:ext uri="{FF2B5EF4-FFF2-40B4-BE49-F238E27FC236}">
                <a16:creationId xmlns:a16="http://schemas.microsoft.com/office/drawing/2014/main" id="{0738D61E-21EE-4490-BB33-46808E9F4C1A}"/>
              </a:ext>
            </a:extLst>
          </p:cNvPr>
          <p:cNvSpPr>
            <a:spLocks noChangeArrowheads="1"/>
          </p:cNvSpPr>
          <p:nvPr/>
        </p:nvSpPr>
        <p:spPr bwMode="auto">
          <a:xfrm>
            <a:off x="7777339" y="3946232"/>
            <a:ext cx="685169" cy="196739"/>
          </a:xfrm>
          <a:prstGeom prst="rect">
            <a:avLst/>
          </a:prstGeom>
          <a:solidFill>
            <a:srgbClr val="C0504D"/>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08" tIns="22853" rIns="45708" bIns="22853" rtlCol="0" anchor="ctr"/>
          <a:lstStyle/>
          <a:p>
            <a:pPr algn="ctr"/>
            <a:r>
              <a:rPr lang="en-US" altLang="zh-CN" sz="700" b="1" dirty="0"/>
              <a:t>RNIC1MD</a:t>
            </a:r>
            <a:endParaRPr lang="zh-CN" altLang="en-US" sz="700" b="1" dirty="0"/>
          </a:p>
        </p:txBody>
      </p:sp>
      <p:grpSp>
        <p:nvGrpSpPr>
          <p:cNvPr id="201" name="组合 200">
            <a:extLst>
              <a:ext uri="{FF2B5EF4-FFF2-40B4-BE49-F238E27FC236}">
                <a16:creationId xmlns:a16="http://schemas.microsoft.com/office/drawing/2014/main" id="{FFFE0B81-F32F-47BC-92CD-DC5EA4A4F866}"/>
              </a:ext>
            </a:extLst>
          </p:cNvPr>
          <p:cNvGrpSpPr/>
          <p:nvPr/>
        </p:nvGrpSpPr>
        <p:grpSpPr>
          <a:xfrm>
            <a:off x="4907775" y="705415"/>
            <a:ext cx="3696665" cy="1010065"/>
            <a:chOff x="5508103" y="1446011"/>
            <a:chExt cx="2523281" cy="1010065"/>
          </a:xfrm>
        </p:grpSpPr>
        <p:sp>
          <p:nvSpPr>
            <p:cNvPr id="202" name="矩形 201">
              <a:extLst>
                <a:ext uri="{FF2B5EF4-FFF2-40B4-BE49-F238E27FC236}">
                  <a16:creationId xmlns:a16="http://schemas.microsoft.com/office/drawing/2014/main" id="{437C88B8-7FA6-45CF-A9C2-079D6A91BFD1}"/>
                </a:ext>
              </a:extLst>
            </p:cNvPr>
            <p:cNvSpPr/>
            <p:nvPr/>
          </p:nvSpPr>
          <p:spPr>
            <a:xfrm>
              <a:off x="5508103" y="1452796"/>
              <a:ext cx="2523280" cy="289182"/>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en-US" altLang="zh-CN" sz="1200" b="1" spc="100" dirty="0">
                  <a:solidFill>
                    <a:schemeClr val="bg1"/>
                  </a:solidFill>
                  <a:latin typeface="微软雅黑" panose="020B0503020204020204" pitchFamily="34" charset="-122"/>
                  <a:ea typeface="微软雅黑" panose="020B0503020204020204" pitchFamily="34" charset="-122"/>
                </a:rPr>
                <a:t>INT</a:t>
              </a:r>
              <a:r>
                <a:rPr lang="zh-CN" altLang="en-US" sz="1200" b="1" spc="100" dirty="0">
                  <a:solidFill>
                    <a:schemeClr val="bg1"/>
                  </a:solidFill>
                  <a:latin typeface="微软雅黑" panose="020B0503020204020204" pitchFamily="34" charset="-122"/>
                  <a:ea typeface="微软雅黑" panose="020B0503020204020204" pitchFamily="34" charset="-122"/>
                </a:rPr>
                <a:t>监控</a:t>
              </a:r>
            </a:p>
          </p:txBody>
        </p:sp>
        <p:sp>
          <p:nvSpPr>
            <p:cNvPr id="203" name="矩形 202">
              <a:extLst>
                <a:ext uri="{FF2B5EF4-FFF2-40B4-BE49-F238E27FC236}">
                  <a16:creationId xmlns:a16="http://schemas.microsoft.com/office/drawing/2014/main" id="{C3E6637E-F324-4620-A0BA-2D8A236C4BD1}"/>
                </a:ext>
              </a:extLst>
            </p:cNvPr>
            <p:cNvSpPr/>
            <p:nvPr/>
          </p:nvSpPr>
          <p:spPr>
            <a:xfrm>
              <a:off x="5508104" y="1446011"/>
              <a:ext cx="2523280" cy="1010065"/>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204" name="文本框 203">
              <a:extLst>
                <a:ext uri="{FF2B5EF4-FFF2-40B4-BE49-F238E27FC236}">
                  <a16:creationId xmlns:a16="http://schemas.microsoft.com/office/drawing/2014/main" id="{87BD344F-E491-4521-A2A0-32C757AECCE5}"/>
                </a:ext>
              </a:extLst>
            </p:cNvPr>
            <p:cNvSpPr txBox="1"/>
            <p:nvPr/>
          </p:nvSpPr>
          <p:spPr>
            <a:xfrm>
              <a:off x="5576807" y="1789187"/>
              <a:ext cx="2357696" cy="548548"/>
            </a:xfrm>
            <a:prstGeom prst="rect">
              <a:avLst/>
            </a:prstGeom>
            <a:noFill/>
          </p:spPr>
          <p:txBody>
            <a:bodyPr wrap="square" rtlCol="0">
              <a:spAutoFit/>
            </a:bodyPr>
            <a:lstStyle/>
            <a:p>
              <a:pPr marL="171450" indent="-171450" algn="l">
                <a:lnSpc>
                  <a:spcPct val="150000"/>
                </a:lnSpc>
                <a:buFont typeface="Arial" panose="020B0604020202020204" pitchFamily="34" charset="0"/>
                <a:buChar char="•"/>
              </a:pP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采用带内遥测，准确反映真实流量路径、时延、网络拥塞情况等等</a:t>
              </a:r>
              <a:endParaRPr lang="en-US" altLang="zh-CN" sz="1050" kern="100" dirty="0">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69723272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800" kern="0" dirty="0">
                <a:solidFill>
                  <a:srgbClr val="262626">
                    <a:lumMod val="85000"/>
                    <a:lumOff val="15000"/>
                  </a:srgbClr>
                </a:solidFill>
              </a:rPr>
              <a:t>端网协同优化</a:t>
            </a:r>
            <a:r>
              <a:rPr lang="en-US" altLang="zh-CN" sz="1800" kern="0" dirty="0">
                <a:solidFill>
                  <a:srgbClr val="262626">
                    <a:lumMod val="85000"/>
                    <a:lumOff val="15000"/>
                  </a:srgbClr>
                </a:solidFill>
              </a:rPr>
              <a:t>-</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网络拓扑感知</a:t>
            </a:r>
          </a:p>
        </p:txBody>
      </p:sp>
      <p:grpSp>
        <p:nvGrpSpPr>
          <p:cNvPr id="166" name="组合 165">
            <a:extLst>
              <a:ext uri="{FF2B5EF4-FFF2-40B4-BE49-F238E27FC236}">
                <a16:creationId xmlns:a16="http://schemas.microsoft.com/office/drawing/2014/main" id="{33EBF9E1-E61E-412B-B83E-1BA2D4102AB1}"/>
              </a:ext>
            </a:extLst>
          </p:cNvPr>
          <p:cNvGrpSpPr/>
          <p:nvPr/>
        </p:nvGrpSpPr>
        <p:grpSpPr>
          <a:xfrm>
            <a:off x="323528" y="620748"/>
            <a:ext cx="4719622" cy="4186777"/>
            <a:chOff x="323528" y="620748"/>
            <a:chExt cx="4719622" cy="4186777"/>
          </a:xfrm>
        </p:grpSpPr>
        <p:sp>
          <p:nvSpPr>
            <p:cNvPr id="164" name="任意多边形: 形状 163">
              <a:extLst>
                <a:ext uri="{FF2B5EF4-FFF2-40B4-BE49-F238E27FC236}">
                  <a16:creationId xmlns:a16="http://schemas.microsoft.com/office/drawing/2014/main" id="{4B08B846-F3D1-40FC-841B-C3A7364CF006}"/>
                </a:ext>
              </a:extLst>
            </p:cNvPr>
            <p:cNvSpPr/>
            <p:nvPr/>
          </p:nvSpPr>
          <p:spPr>
            <a:xfrm>
              <a:off x="1865233" y="2190196"/>
              <a:ext cx="3052916" cy="1496961"/>
            </a:xfrm>
            <a:custGeom>
              <a:avLst/>
              <a:gdLst>
                <a:gd name="connsiteX0" fmla="*/ 582561 w 3052916"/>
                <a:gd name="connsiteY0" fmla="*/ 1474838 h 1496961"/>
                <a:gd name="connsiteX1" fmla="*/ 0 w 3052916"/>
                <a:gd name="connsiteY1" fmla="*/ 1482213 h 1496961"/>
                <a:gd name="connsiteX2" fmla="*/ 7374 w 3052916"/>
                <a:gd name="connsiteY2" fmla="*/ 1172496 h 1496961"/>
                <a:gd name="connsiteX3" fmla="*/ 258096 w 3052916"/>
                <a:gd name="connsiteY3" fmla="*/ 1179871 h 1496961"/>
                <a:gd name="connsiteX4" fmla="*/ 1592825 w 3052916"/>
                <a:gd name="connsiteY4" fmla="*/ 479322 h 1496961"/>
                <a:gd name="connsiteX5" fmla="*/ 1592825 w 3052916"/>
                <a:gd name="connsiteY5" fmla="*/ 0 h 1496961"/>
                <a:gd name="connsiteX6" fmla="*/ 3052916 w 3052916"/>
                <a:gd name="connsiteY6" fmla="*/ 0 h 1496961"/>
                <a:gd name="connsiteX7" fmla="*/ 3045541 w 3052916"/>
                <a:gd name="connsiteY7" fmla="*/ 1496961 h 1496961"/>
                <a:gd name="connsiteX8" fmla="*/ 2286000 w 3052916"/>
                <a:gd name="connsiteY8" fmla="*/ 1489587 h 1496961"/>
                <a:gd name="connsiteX9" fmla="*/ 2286000 w 3052916"/>
                <a:gd name="connsiteY9" fmla="*/ 1165122 h 1496961"/>
                <a:gd name="connsiteX10" fmla="*/ 2101645 w 3052916"/>
                <a:gd name="connsiteY10" fmla="*/ 811161 h 1496961"/>
                <a:gd name="connsiteX11" fmla="*/ 634180 w 3052916"/>
                <a:gd name="connsiteY11" fmla="*/ 1201993 h 1496961"/>
                <a:gd name="connsiteX12" fmla="*/ 582561 w 3052916"/>
                <a:gd name="connsiteY12" fmla="*/ 1474838 h 14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2916" h="1496961">
                  <a:moveTo>
                    <a:pt x="582561" y="1474838"/>
                  </a:moveTo>
                  <a:lnTo>
                    <a:pt x="0" y="1482213"/>
                  </a:lnTo>
                  <a:lnTo>
                    <a:pt x="7374" y="1172496"/>
                  </a:lnTo>
                  <a:lnTo>
                    <a:pt x="258096" y="1179871"/>
                  </a:lnTo>
                  <a:lnTo>
                    <a:pt x="1592825" y="479322"/>
                  </a:lnTo>
                  <a:lnTo>
                    <a:pt x="1592825" y="0"/>
                  </a:lnTo>
                  <a:lnTo>
                    <a:pt x="3052916" y="0"/>
                  </a:lnTo>
                  <a:cubicBezTo>
                    <a:pt x="3050458" y="498987"/>
                    <a:pt x="3047999" y="997974"/>
                    <a:pt x="3045541" y="1496961"/>
                  </a:cubicBezTo>
                  <a:lnTo>
                    <a:pt x="2286000" y="1489587"/>
                  </a:lnTo>
                  <a:lnTo>
                    <a:pt x="2286000" y="1165122"/>
                  </a:lnTo>
                  <a:lnTo>
                    <a:pt x="2101645" y="811161"/>
                  </a:lnTo>
                  <a:lnTo>
                    <a:pt x="634180" y="1201993"/>
                  </a:lnTo>
                  <a:lnTo>
                    <a:pt x="582561" y="1474838"/>
                  </a:lnTo>
                  <a:close/>
                </a:path>
              </a:pathLst>
            </a:custGeom>
            <a:solidFill>
              <a:schemeClr val="accent4">
                <a:lumMod val="40000"/>
                <a:lumOff val="60000"/>
              </a:schemeClr>
            </a:solidFill>
            <a:ln w="9525" cap="flat" cmpd="sng" algn="ctr">
              <a:noFill/>
              <a:prstDash val="solid"/>
              <a:tailEnd type="triangle"/>
            </a:ln>
            <a:effectLst>
              <a:softEdge rad="31750"/>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162" name="任意多边形: 形状 161">
              <a:extLst>
                <a:ext uri="{FF2B5EF4-FFF2-40B4-BE49-F238E27FC236}">
                  <a16:creationId xmlns:a16="http://schemas.microsoft.com/office/drawing/2014/main" id="{6AE43D1A-B0A1-481F-B003-9DBB10C3562F}"/>
                </a:ext>
              </a:extLst>
            </p:cNvPr>
            <p:cNvSpPr/>
            <p:nvPr/>
          </p:nvSpPr>
          <p:spPr>
            <a:xfrm>
              <a:off x="1041867" y="2225489"/>
              <a:ext cx="2925011" cy="1446920"/>
            </a:xfrm>
            <a:custGeom>
              <a:avLst/>
              <a:gdLst>
                <a:gd name="connsiteX0" fmla="*/ 508819 w 2883310"/>
                <a:gd name="connsiteY0" fmla="*/ 1415846 h 1415846"/>
                <a:gd name="connsiteX1" fmla="*/ 508819 w 2883310"/>
                <a:gd name="connsiteY1" fmla="*/ 1415846 h 1415846"/>
                <a:gd name="connsiteX2" fmla="*/ 0 w 2883310"/>
                <a:gd name="connsiteY2" fmla="*/ 1401097 h 1415846"/>
                <a:gd name="connsiteX3" fmla="*/ 0 w 2883310"/>
                <a:gd name="connsiteY3" fmla="*/ 1120878 h 1415846"/>
                <a:gd name="connsiteX4" fmla="*/ 199103 w 2883310"/>
                <a:gd name="connsiteY4" fmla="*/ 1113504 h 1415846"/>
                <a:gd name="connsiteX5" fmla="*/ 811161 w 2883310"/>
                <a:gd name="connsiteY5" fmla="*/ 435078 h 1415846"/>
                <a:gd name="connsiteX6" fmla="*/ 818535 w 2883310"/>
                <a:gd name="connsiteY6" fmla="*/ 7375 h 1415846"/>
                <a:gd name="connsiteX7" fmla="*/ 2131142 w 2883310"/>
                <a:gd name="connsiteY7" fmla="*/ 0 h 1415846"/>
                <a:gd name="connsiteX8" fmla="*/ 2138516 w 2883310"/>
                <a:gd name="connsiteY8" fmla="*/ 479323 h 1415846"/>
                <a:gd name="connsiteX9" fmla="*/ 2669458 w 2883310"/>
                <a:gd name="connsiteY9" fmla="*/ 1135626 h 1415846"/>
                <a:gd name="connsiteX10" fmla="*/ 2875935 w 2883310"/>
                <a:gd name="connsiteY10" fmla="*/ 1143000 h 1415846"/>
                <a:gd name="connsiteX11" fmla="*/ 2883310 w 2883310"/>
                <a:gd name="connsiteY11" fmla="*/ 1393723 h 1415846"/>
                <a:gd name="connsiteX12" fmla="*/ 2374490 w 2883310"/>
                <a:gd name="connsiteY12" fmla="*/ 1378975 h 1415846"/>
                <a:gd name="connsiteX13" fmla="*/ 2359742 w 2883310"/>
                <a:gd name="connsiteY13" fmla="*/ 1128252 h 1415846"/>
                <a:gd name="connsiteX14" fmla="*/ 1474839 w 2883310"/>
                <a:gd name="connsiteY14" fmla="*/ 619433 h 1415846"/>
                <a:gd name="connsiteX15" fmla="*/ 523568 w 2883310"/>
                <a:gd name="connsiteY15" fmla="*/ 1106129 h 1415846"/>
                <a:gd name="connsiteX16" fmla="*/ 508819 w 2883310"/>
                <a:gd name="connsiteY16" fmla="*/ 1415846 h 141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3310" h="1415846">
                  <a:moveTo>
                    <a:pt x="508819" y="1415846"/>
                  </a:moveTo>
                  <a:lnTo>
                    <a:pt x="508819" y="1415846"/>
                  </a:lnTo>
                  <a:lnTo>
                    <a:pt x="0" y="1401097"/>
                  </a:lnTo>
                  <a:lnTo>
                    <a:pt x="0" y="1120878"/>
                  </a:lnTo>
                  <a:lnTo>
                    <a:pt x="199103" y="1113504"/>
                  </a:lnTo>
                  <a:lnTo>
                    <a:pt x="811161" y="435078"/>
                  </a:lnTo>
                  <a:lnTo>
                    <a:pt x="818535" y="7375"/>
                  </a:lnTo>
                  <a:lnTo>
                    <a:pt x="2131142" y="0"/>
                  </a:lnTo>
                  <a:lnTo>
                    <a:pt x="2138516" y="479323"/>
                  </a:lnTo>
                  <a:lnTo>
                    <a:pt x="2669458" y="1135626"/>
                  </a:lnTo>
                  <a:lnTo>
                    <a:pt x="2875935" y="1143000"/>
                  </a:lnTo>
                  <a:lnTo>
                    <a:pt x="2883310" y="1393723"/>
                  </a:lnTo>
                  <a:lnTo>
                    <a:pt x="2374490" y="1378975"/>
                  </a:lnTo>
                  <a:lnTo>
                    <a:pt x="2359742" y="1128252"/>
                  </a:lnTo>
                  <a:lnTo>
                    <a:pt x="1474839" y="619433"/>
                  </a:lnTo>
                  <a:lnTo>
                    <a:pt x="523568" y="1106129"/>
                  </a:lnTo>
                  <a:lnTo>
                    <a:pt x="508819" y="1415846"/>
                  </a:lnTo>
                  <a:close/>
                </a:path>
              </a:pathLst>
            </a:custGeom>
            <a:solidFill>
              <a:schemeClr val="accent6">
                <a:lumMod val="20000"/>
                <a:lumOff val="80000"/>
              </a:schemeClr>
            </a:solidFill>
            <a:ln w="9525" cap="flat" cmpd="sng" algn="ctr">
              <a:noFill/>
              <a:prstDash val="solid"/>
              <a:tailEnd type="triangle"/>
            </a:ln>
            <a:effectLst>
              <a:softEdge rad="31750"/>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161" name="任意多边形: 形状 160">
              <a:extLst>
                <a:ext uri="{FF2B5EF4-FFF2-40B4-BE49-F238E27FC236}">
                  <a16:creationId xmlns:a16="http://schemas.microsoft.com/office/drawing/2014/main" id="{294E6CFF-68F5-4E0B-B683-802DA73438B0}"/>
                </a:ext>
              </a:extLst>
            </p:cNvPr>
            <p:cNvSpPr/>
            <p:nvPr/>
          </p:nvSpPr>
          <p:spPr>
            <a:xfrm>
              <a:off x="486258" y="2197570"/>
              <a:ext cx="2986549" cy="1515237"/>
            </a:xfrm>
            <a:custGeom>
              <a:avLst/>
              <a:gdLst>
                <a:gd name="connsiteX0" fmla="*/ 0 w 2986549"/>
                <a:gd name="connsiteY0" fmla="*/ 1496961 h 1548580"/>
                <a:gd name="connsiteX1" fmla="*/ 14749 w 2986549"/>
                <a:gd name="connsiteY1" fmla="*/ 0 h 1548580"/>
                <a:gd name="connsiteX2" fmla="*/ 1334729 w 2986549"/>
                <a:gd name="connsiteY2" fmla="*/ 22122 h 1548580"/>
                <a:gd name="connsiteX3" fmla="*/ 1342104 w 2986549"/>
                <a:gd name="connsiteY3" fmla="*/ 508819 h 1548580"/>
                <a:gd name="connsiteX4" fmla="*/ 2986549 w 2986549"/>
                <a:gd name="connsiteY4" fmla="*/ 1231490 h 1548580"/>
                <a:gd name="connsiteX5" fmla="*/ 2979175 w 2986549"/>
                <a:gd name="connsiteY5" fmla="*/ 1511709 h 1548580"/>
                <a:gd name="connsiteX6" fmla="*/ 2411362 w 2986549"/>
                <a:gd name="connsiteY6" fmla="*/ 1482213 h 1548580"/>
                <a:gd name="connsiteX7" fmla="*/ 2403987 w 2986549"/>
                <a:gd name="connsiteY7" fmla="*/ 1260987 h 1548580"/>
                <a:gd name="connsiteX8" fmla="*/ 907026 w 2986549"/>
                <a:gd name="connsiteY8" fmla="*/ 656303 h 1548580"/>
                <a:gd name="connsiteX9" fmla="*/ 575187 w 2986549"/>
                <a:gd name="connsiteY9" fmla="*/ 1106129 h 1548580"/>
                <a:gd name="connsiteX10" fmla="*/ 567813 w 2986549"/>
                <a:gd name="connsiteY10" fmla="*/ 1548580 h 1548580"/>
                <a:gd name="connsiteX11" fmla="*/ 0 w 2986549"/>
                <a:gd name="connsiteY11" fmla="*/ 1496961 h 154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549" h="1548580">
                  <a:moveTo>
                    <a:pt x="0" y="1496961"/>
                  </a:moveTo>
                  <a:lnTo>
                    <a:pt x="14749" y="0"/>
                  </a:lnTo>
                  <a:lnTo>
                    <a:pt x="1334729" y="22122"/>
                  </a:lnTo>
                  <a:lnTo>
                    <a:pt x="1342104" y="508819"/>
                  </a:lnTo>
                  <a:lnTo>
                    <a:pt x="2986549" y="1231490"/>
                  </a:lnTo>
                  <a:lnTo>
                    <a:pt x="2979175" y="1511709"/>
                  </a:lnTo>
                  <a:lnTo>
                    <a:pt x="2411362" y="1482213"/>
                  </a:lnTo>
                  <a:lnTo>
                    <a:pt x="2403987" y="1260987"/>
                  </a:lnTo>
                  <a:lnTo>
                    <a:pt x="907026" y="656303"/>
                  </a:lnTo>
                  <a:lnTo>
                    <a:pt x="575187" y="1106129"/>
                  </a:lnTo>
                  <a:lnTo>
                    <a:pt x="567813" y="1548580"/>
                  </a:lnTo>
                  <a:lnTo>
                    <a:pt x="0" y="1496961"/>
                  </a:lnTo>
                  <a:close/>
                </a:path>
              </a:pathLst>
            </a:custGeom>
            <a:solidFill>
              <a:schemeClr val="accent5">
                <a:lumMod val="20000"/>
                <a:lumOff val="80000"/>
              </a:schemeClr>
            </a:solidFill>
            <a:ln w="9525" cap="flat" cmpd="sng" algn="ctr">
              <a:noFill/>
              <a:prstDash val="solid"/>
              <a:tailEnd type="triangle"/>
            </a:ln>
            <a:effectLst>
              <a:softEdge rad="31750"/>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8" name="圆角矩形 4">
              <a:extLst>
                <a:ext uri="{FF2B5EF4-FFF2-40B4-BE49-F238E27FC236}">
                  <a16:creationId xmlns:a16="http://schemas.microsoft.com/office/drawing/2014/main" id="{6FB392AC-5B33-49F3-B81E-2F4816CFF044}"/>
                </a:ext>
              </a:extLst>
            </p:cNvPr>
            <p:cNvSpPr/>
            <p:nvPr/>
          </p:nvSpPr>
          <p:spPr>
            <a:xfrm>
              <a:off x="612304" y="3444584"/>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ToR1</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0" name="圆角矩形 4">
              <a:extLst>
                <a:ext uri="{FF2B5EF4-FFF2-40B4-BE49-F238E27FC236}">
                  <a16:creationId xmlns:a16="http://schemas.microsoft.com/office/drawing/2014/main" id="{32801D84-158C-4252-84DB-DCE0F7CE3ADF}"/>
                </a:ext>
              </a:extLst>
            </p:cNvPr>
            <p:cNvSpPr/>
            <p:nvPr/>
          </p:nvSpPr>
          <p:spPr>
            <a:xfrm>
              <a:off x="1116360" y="3444584"/>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ToR2</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1" name="矩形: 圆角 10">
              <a:extLst>
                <a:ext uri="{FF2B5EF4-FFF2-40B4-BE49-F238E27FC236}">
                  <a16:creationId xmlns:a16="http://schemas.microsoft.com/office/drawing/2014/main" id="{71FC98FE-F8BF-465A-BBF4-AEE26095D623}"/>
                </a:ext>
              </a:extLst>
            </p:cNvPr>
            <p:cNvSpPr/>
            <p:nvPr/>
          </p:nvSpPr>
          <p:spPr>
            <a:xfrm>
              <a:off x="864332" y="4092656"/>
              <a:ext cx="432048" cy="288032"/>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Server</a:t>
              </a:r>
              <a:endParaRPr kumimoji="0" lang="zh-CN" altLang="en-US"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cxnSp>
          <p:nvCxnSpPr>
            <p:cNvPr id="12" name="直接连接符 11">
              <a:extLst>
                <a:ext uri="{FF2B5EF4-FFF2-40B4-BE49-F238E27FC236}">
                  <a16:creationId xmlns:a16="http://schemas.microsoft.com/office/drawing/2014/main" id="{11FA445C-AE9E-43C6-B977-E1AB809C48CD}"/>
                </a:ext>
              </a:extLst>
            </p:cNvPr>
            <p:cNvCxnSpPr>
              <a:stCxn id="8" idx="2"/>
              <a:endCxn id="11" idx="0"/>
            </p:cNvCxnSpPr>
            <p:nvPr/>
          </p:nvCxnSpPr>
          <p:spPr>
            <a:xfrm>
              <a:off x="828328" y="3588600"/>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3" name="直接连接符 12">
              <a:extLst>
                <a:ext uri="{FF2B5EF4-FFF2-40B4-BE49-F238E27FC236}">
                  <a16:creationId xmlns:a16="http://schemas.microsoft.com/office/drawing/2014/main" id="{EDA6069D-E9F7-4F4B-90FC-3D48C6F0AC4A}"/>
                </a:ext>
              </a:extLst>
            </p:cNvPr>
            <p:cNvCxnSpPr>
              <a:stCxn id="11" idx="0"/>
              <a:endCxn id="10" idx="2"/>
            </p:cNvCxnSpPr>
            <p:nvPr/>
          </p:nvCxnSpPr>
          <p:spPr>
            <a:xfrm flipV="1">
              <a:off x="1080356" y="3588600"/>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15" name="圆角矩形 4">
              <a:extLst>
                <a:ext uri="{FF2B5EF4-FFF2-40B4-BE49-F238E27FC236}">
                  <a16:creationId xmlns:a16="http://schemas.microsoft.com/office/drawing/2014/main" id="{562A86DD-49D2-4331-A5D6-8CB3B7164540}"/>
                </a:ext>
              </a:extLst>
            </p:cNvPr>
            <p:cNvSpPr/>
            <p:nvPr/>
          </p:nvSpPr>
          <p:spPr>
            <a:xfrm>
              <a:off x="1943708" y="3444584"/>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ToR8</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6" name="矩形: 圆角 15">
              <a:extLst>
                <a:ext uri="{FF2B5EF4-FFF2-40B4-BE49-F238E27FC236}">
                  <a16:creationId xmlns:a16="http://schemas.microsoft.com/office/drawing/2014/main" id="{DD692F90-8A02-439C-8B5B-A260945BC82E}"/>
                </a:ext>
              </a:extLst>
            </p:cNvPr>
            <p:cNvSpPr/>
            <p:nvPr/>
          </p:nvSpPr>
          <p:spPr>
            <a:xfrm>
              <a:off x="1691680" y="4092656"/>
              <a:ext cx="432048" cy="288032"/>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Server</a:t>
              </a:r>
              <a:endParaRPr kumimoji="0" lang="zh-CN" altLang="en-US"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cxnSp>
          <p:nvCxnSpPr>
            <p:cNvPr id="18" name="直接连接符 17">
              <a:extLst>
                <a:ext uri="{FF2B5EF4-FFF2-40B4-BE49-F238E27FC236}">
                  <a16:creationId xmlns:a16="http://schemas.microsoft.com/office/drawing/2014/main" id="{D0414E86-7D7B-46DE-ABBB-472507E24D5B}"/>
                </a:ext>
              </a:extLst>
            </p:cNvPr>
            <p:cNvCxnSpPr>
              <a:stCxn id="16" idx="0"/>
              <a:endCxn id="15" idx="2"/>
            </p:cNvCxnSpPr>
            <p:nvPr/>
          </p:nvCxnSpPr>
          <p:spPr>
            <a:xfrm flipV="1">
              <a:off x="1907704" y="3588600"/>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0" name="直接连接符 19">
              <a:extLst>
                <a:ext uri="{FF2B5EF4-FFF2-40B4-BE49-F238E27FC236}">
                  <a16:creationId xmlns:a16="http://schemas.microsoft.com/office/drawing/2014/main" id="{6CB4EEFB-FC28-445A-8D44-4F427BCE80DE}"/>
                </a:ext>
              </a:extLst>
            </p:cNvPr>
            <p:cNvCxnSpPr>
              <a:stCxn id="11" idx="0"/>
              <a:endCxn id="15" idx="2"/>
            </p:cNvCxnSpPr>
            <p:nvPr/>
          </p:nvCxnSpPr>
          <p:spPr>
            <a:xfrm flipV="1">
              <a:off x="1080356" y="3588600"/>
              <a:ext cx="1079376"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1" name="直接连接符 20">
              <a:extLst>
                <a:ext uri="{FF2B5EF4-FFF2-40B4-BE49-F238E27FC236}">
                  <a16:creationId xmlns:a16="http://schemas.microsoft.com/office/drawing/2014/main" id="{067D1074-676D-4371-AB78-07C96962B7D4}"/>
                </a:ext>
              </a:extLst>
            </p:cNvPr>
            <p:cNvCxnSpPr>
              <a:stCxn id="16" idx="0"/>
              <a:endCxn id="8" idx="2"/>
            </p:cNvCxnSpPr>
            <p:nvPr/>
          </p:nvCxnSpPr>
          <p:spPr>
            <a:xfrm flipH="1" flipV="1">
              <a:off x="828328" y="3588600"/>
              <a:ext cx="1079376"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2" name="直接连接符 21">
              <a:extLst>
                <a:ext uri="{FF2B5EF4-FFF2-40B4-BE49-F238E27FC236}">
                  <a16:creationId xmlns:a16="http://schemas.microsoft.com/office/drawing/2014/main" id="{AB599708-F2A0-4499-A62A-F013B6D492F2}"/>
                </a:ext>
              </a:extLst>
            </p:cNvPr>
            <p:cNvCxnSpPr>
              <a:stCxn id="16" idx="0"/>
              <a:endCxn id="10" idx="2"/>
            </p:cNvCxnSpPr>
            <p:nvPr/>
          </p:nvCxnSpPr>
          <p:spPr>
            <a:xfrm flipH="1" flipV="1">
              <a:off x="1332384" y="3588600"/>
              <a:ext cx="575320"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24" name="文本框 23">
              <a:extLst>
                <a:ext uri="{FF2B5EF4-FFF2-40B4-BE49-F238E27FC236}">
                  <a16:creationId xmlns:a16="http://schemas.microsoft.com/office/drawing/2014/main" id="{388A5499-63F8-451C-A173-7653EECF4EB6}"/>
                </a:ext>
              </a:extLst>
            </p:cNvPr>
            <p:cNvSpPr txBox="1"/>
            <p:nvPr/>
          </p:nvSpPr>
          <p:spPr>
            <a:xfrm>
              <a:off x="1574132" y="3361414"/>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矩形: 圆角 24">
              <a:extLst>
                <a:ext uri="{FF2B5EF4-FFF2-40B4-BE49-F238E27FC236}">
                  <a16:creationId xmlns:a16="http://schemas.microsoft.com/office/drawing/2014/main" id="{CBE4AF9E-79CA-4BC6-8A7B-E8DE27ED13DA}"/>
                </a:ext>
              </a:extLst>
            </p:cNvPr>
            <p:cNvSpPr/>
            <p:nvPr/>
          </p:nvSpPr>
          <p:spPr>
            <a:xfrm>
              <a:off x="540296" y="3335796"/>
              <a:ext cx="1937400" cy="1116900"/>
            </a:xfrm>
            <a:prstGeom prst="roundRect">
              <a:avLst/>
            </a:prstGeom>
            <a:noFill/>
            <a:ln w="9525" cap="flat" cmpd="sng" algn="ctr">
              <a:solidFill>
                <a:srgbClr val="688EB1"/>
              </a:solidFill>
              <a:prstDash val="dash"/>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BA03DF97-CA76-4EDE-BA41-FE4A1F3DDC75}"/>
                </a:ext>
              </a:extLst>
            </p:cNvPr>
            <p:cNvSpPr txBox="1"/>
            <p:nvPr/>
          </p:nvSpPr>
          <p:spPr>
            <a:xfrm>
              <a:off x="1331775" y="4084599"/>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lang="en-US" altLang="zh-CN" sz="8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圆角矩形 4">
              <a:extLst>
                <a:ext uri="{FF2B5EF4-FFF2-40B4-BE49-F238E27FC236}">
                  <a16:creationId xmlns:a16="http://schemas.microsoft.com/office/drawing/2014/main" id="{88F92311-010B-49C5-BD24-6EC1E1ABD32C}"/>
                </a:ext>
              </a:extLst>
            </p:cNvPr>
            <p:cNvSpPr/>
            <p:nvPr/>
          </p:nvSpPr>
          <p:spPr>
            <a:xfrm>
              <a:off x="601157" y="2399692"/>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8" name="圆角矩形 4">
              <a:extLst>
                <a:ext uri="{FF2B5EF4-FFF2-40B4-BE49-F238E27FC236}">
                  <a16:creationId xmlns:a16="http://schemas.microsoft.com/office/drawing/2014/main" id="{F6E7C6DB-C610-4B02-8A1C-340412799ECC}"/>
                </a:ext>
              </a:extLst>
            </p:cNvPr>
            <p:cNvSpPr/>
            <p:nvPr/>
          </p:nvSpPr>
          <p:spPr>
            <a:xfrm>
              <a:off x="1271269" y="2399692"/>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0" name="文本框 29">
              <a:extLst>
                <a:ext uri="{FF2B5EF4-FFF2-40B4-BE49-F238E27FC236}">
                  <a16:creationId xmlns:a16="http://schemas.microsoft.com/office/drawing/2014/main" id="{9BEB2272-3013-4C3F-8151-111E80429A3B}"/>
                </a:ext>
              </a:extLst>
            </p:cNvPr>
            <p:cNvSpPr txBox="1"/>
            <p:nvPr/>
          </p:nvSpPr>
          <p:spPr>
            <a:xfrm>
              <a:off x="981006" y="2312687"/>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圆角 30">
              <a:extLst>
                <a:ext uri="{FF2B5EF4-FFF2-40B4-BE49-F238E27FC236}">
                  <a16:creationId xmlns:a16="http://schemas.microsoft.com/office/drawing/2014/main" id="{38A643AF-F454-498C-9949-B9DABFA77581}"/>
                </a:ext>
              </a:extLst>
            </p:cNvPr>
            <p:cNvSpPr/>
            <p:nvPr/>
          </p:nvSpPr>
          <p:spPr>
            <a:xfrm>
              <a:off x="540296" y="2292456"/>
              <a:ext cx="1224136" cy="395268"/>
            </a:xfrm>
            <a:prstGeom prst="roundRect">
              <a:avLst/>
            </a:prstGeom>
            <a:noFill/>
            <a:ln w="9525" cap="flat" cmpd="sng" algn="ctr">
              <a:solidFill>
                <a:srgbClr val="688EB1"/>
              </a:solidFill>
              <a:prstDash val="dash"/>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32" name="圆角矩形 4">
              <a:extLst>
                <a:ext uri="{FF2B5EF4-FFF2-40B4-BE49-F238E27FC236}">
                  <a16:creationId xmlns:a16="http://schemas.microsoft.com/office/drawing/2014/main" id="{48738E1E-919E-42EC-B6BF-70827A0657E3}"/>
                </a:ext>
              </a:extLst>
            </p:cNvPr>
            <p:cNvSpPr/>
            <p:nvPr/>
          </p:nvSpPr>
          <p:spPr>
            <a:xfrm>
              <a:off x="2005313" y="2399692"/>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圆角矩形 4">
              <a:extLst>
                <a:ext uri="{FF2B5EF4-FFF2-40B4-BE49-F238E27FC236}">
                  <a16:creationId xmlns:a16="http://schemas.microsoft.com/office/drawing/2014/main" id="{8D7ED678-89D4-4665-AA74-010E884F525B}"/>
                </a:ext>
              </a:extLst>
            </p:cNvPr>
            <p:cNvSpPr/>
            <p:nvPr/>
          </p:nvSpPr>
          <p:spPr>
            <a:xfrm>
              <a:off x="2675425" y="2399692"/>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5" name="文本框 34">
              <a:extLst>
                <a:ext uri="{FF2B5EF4-FFF2-40B4-BE49-F238E27FC236}">
                  <a16:creationId xmlns:a16="http://schemas.microsoft.com/office/drawing/2014/main" id="{7710F05F-486A-4964-875D-4AA2FB9B804C}"/>
                </a:ext>
              </a:extLst>
            </p:cNvPr>
            <p:cNvSpPr txBox="1"/>
            <p:nvPr/>
          </p:nvSpPr>
          <p:spPr>
            <a:xfrm>
              <a:off x="2385162" y="2312687"/>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圆角 35">
              <a:extLst>
                <a:ext uri="{FF2B5EF4-FFF2-40B4-BE49-F238E27FC236}">
                  <a16:creationId xmlns:a16="http://schemas.microsoft.com/office/drawing/2014/main" id="{6E330DDD-BFAA-4D86-AE19-2147C41C3F7E}"/>
                </a:ext>
              </a:extLst>
            </p:cNvPr>
            <p:cNvSpPr/>
            <p:nvPr/>
          </p:nvSpPr>
          <p:spPr>
            <a:xfrm>
              <a:off x="1944452" y="2292456"/>
              <a:ext cx="1224136" cy="395268"/>
            </a:xfrm>
            <a:prstGeom prst="roundRect">
              <a:avLst/>
            </a:prstGeom>
            <a:noFill/>
            <a:ln w="9525" cap="flat" cmpd="sng" algn="ctr">
              <a:solidFill>
                <a:srgbClr val="688EB1"/>
              </a:solidFill>
              <a:prstDash val="dash"/>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42" name="圆角矩形 4">
              <a:extLst>
                <a:ext uri="{FF2B5EF4-FFF2-40B4-BE49-F238E27FC236}">
                  <a16:creationId xmlns:a16="http://schemas.microsoft.com/office/drawing/2014/main" id="{24BC91E2-0E72-4EE0-99A7-FDE2E1C929EC}"/>
                </a:ext>
              </a:extLst>
            </p:cNvPr>
            <p:cNvSpPr/>
            <p:nvPr/>
          </p:nvSpPr>
          <p:spPr>
            <a:xfrm>
              <a:off x="3624749" y="2394459"/>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3" name="圆角矩形 4">
              <a:extLst>
                <a:ext uri="{FF2B5EF4-FFF2-40B4-BE49-F238E27FC236}">
                  <a16:creationId xmlns:a16="http://schemas.microsoft.com/office/drawing/2014/main" id="{11F669C5-C3A0-42D6-A0FC-43843D0014F6}"/>
                </a:ext>
              </a:extLst>
            </p:cNvPr>
            <p:cNvSpPr/>
            <p:nvPr/>
          </p:nvSpPr>
          <p:spPr>
            <a:xfrm>
              <a:off x="4294861" y="2394459"/>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5" name="文本框 44">
              <a:extLst>
                <a:ext uri="{FF2B5EF4-FFF2-40B4-BE49-F238E27FC236}">
                  <a16:creationId xmlns:a16="http://schemas.microsoft.com/office/drawing/2014/main" id="{17689DC4-530E-4CE2-AD25-6B3C28649A3D}"/>
                </a:ext>
              </a:extLst>
            </p:cNvPr>
            <p:cNvSpPr txBox="1"/>
            <p:nvPr/>
          </p:nvSpPr>
          <p:spPr>
            <a:xfrm>
              <a:off x="4004598" y="2307454"/>
              <a:ext cx="351378" cy="236796"/>
            </a:xfrm>
            <a:prstGeom prst="rect">
              <a:avLst/>
            </a:prstGeom>
            <a:noFill/>
          </p:spPr>
          <p:txBody>
            <a:bodyPr wrap="squar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圆角 45">
              <a:extLst>
                <a:ext uri="{FF2B5EF4-FFF2-40B4-BE49-F238E27FC236}">
                  <a16:creationId xmlns:a16="http://schemas.microsoft.com/office/drawing/2014/main" id="{D14032EF-A911-4B79-B9AC-828669C665D9}"/>
                </a:ext>
              </a:extLst>
            </p:cNvPr>
            <p:cNvSpPr/>
            <p:nvPr/>
          </p:nvSpPr>
          <p:spPr>
            <a:xfrm>
              <a:off x="3563888" y="2287223"/>
              <a:ext cx="1224136" cy="395268"/>
            </a:xfrm>
            <a:prstGeom prst="roundRect">
              <a:avLst/>
            </a:prstGeom>
            <a:noFill/>
            <a:ln w="9525" cap="flat" cmpd="sng" algn="ctr">
              <a:solidFill>
                <a:srgbClr val="688EB1"/>
              </a:solidFill>
              <a:prstDash val="dash"/>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49" name="圆角矩形 4">
              <a:extLst>
                <a:ext uri="{FF2B5EF4-FFF2-40B4-BE49-F238E27FC236}">
                  <a16:creationId xmlns:a16="http://schemas.microsoft.com/office/drawing/2014/main" id="{F731AA63-2035-497B-B188-490F12346EE0}"/>
                </a:ext>
              </a:extLst>
            </p:cNvPr>
            <p:cNvSpPr/>
            <p:nvPr/>
          </p:nvSpPr>
          <p:spPr>
            <a:xfrm>
              <a:off x="2987824" y="3444584"/>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ToR1</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0" name="圆角矩形 4">
              <a:extLst>
                <a:ext uri="{FF2B5EF4-FFF2-40B4-BE49-F238E27FC236}">
                  <a16:creationId xmlns:a16="http://schemas.microsoft.com/office/drawing/2014/main" id="{EBF2368B-CA4B-4703-9F5D-6A862E147ED3}"/>
                </a:ext>
              </a:extLst>
            </p:cNvPr>
            <p:cNvSpPr/>
            <p:nvPr/>
          </p:nvSpPr>
          <p:spPr>
            <a:xfrm>
              <a:off x="3491880" y="3444584"/>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ToR2</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1" name="矩形: 圆角 50">
              <a:extLst>
                <a:ext uri="{FF2B5EF4-FFF2-40B4-BE49-F238E27FC236}">
                  <a16:creationId xmlns:a16="http://schemas.microsoft.com/office/drawing/2014/main" id="{993F6624-D4D8-4107-9FFA-316D9BD488E5}"/>
                </a:ext>
              </a:extLst>
            </p:cNvPr>
            <p:cNvSpPr/>
            <p:nvPr/>
          </p:nvSpPr>
          <p:spPr>
            <a:xfrm>
              <a:off x="3239852" y="4092656"/>
              <a:ext cx="432048" cy="288032"/>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Server</a:t>
              </a:r>
              <a:endParaRPr kumimoji="0" lang="zh-CN" altLang="en-US"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cxnSp>
          <p:nvCxnSpPr>
            <p:cNvPr id="52" name="直接连接符 51">
              <a:extLst>
                <a:ext uri="{FF2B5EF4-FFF2-40B4-BE49-F238E27FC236}">
                  <a16:creationId xmlns:a16="http://schemas.microsoft.com/office/drawing/2014/main" id="{1BA917EA-44ED-47BB-A827-2FC78FD371C2}"/>
                </a:ext>
              </a:extLst>
            </p:cNvPr>
            <p:cNvCxnSpPr>
              <a:stCxn id="49" idx="2"/>
              <a:endCxn id="51" idx="0"/>
            </p:cNvCxnSpPr>
            <p:nvPr/>
          </p:nvCxnSpPr>
          <p:spPr>
            <a:xfrm>
              <a:off x="3203848" y="3588600"/>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53" name="直接连接符 52">
              <a:extLst>
                <a:ext uri="{FF2B5EF4-FFF2-40B4-BE49-F238E27FC236}">
                  <a16:creationId xmlns:a16="http://schemas.microsoft.com/office/drawing/2014/main" id="{0BECE836-C642-4CA7-B1B2-57EA77DB8230}"/>
                </a:ext>
              </a:extLst>
            </p:cNvPr>
            <p:cNvCxnSpPr>
              <a:stCxn id="51" idx="0"/>
              <a:endCxn id="50" idx="2"/>
            </p:cNvCxnSpPr>
            <p:nvPr/>
          </p:nvCxnSpPr>
          <p:spPr>
            <a:xfrm flipV="1">
              <a:off x="3455876" y="3588600"/>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55" name="圆角矩形 4">
              <a:extLst>
                <a:ext uri="{FF2B5EF4-FFF2-40B4-BE49-F238E27FC236}">
                  <a16:creationId xmlns:a16="http://schemas.microsoft.com/office/drawing/2014/main" id="{6EFB3B65-E931-4430-8347-0A74AF4ADB75}"/>
                </a:ext>
              </a:extLst>
            </p:cNvPr>
            <p:cNvSpPr/>
            <p:nvPr/>
          </p:nvSpPr>
          <p:spPr>
            <a:xfrm>
              <a:off x="4283968" y="3444584"/>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ToR8</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6" name="矩形: 圆角 55">
              <a:extLst>
                <a:ext uri="{FF2B5EF4-FFF2-40B4-BE49-F238E27FC236}">
                  <a16:creationId xmlns:a16="http://schemas.microsoft.com/office/drawing/2014/main" id="{87CA8D24-A7C8-491B-88AE-D5EA2A366193}"/>
                </a:ext>
              </a:extLst>
            </p:cNvPr>
            <p:cNvSpPr/>
            <p:nvPr/>
          </p:nvSpPr>
          <p:spPr>
            <a:xfrm>
              <a:off x="4031940" y="4092656"/>
              <a:ext cx="432048" cy="288032"/>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Server</a:t>
              </a:r>
              <a:endParaRPr kumimoji="0" lang="zh-CN" altLang="en-US"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cxnSp>
          <p:nvCxnSpPr>
            <p:cNvPr id="58" name="直接连接符 57">
              <a:extLst>
                <a:ext uri="{FF2B5EF4-FFF2-40B4-BE49-F238E27FC236}">
                  <a16:creationId xmlns:a16="http://schemas.microsoft.com/office/drawing/2014/main" id="{768EB494-288B-4888-A73D-DA04A03EEB98}"/>
                </a:ext>
              </a:extLst>
            </p:cNvPr>
            <p:cNvCxnSpPr>
              <a:stCxn id="56" idx="0"/>
              <a:endCxn id="55" idx="2"/>
            </p:cNvCxnSpPr>
            <p:nvPr/>
          </p:nvCxnSpPr>
          <p:spPr>
            <a:xfrm flipV="1">
              <a:off x="4247964" y="3588600"/>
              <a:ext cx="252028"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60" name="直接连接符 59">
              <a:extLst>
                <a:ext uri="{FF2B5EF4-FFF2-40B4-BE49-F238E27FC236}">
                  <a16:creationId xmlns:a16="http://schemas.microsoft.com/office/drawing/2014/main" id="{CB735F0B-650A-44A7-9257-5856F9F24D52}"/>
                </a:ext>
              </a:extLst>
            </p:cNvPr>
            <p:cNvCxnSpPr>
              <a:stCxn id="51" idx="0"/>
              <a:endCxn id="55" idx="2"/>
            </p:cNvCxnSpPr>
            <p:nvPr/>
          </p:nvCxnSpPr>
          <p:spPr>
            <a:xfrm flipV="1">
              <a:off x="3455876" y="3588600"/>
              <a:ext cx="1044116"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61" name="直接连接符 60">
              <a:extLst>
                <a:ext uri="{FF2B5EF4-FFF2-40B4-BE49-F238E27FC236}">
                  <a16:creationId xmlns:a16="http://schemas.microsoft.com/office/drawing/2014/main" id="{F8648EE5-BC8F-462C-9C28-E837FE708C8F}"/>
                </a:ext>
              </a:extLst>
            </p:cNvPr>
            <p:cNvCxnSpPr>
              <a:stCxn id="56" idx="0"/>
              <a:endCxn id="49" idx="2"/>
            </p:cNvCxnSpPr>
            <p:nvPr/>
          </p:nvCxnSpPr>
          <p:spPr>
            <a:xfrm flipH="1" flipV="1">
              <a:off x="3203848" y="3588600"/>
              <a:ext cx="1044116"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62" name="直接连接符 61">
              <a:extLst>
                <a:ext uri="{FF2B5EF4-FFF2-40B4-BE49-F238E27FC236}">
                  <a16:creationId xmlns:a16="http://schemas.microsoft.com/office/drawing/2014/main" id="{02A16233-3DCC-43CF-968D-B97B41B7329A}"/>
                </a:ext>
              </a:extLst>
            </p:cNvPr>
            <p:cNvCxnSpPr>
              <a:stCxn id="56" idx="0"/>
              <a:endCxn id="50" idx="2"/>
            </p:cNvCxnSpPr>
            <p:nvPr/>
          </p:nvCxnSpPr>
          <p:spPr>
            <a:xfrm flipH="1" flipV="1">
              <a:off x="3707904" y="3588600"/>
              <a:ext cx="540060" cy="50405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64" name="文本框 63">
              <a:extLst>
                <a:ext uri="{FF2B5EF4-FFF2-40B4-BE49-F238E27FC236}">
                  <a16:creationId xmlns:a16="http://schemas.microsoft.com/office/drawing/2014/main" id="{F090FC38-1C14-47E5-A63A-FF6DD2B72978}"/>
                </a:ext>
              </a:extLst>
            </p:cNvPr>
            <p:cNvSpPr txBox="1"/>
            <p:nvPr/>
          </p:nvSpPr>
          <p:spPr>
            <a:xfrm>
              <a:off x="3912154" y="3363723"/>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矩形: 圆角 64">
              <a:extLst>
                <a:ext uri="{FF2B5EF4-FFF2-40B4-BE49-F238E27FC236}">
                  <a16:creationId xmlns:a16="http://schemas.microsoft.com/office/drawing/2014/main" id="{8967F191-0CC3-4380-87B2-7F6477F9A563}"/>
                </a:ext>
              </a:extLst>
            </p:cNvPr>
            <p:cNvSpPr/>
            <p:nvPr/>
          </p:nvSpPr>
          <p:spPr>
            <a:xfrm>
              <a:off x="2915816" y="3335796"/>
              <a:ext cx="1908212" cy="1116900"/>
            </a:xfrm>
            <a:prstGeom prst="roundRect">
              <a:avLst/>
            </a:prstGeom>
            <a:noFill/>
            <a:ln w="9525" cap="flat" cmpd="sng" algn="ctr">
              <a:solidFill>
                <a:srgbClr val="688EB1"/>
              </a:solidFill>
              <a:prstDash val="dash"/>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cxnSp>
          <p:nvCxnSpPr>
            <p:cNvPr id="67" name="直接连接符 66">
              <a:extLst>
                <a:ext uri="{FF2B5EF4-FFF2-40B4-BE49-F238E27FC236}">
                  <a16:creationId xmlns:a16="http://schemas.microsoft.com/office/drawing/2014/main" id="{9738FBE7-97E6-4C1B-986F-7A4DABB72B54}"/>
                </a:ext>
              </a:extLst>
            </p:cNvPr>
            <p:cNvCxnSpPr>
              <a:stCxn id="8" idx="0"/>
              <a:endCxn id="27" idx="2"/>
            </p:cNvCxnSpPr>
            <p:nvPr/>
          </p:nvCxnSpPr>
          <p:spPr>
            <a:xfrm flipH="1" flipV="1">
              <a:off x="817181" y="2543708"/>
              <a:ext cx="11147"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68" name="直接连接符 67">
              <a:extLst>
                <a:ext uri="{FF2B5EF4-FFF2-40B4-BE49-F238E27FC236}">
                  <a16:creationId xmlns:a16="http://schemas.microsoft.com/office/drawing/2014/main" id="{3201EFD3-7874-45CF-9ED4-863909F1A8FA}"/>
                </a:ext>
              </a:extLst>
            </p:cNvPr>
            <p:cNvCxnSpPr>
              <a:stCxn id="8" idx="0"/>
              <a:endCxn id="28" idx="2"/>
            </p:cNvCxnSpPr>
            <p:nvPr/>
          </p:nvCxnSpPr>
          <p:spPr>
            <a:xfrm flipV="1">
              <a:off x="828328" y="2543708"/>
              <a:ext cx="658965"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69" name="直接连接符 68">
              <a:extLst>
                <a:ext uri="{FF2B5EF4-FFF2-40B4-BE49-F238E27FC236}">
                  <a16:creationId xmlns:a16="http://schemas.microsoft.com/office/drawing/2014/main" id="{23E8E489-72F7-4DD1-B23F-F0302B13CDB2}"/>
                </a:ext>
              </a:extLst>
            </p:cNvPr>
            <p:cNvCxnSpPr>
              <a:stCxn id="49" idx="0"/>
              <a:endCxn id="27" idx="2"/>
            </p:cNvCxnSpPr>
            <p:nvPr/>
          </p:nvCxnSpPr>
          <p:spPr>
            <a:xfrm flipH="1" flipV="1">
              <a:off x="817181" y="2543708"/>
              <a:ext cx="2386667"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70" name="直接连接符 69">
              <a:extLst>
                <a:ext uri="{FF2B5EF4-FFF2-40B4-BE49-F238E27FC236}">
                  <a16:creationId xmlns:a16="http://schemas.microsoft.com/office/drawing/2014/main" id="{9382588E-97D8-4EE0-9EFD-68F1A4C8BE33}"/>
                </a:ext>
              </a:extLst>
            </p:cNvPr>
            <p:cNvCxnSpPr>
              <a:stCxn id="49" idx="0"/>
              <a:endCxn id="28" idx="2"/>
            </p:cNvCxnSpPr>
            <p:nvPr/>
          </p:nvCxnSpPr>
          <p:spPr>
            <a:xfrm flipH="1" flipV="1">
              <a:off x="1487293" y="2543708"/>
              <a:ext cx="1716555"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71" name="直接连接符 70">
              <a:extLst>
                <a:ext uri="{FF2B5EF4-FFF2-40B4-BE49-F238E27FC236}">
                  <a16:creationId xmlns:a16="http://schemas.microsoft.com/office/drawing/2014/main" id="{9FF6D33C-CF1F-42A8-8D5D-63CED6212063}"/>
                </a:ext>
              </a:extLst>
            </p:cNvPr>
            <p:cNvCxnSpPr>
              <a:stCxn id="10" idx="0"/>
              <a:endCxn id="32" idx="2"/>
            </p:cNvCxnSpPr>
            <p:nvPr/>
          </p:nvCxnSpPr>
          <p:spPr>
            <a:xfrm flipV="1">
              <a:off x="1332384" y="2543708"/>
              <a:ext cx="888953"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72" name="直接连接符 71">
              <a:extLst>
                <a:ext uri="{FF2B5EF4-FFF2-40B4-BE49-F238E27FC236}">
                  <a16:creationId xmlns:a16="http://schemas.microsoft.com/office/drawing/2014/main" id="{2C6D4DDB-B85F-45DC-9999-4B75610212FF}"/>
                </a:ext>
              </a:extLst>
            </p:cNvPr>
            <p:cNvCxnSpPr>
              <a:stCxn id="10" idx="0"/>
              <a:endCxn id="33" idx="2"/>
            </p:cNvCxnSpPr>
            <p:nvPr/>
          </p:nvCxnSpPr>
          <p:spPr>
            <a:xfrm flipV="1">
              <a:off x="1332384" y="2543708"/>
              <a:ext cx="1559065"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73" name="直接连接符 72">
              <a:extLst>
                <a:ext uri="{FF2B5EF4-FFF2-40B4-BE49-F238E27FC236}">
                  <a16:creationId xmlns:a16="http://schemas.microsoft.com/office/drawing/2014/main" id="{64909092-C801-4136-85F2-809FD5B87E38}"/>
                </a:ext>
              </a:extLst>
            </p:cNvPr>
            <p:cNvCxnSpPr>
              <a:stCxn id="50" idx="0"/>
              <a:endCxn id="32" idx="2"/>
            </p:cNvCxnSpPr>
            <p:nvPr/>
          </p:nvCxnSpPr>
          <p:spPr>
            <a:xfrm flipH="1" flipV="1">
              <a:off x="2221337" y="2543708"/>
              <a:ext cx="1486567"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74" name="直接连接符 73">
              <a:extLst>
                <a:ext uri="{FF2B5EF4-FFF2-40B4-BE49-F238E27FC236}">
                  <a16:creationId xmlns:a16="http://schemas.microsoft.com/office/drawing/2014/main" id="{95AEE713-2002-4A35-A316-3CDA6DC8508D}"/>
                </a:ext>
              </a:extLst>
            </p:cNvPr>
            <p:cNvCxnSpPr>
              <a:stCxn id="50" idx="0"/>
              <a:endCxn id="33" idx="2"/>
            </p:cNvCxnSpPr>
            <p:nvPr/>
          </p:nvCxnSpPr>
          <p:spPr>
            <a:xfrm flipH="1" flipV="1">
              <a:off x="2891449" y="2543708"/>
              <a:ext cx="816455" cy="90087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79" name="直接连接符 78">
              <a:extLst>
                <a:ext uri="{FF2B5EF4-FFF2-40B4-BE49-F238E27FC236}">
                  <a16:creationId xmlns:a16="http://schemas.microsoft.com/office/drawing/2014/main" id="{573F3290-BFF2-4D7C-8884-F15CC7F8E8E0}"/>
                </a:ext>
              </a:extLst>
            </p:cNvPr>
            <p:cNvCxnSpPr>
              <a:cxnSpLocks/>
              <a:stCxn id="15" idx="0"/>
              <a:endCxn id="42" idx="2"/>
            </p:cNvCxnSpPr>
            <p:nvPr/>
          </p:nvCxnSpPr>
          <p:spPr>
            <a:xfrm flipV="1">
              <a:off x="2159732" y="2538475"/>
              <a:ext cx="1681041" cy="90610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80" name="直接连接符 79">
              <a:extLst>
                <a:ext uri="{FF2B5EF4-FFF2-40B4-BE49-F238E27FC236}">
                  <a16:creationId xmlns:a16="http://schemas.microsoft.com/office/drawing/2014/main" id="{16E3FABB-DE34-47F7-A2EC-DFEF4D44D2B1}"/>
                </a:ext>
              </a:extLst>
            </p:cNvPr>
            <p:cNvCxnSpPr>
              <a:cxnSpLocks/>
              <a:stCxn id="15" idx="0"/>
              <a:endCxn id="43" idx="2"/>
            </p:cNvCxnSpPr>
            <p:nvPr/>
          </p:nvCxnSpPr>
          <p:spPr>
            <a:xfrm flipV="1">
              <a:off x="2159732" y="2538475"/>
              <a:ext cx="2351153" cy="90610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81" name="直接连接符 80">
              <a:extLst>
                <a:ext uri="{FF2B5EF4-FFF2-40B4-BE49-F238E27FC236}">
                  <a16:creationId xmlns:a16="http://schemas.microsoft.com/office/drawing/2014/main" id="{A249A309-25A2-41D9-AED4-A38D55CEC218}"/>
                </a:ext>
              </a:extLst>
            </p:cNvPr>
            <p:cNvCxnSpPr>
              <a:cxnSpLocks/>
              <a:stCxn id="55" idx="0"/>
              <a:endCxn id="42" idx="2"/>
            </p:cNvCxnSpPr>
            <p:nvPr/>
          </p:nvCxnSpPr>
          <p:spPr>
            <a:xfrm flipH="1" flipV="1">
              <a:off x="3840773" y="2538475"/>
              <a:ext cx="659219" cy="90610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82" name="直接连接符 81">
              <a:extLst>
                <a:ext uri="{FF2B5EF4-FFF2-40B4-BE49-F238E27FC236}">
                  <a16:creationId xmlns:a16="http://schemas.microsoft.com/office/drawing/2014/main" id="{FB218B3E-107A-45DE-8E10-54713118094E}"/>
                </a:ext>
              </a:extLst>
            </p:cNvPr>
            <p:cNvCxnSpPr>
              <a:cxnSpLocks/>
              <a:stCxn id="55" idx="0"/>
              <a:endCxn id="43" idx="2"/>
            </p:cNvCxnSpPr>
            <p:nvPr/>
          </p:nvCxnSpPr>
          <p:spPr>
            <a:xfrm flipV="1">
              <a:off x="4499992" y="2538475"/>
              <a:ext cx="10893" cy="90610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83" name="圆角矩形 4">
              <a:extLst>
                <a:ext uri="{FF2B5EF4-FFF2-40B4-BE49-F238E27FC236}">
                  <a16:creationId xmlns:a16="http://schemas.microsoft.com/office/drawing/2014/main" id="{A7635E75-E3FE-45D4-8AFB-D6756CF9F37A}"/>
                </a:ext>
              </a:extLst>
            </p:cNvPr>
            <p:cNvSpPr/>
            <p:nvPr/>
          </p:nvSpPr>
          <p:spPr>
            <a:xfrm>
              <a:off x="1694133" y="1235097"/>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Spine</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88" name="圆角矩形 4">
              <a:extLst>
                <a:ext uri="{FF2B5EF4-FFF2-40B4-BE49-F238E27FC236}">
                  <a16:creationId xmlns:a16="http://schemas.microsoft.com/office/drawing/2014/main" id="{25C5F973-F185-45E1-9F4E-F5585B058219}"/>
                </a:ext>
              </a:extLst>
            </p:cNvPr>
            <p:cNvSpPr/>
            <p:nvPr/>
          </p:nvSpPr>
          <p:spPr>
            <a:xfrm>
              <a:off x="3138242" y="1240378"/>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Spine</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4" name="文本框 93">
              <a:extLst>
                <a:ext uri="{FF2B5EF4-FFF2-40B4-BE49-F238E27FC236}">
                  <a16:creationId xmlns:a16="http://schemas.microsoft.com/office/drawing/2014/main" id="{2114ECFF-5441-4786-9B56-157E5873A572}"/>
                </a:ext>
              </a:extLst>
            </p:cNvPr>
            <p:cNvSpPr txBox="1"/>
            <p:nvPr/>
          </p:nvSpPr>
          <p:spPr>
            <a:xfrm>
              <a:off x="2466409" y="1196605"/>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95" name="直接连接符 94">
              <a:extLst>
                <a:ext uri="{FF2B5EF4-FFF2-40B4-BE49-F238E27FC236}">
                  <a16:creationId xmlns:a16="http://schemas.microsoft.com/office/drawing/2014/main" id="{05D11921-4F53-42CB-825D-BFFFF677CFE4}"/>
                </a:ext>
              </a:extLst>
            </p:cNvPr>
            <p:cNvCxnSpPr>
              <a:stCxn id="27" idx="0"/>
              <a:endCxn id="83" idx="2"/>
            </p:cNvCxnSpPr>
            <p:nvPr/>
          </p:nvCxnSpPr>
          <p:spPr>
            <a:xfrm flipV="1">
              <a:off x="817181" y="1379113"/>
              <a:ext cx="1092976" cy="102057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99" name="直接连接符 98">
              <a:extLst>
                <a:ext uri="{FF2B5EF4-FFF2-40B4-BE49-F238E27FC236}">
                  <a16:creationId xmlns:a16="http://schemas.microsoft.com/office/drawing/2014/main" id="{57BEBA47-E4FD-4BF5-819F-9AF15EBAC99C}"/>
                </a:ext>
              </a:extLst>
            </p:cNvPr>
            <p:cNvCxnSpPr>
              <a:stCxn id="28" idx="0"/>
              <a:endCxn id="88" idx="2"/>
            </p:cNvCxnSpPr>
            <p:nvPr/>
          </p:nvCxnSpPr>
          <p:spPr>
            <a:xfrm flipV="1">
              <a:off x="1487293" y="1384394"/>
              <a:ext cx="1866973" cy="1015298"/>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03" name="直接连接符 102">
              <a:extLst>
                <a:ext uri="{FF2B5EF4-FFF2-40B4-BE49-F238E27FC236}">
                  <a16:creationId xmlns:a16="http://schemas.microsoft.com/office/drawing/2014/main" id="{C3C5C870-57D7-4BC4-A641-6CD405A10699}"/>
                </a:ext>
              </a:extLst>
            </p:cNvPr>
            <p:cNvCxnSpPr>
              <a:cxnSpLocks/>
              <a:stCxn id="42" idx="0"/>
              <a:endCxn id="83" idx="2"/>
            </p:cNvCxnSpPr>
            <p:nvPr/>
          </p:nvCxnSpPr>
          <p:spPr>
            <a:xfrm flipH="1" flipV="1">
              <a:off x="1910157" y="1379113"/>
              <a:ext cx="1930616" cy="1015346"/>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07" name="直接连接符 106">
              <a:extLst>
                <a:ext uri="{FF2B5EF4-FFF2-40B4-BE49-F238E27FC236}">
                  <a16:creationId xmlns:a16="http://schemas.microsoft.com/office/drawing/2014/main" id="{C4049AA4-58AE-4F92-BA65-C927FBA14AAF}"/>
                </a:ext>
              </a:extLst>
            </p:cNvPr>
            <p:cNvCxnSpPr>
              <a:cxnSpLocks/>
              <a:stCxn id="43" idx="0"/>
              <a:endCxn id="88" idx="2"/>
            </p:cNvCxnSpPr>
            <p:nvPr/>
          </p:nvCxnSpPr>
          <p:spPr>
            <a:xfrm flipH="1" flipV="1">
              <a:off x="3354266" y="1384394"/>
              <a:ext cx="1156619" cy="1010065"/>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112" name="文本框 111">
              <a:extLst>
                <a:ext uri="{FF2B5EF4-FFF2-40B4-BE49-F238E27FC236}">
                  <a16:creationId xmlns:a16="http://schemas.microsoft.com/office/drawing/2014/main" id="{96943F28-B3A8-4680-8142-AF3DDCA9055D}"/>
                </a:ext>
              </a:extLst>
            </p:cNvPr>
            <p:cNvSpPr txBox="1"/>
            <p:nvPr/>
          </p:nvSpPr>
          <p:spPr>
            <a:xfrm>
              <a:off x="2538714" y="3722230"/>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 name="直接连接符 2">
              <a:extLst>
                <a:ext uri="{FF2B5EF4-FFF2-40B4-BE49-F238E27FC236}">
                  <a16:creationId xmlns:a16="http://schemas.microsoft.com/office/drawing/2014/main" id="{4F236D79-2E2B-4EF4-99E2-9EB3C1775589}"/>
                </a:ext>
              </a:extLst>
            </p:cNvPr>
            <p:cNvCxnSpPr>
              <a:stCxn id="32" idx="0"/>
              <a:endCxn id="83" idx="2"/>
            </p:cNvCxnSpPr>
            <p:nvPr/>
          </p:nvCxnSpPr>
          <p:spPr>
            <a:xfrm flipH="1" flipV="1">
              <a:off x="1910157" y="1379113"/>
              <a:ext cx="311180" cy="1020579"/>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7" name="直接连接符 6">
              <a:extLst>
                <a:ext uri="{FF2B5EF4-FFF2-40B4-BE49-F238E27FC236}">
                  <a16:creationId xmlns:a16="http://schemas.microsoft.com/office/drawing/2014/main" id="{F24EAA7B-27A0-41B1-BCBA-8ABE539634D6}"/>
                </a:ext>
              </a:extLst>
            </p:cNvPr>
            <p:cNvCxnSpPr>
              <a:stCxn id="33" idx="0"/>
              <a:endCxn id="88" idx="2"/>
            </p:cNvCxnSpPr>
            <p:nvPr/>
          </p:nvCxnSpPr>
          <p:spPr>
            <a:xfrm flipV="1">
              <a:off x="2891449" y="1384394"/>
              <a:ext cx="462817" cy="1015298"/>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132" name="文本框 131">
              <a:extLst>
                <a:ext uri="{FF2B5EF4-FFF2-40B4-BE49-F238E27FC236}">
                  <a16:creationId xmlns:a16="http://schemas.microsoft.com/office/drawing/2014/main" id="{08C5C52C-17B9-4C6B-BFA1-33FD10B1A9A6}"/>
                </a:ext>
              </a:extLst>
            </p:cNvPr>
            <p:cNvSpPr txBox="1"/>
            <p:nvPr/>
          </p:nvSpPr>
          <p:spPr>
            <a:xfrm>
              <a:off x="3671900" y="4095215"/>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lang="en-US" altLang="zh-CN" sz="800" kern="1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9" name="文本框 168">
              <a:extLst>
                <a:ext uri="{FF2B5EF4-FFF2-40B4-BE49-F238E27FC236}">
                  <a16:creationId xmlns:a16="http://schemas.microsoft.com/office/drawing/2014/main" id="{5045DE2D-15B5-4255-9F44-F046ADEB1309}"/>
                </a:ext>
              </a:extLst>
            </p:cNvPr>
            <p:cNvSpPr txBox="1"/>
            <p:nvPr/>
          </p:nvSpPr>
          <p:spPr>
            <a:xfrm>
              <a:off x="3175748" y="2474427"/>
              <a:ext cx="311304"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8X</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70" name="文本框 169">
              <a:extLst>
                <a:ext uri="{FF2B5EF4-FFF2-40B4-BE49-F238E27FC236}">
                  <a16:creationId xmlns:a16="http://schemas.microsoft.com/office/drawing/2014/main" id="{95B0629B-1F2A-4E04-B75E-6F8ED7ED98F0}"/>
                </a:ext>
              </a:extLst>
            </p:cNvPr>
            <p:cNvSpPr txBox="1"/>
            <p:nvPr/>
          </p:nvSpPr>
          <p:spPr>
            <a:xfrm>
              <a:off x="3162820" y="2334212"/>
              <a:ext cx="351378" cy="236796"/>
            </a:xfrm>
            <a:prstGeom prst="rect">
              <a:avLst/>
            </a:prstGeom>
            <a:noFill/>
          </p:spPr>
          <p:txBody>
            <a:bodyPr wrap="none"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5" name="文本框 164">
              <a:extLst>
                <a:ext uri="{FF2B5EF4-FFF2-40B4-BE49-F238E27FC236}">
                  <a16:creationId xmlns:a16="http://schemas.microsoft.com/office/drawing/2014/main" id="{26845B8F-6A0E-41A7-A9AA-C2E59111AEB4}"/>
                </a:ext>
              </a:extLst>
            </p:cNvPr>
            <p:cNvSpPr txBox="1"/>
            <p:nvPr/>
          </p:nvSpPr>
          <p:spPr>
            <a:xfrm>
              <a:off x="614175" y="2664212"/>
              <a:ext cx="643125" cy="236796"/>
            </a:xfrm>
            <a:prstGeom prst="rect">
              <a:avLst/>
            </a:prstGeom>
            <a:noFill/>
          </p:spPr>
          <p:txBody>
            <a:bodyPr wrap="none" rtlCol="0">
              <a:spAutoFit/>
            </a:bodyPr>
            <a:lstStyle/>
            <a:p>
              <a:pPr algn="l">
                <a:lnSpc>
                  <a:spcPct val="130000"/>
                </a:lnSpc>
              </a:pP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Channel1</a:t>
              </a:r>
              <a:endPar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73" name="文本框 172">
              <a:extLst>
                <a:ext uri="{FF2B5EF4-FFF2-40B4-BE49-F238E27FC236}">
                  <a16:creationId xmlns:a16="http://schemas.microsoft.com/office/drawing/2014/main" id="{83B6ED0C-6332-4B1D-B32A-DB756EF22BDB}"/>
                </a:ext>
              </a:extLst>
            </p:cNvPr>
            <p:cNvSpPr txBox="1"/>
            <p:nvPr/>
          </p:nvSpPr>
          <p:spPr>
            <a:xfrm>
              <a:off x="2181889" y="2649553"/>
              <a:ext cx="643125" cy="236796"/>
            </a:xfrm>
            <a:prstGeom prst="rect">
              <a:avLst/>
            </a:prstGeom>
            <a:noFill/>
          </p:spPr>
          <p:txBody>
            <a:bodyPr wrap="none" rtlCol="0">
              <a:spAutoFit/>
            </a:bodyPr>
            <a:lstStyle/>
            <a:p>
              <a:pPr algn="l">
                <a:lnSpc>
                  <a:spcPct val="130000"/>
                </a:lnSpc>
              </a:pP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Channel2</a:t>
              </a:r>
              <a:endPar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74" name="文本框 173">
              <a:extLst>
                <a:ext uri="{FF2B5EF4-FFF2-40B4-BE49-F238E27FC236}">
                  <a16:creationId xmlns:a16="http://schemas.microsoft.com/office/drawing/2014/main" id="{4811F799-D6A3-47D6-9904-1722FA9CAB27}"/>
                </a:ext>
              </a:extLst>
            </p:cNvPr>
            <p:cNvSpPr txBox="1"/>
            <p:nvPr/>
          </p:nvSpPr>
          <p:spPr>
            <a:xfrm>
              <a:off x="3803509" y="2649553"/>
              <a:ext cx="643125" cy="236796"/>
            </a:xfrm>
            <a:prstGeom prst="rect">
              <a:avLst/>
            </a:prstGeom>
            <a:noFill/>
          </p:spPr>
          <p:txBody>
            <a:bodyPr wrap="none" rtlCol="0">
              <a:spAutoFit/>
            </a:bodyPr>
            <a:lstStyle/>
            <a:p>
              <a:pPr algn="l">
                <a:lnSpc>
                  <a:spcPct val="130000"/>
                </a:lnSpc>
              </a:pP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Channel8</a:t>
              </a:r>
              <a:endPar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80" name="文本框 179">
              <a:extLst>
                <a:ext uri="{FF2B5EF4-FFF2-40B4-BE49-F238E27FC236}">
                  <a16:creationId xmlns:a16="http://schemas.microsoft.com/office/drawing/2014/main" id="{D8B88CC9-B3FE-4191-9E85-92A28D880936}"/>
                </a:ext>
              </a:extLst>
            </p:cNvPr>
            <p:cNvSpPr txBox="1"/>
            <p:nvPr/>
          </p:nvSpPr>
          <p:spPr>
            <a:xfrm>
              <a:off x="1196336" y="4448668"/>
              <a:ext cx="553485" cy="236796"/>
            </a:xfrm>
            <a:prstGeom prst="rect">
              <a:avLst/>
            </a:prstGeom>
            <a:noFill/>
          </p:spPr>
          <p:txBody>
            <a:bodyPr wrap="none" rtlCol="0">
              <a:spAutoFit/>
            </a:bodyPr>
            <a:lstStyle/>
            <a:p>
              <a:pPr algn="l">
                <a:lnSpc>
                  <a:spcPct val="130000"/>
                </a:lnSpc>
              </a:pPr>
              <a:r>
                <a:rPr lang="en-US" altLang="zh-CN" sz="800" kern="100" dirty="0">
                  <a:effectLst/>
                  <a:latin typeface="微软雅黑" panose="020B0503020204020204" pitchFamily="34" charset="-122"/>
                  <a:ea typeface="微软雅黑" panose="020B0503020204020204" pitchFamily="34" charset="-122"/>
                  <a:cs typeface="Arial" panose="020B0604020202020204" pitchFamily="34" charset="0"/>
                </a:rPr>
                <a:t>Group1</a:t>
              </a:r>
              <a:endPar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81" name="文本框 180">
              <a:extLst>
                <a:ext uri="{FF2B5EF4-FFF2-40B4-BE49-F238E27FC236}">
                  <a16:creationId xmlns:a16="http://schemas.microsoft.com/office/drawing/2014/main" id="{78AD8E10-28E9-4C7E-A55E-6D7C5C2C0E8F}"/>
                </a:ext>
              </a:extLst>
            </p:cNvPr>
            <p:cNvSpPr txBox="1"/>
            <p:nvPr/>
          </p:nvSpPr>
          <p:spPr>
            <a:xfrm>
              <a:off x="3594455" y="4448668"/>
              <a:ext cx="575927" cy="236796"/>
            </a:xfrm>
            <a:prstGeom prst="rect">
              <a:avLst/>
            </a:prstGeom>
            <a:noFill/>
          </p:spPr>
          <p:txBody>
            <a:bodyPr wrap="none" rtlCol="0">
              <a:spAutoFit/>
            </a:bodyPr>
            <a:lstStyle/>
            <a:p>
              <a:pPr algn="l">
                <a:lnSpc>
                  <a:spcPct val="130000"/>
                </a:lnSpc>
              </a:pPr>
              <a:r>
                <a:rPr lang="en-US" altLang="zh-CN" sz="800" kern="100" dirty="0" err="1">
                  <a:effectLst/>
                  <a:latin typeface="微软雅黑" panose="020B0503020204020204" pitchFamily="34" charset="-122"/>
                  <a:ea typeface="微软雅黑" panose="020B0503020204020204" pitchFamily="34" charset="-122"/>
                  <a:cs typeface="Arial" panose="020B0604020202020204" pitchFamily="34" charset="0"/>
                </a:rPr>
                <a:t>GroupN</a:t>
              </a:r>
              <a:endPar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83" name="矩形 182">
              <a:extLst>
                <a:ext uri="{FF2B5EF4-FFF2-40B4-BE49-F238E27FC236}">
                  <a16:creationId xmlns:a16="http://schemas.microsoft.com/office/drawing/2014/main" id="{8E284119-8944-4D47-8CB1-BFCBA59ED09B}"/>
                </a:ext>
              </a:extLst>
            </p:cNvPr>
            <p:cNvSpPr/>
            <p:nvPr/>
          </p:nvSpPr>
          <p:spPr>
            <a:xfrm>
              <a:off x="327606" y="627534"/>
              <a:ext cx="4715543"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400" b="1" spc="100" dirty="0">
                  <a:solidFill>
                    <a:schemeClr val="bg1"/>
                  </a:solidFill>
                  <a:latin typeface="微软雅黑" panose="020B0503020204020204" pitchFamily="34" charset="-122"/>
                  <a:ea typeface="微软雅黑" panose="020B0503020204020204" pitchFamily="34" charset="-122"/>
                </a:rPr>
                <a:t>跨交换机选路哈希冲突</a:t>
              </a:r>
            </a:p>
          </p:txBody>
        </p:sp>
        <p:sp>
          <p:nvSpPr>
            <p:cNvPr id="184" name="矩形 183">
              <a:extLst>
                <a:ext uri="{FF2B5EF4-FFF2-40B4-BE49-F238E27FC236}">
                  <a16:creationId xmlns:a16="http://schemas.microsoft.com/office/drawing/2014/main" id="{BFFED72B-2F7E-4FE4-9C84-C31D1B5F334D}"/>
                </a:ext>
              </a:extLst>
            </p:cNvPr>
            <p:cNvSpPr/>
            <p:nvPr/>
          </p:nvSpPr>
          <p:spPr>
            <a:xfrm>
              <a:off x="323528" y="620748"/>
              <a:ext cx="4719622" cy="4186777"/>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grpSp>
      <p:sp>
        <p:nvSpPr>
          <p:cNvPr id="185" name="圆角矩形 4">
            <a:extLst>
              <a:ext uri="{FF2B5EF4-FFF2-40B4-BE49-F238E27FC236}">
                <a16:creationId xmlns:a16="http://schemas.microsoft.com/office/drawing/2014/main" id="{D2A654FA-1691-4AA1-A3E5-012618353DE8}"/>
              </a:ext>
            </a:extLst>
          </p:cNvPr>
          <p:cNvSpPr/>
          <p:nvPr/>
        </p:nvSpPr>
        <p:spPr>
          <a:xfrm>
            <a:off x="5564256" y="1630418"/>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86" name="圆角矩形 4">
            <a:extLst>
              <a:ext uri="{FF2B5EF4-FFF2-40B4-BE49-F238E27FC236}">
                <a16:creationId xmlns:a16="http://schemas.microsoft.com/office/drawing/2014/main" id="{722F2163-495F-4091-9B20-D57A265EF90D}"/>
              </a:ext>
            </a:extLst>
          </p:cNvPr>
          <p:cNvSpPr/>
          <p:nvPr/>
        </p:nvSpPr>
        <p:spPr>
          <a:xfrm>
            <a:off x="5996304" y="1208139"/>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Spine</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87" name="圆角矩形 4">
            <a:extLst>
              <a:ext uri="{FF2B5EF4-FFF2-40B4-BE49-F238E27FC236}">
                <a16:creationId xmlns:a16="http://schemas.microsoft.com/office/drawing/2014/main" id="{2644D2F3-81EF-4E8E-BFFA-5DC76B5E3E5F}"/>
              </a:ext>
            </a:extLst>
          </p:cNvPr>
          <p:cNvSpPr/>
          <p:nvPr/>
        </p:nvSpPr>
        <p:spPr>
          <a:xfrm>
            <a:off x="6403977" y="1630418"/>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88" name="矩形: 圆角 187">
            <a:extLst>
              <a:ext uri="{FF2B5EF4-FFF2-40B4-BE49-F238E27FC236}">
                <a16:creationId xmlns:a16="http://schemas.microsoft.com/office/drawing/2014/main" id="{791D9587-39E1-4FB0-9D85-64121786D502}"/>
              </a:ext>
            </a:extLst>
          </p:cNvPr>
          <p:cNvSpPr/>
          <p:nvPr/>
        </p:nvSpPr>
        <p:spPr>
          <a:xfrm>
            <a:off x="5436096" y="2048469"/>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p:txBody>
      </p:sp>
      <p:cxnSp>
        <p:nvCxnSpPr>
          <p:cNvPr id="172" name="直接连接符 171">
            <a:extLst>
              <a:ext uri="{FF2B5EF4-FFF2-40B4-BE49-F238E27FC236}">
                <a16:creationId xmlns:a16="http://schemas.microsoft.com/office/drawing/2014/main" id="{EFD9B5A4-EBB3-4E0A-8C64-0AD1C4B401A7}"/>
              </a:ext>
            </a:extLst>
          </p:cNvPr>
          <p:cNvCxnSpPr>
            <a:stCxn id="185" idx="0"/>
            <a:endCxn id="186" idx="2"/>
          </p:cNvCxnSpPr>
          <p:nvPr/>
        </p:nvCxnSpPr>
        <p:spPr>
          <a:xfrm flipV="1">
            <a:off x="5780280" y="1352155"/>
            <a:ext cx="432048"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90" name="直接连接符 189">
            <a:extLst>
              <a:ext uri="{FF2B5EF4-FFF2-40B4-BE49-F238E27FC236}">
                <a16:creationId xmlns:a16="http://schemas.microsoft.com/office/drawing/2014/main" id="{61DD9B7D-3571-4556-A030-AB77C72A15B0}"/>
              </a:ext>
            </a:extLst>
          </p:cNvPr>
          <p:cNvCxnSpPr>
            <a:stCxn id="186" idx="2"/>
            <a:endCxn id="187" idx="0"/>
          </p:cNvCxnSpPr>
          <p:nvPr/>
        </p:nvCxnSpPr>
        <p:spPr>
          <a:xfrm>
            <a:off x="6212328" y="1352155"/>
            <a:ext cx="407673"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199" name="直接连接符 198">
            <a:extLst>
              <a:ext uri="{FF2B5EF4-FFF2-40B4-BE49-F238E27FC236}">
                <a16:creationId xmlns:a16="http://schemas.microsoft.com/office/drawing/2014/main" id="{E201836F-9EEF-41F3-8637-B0A16981D1FE}"/>
              </a:ext>
            </a:extLst>
          </p:cNvPr>
          <p:cNvCxnSpPr>
            <a:cxnSpLocks/>
            <a:stCxn id="188" idx="0"/>
            <a:endCxn id="185" idx="2"/>
          </p:cNvCxnSpPr>
          <p:nvPr/>
        </p:nvCxnSpPr>
        <p:spPr>
          <a:xfrm flipV="1">
            <a:off x="5596344" y="1774434"/>
            <a:ext cx="183936" cy="274035"/>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01" name="直接连接符 200">
            <a:extLst>
              <a:ext uri="{FF2B5EF4-FFF2-40B4-BE49-F238E27FC236}">
                <a16:creationId xmlns:a16="http://schemas.microsoft.com/office/drawing/2014/main" id="{D195A5AD-F593-4147-8EE5-0921D10B0628}"/>
              </a:ext>
            </a:extLst>
          </p:cNvPr>
          <p:cNvCxnSpPr>
            <a:cxnSpLocks/>
            <a:stCxn id="185" idx="2"/>
            <a:endCxn id="208" idx="0"/>
          </p:cNvCxnSpPr>
          <p:nvPr/>
        </p:nvCxnSpPr>
        <p:spPr>
          <a:xfrm>
            <a:off x="5780280" y="1774434"/>
            <a:ext cx="200155" cy="274035"/>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03" name="直接连接符 202">
            <a:extLst>
              <a:ext uri="{FF2B5EF4-FFF2-40B4-BE49-F238E27FC236}">
                <a16:creationId xmlns:a16="http://schemas.microsoft.com/office/drawing/2014/main" id="{61132CDD-B909-4342-9E9F-6E94C23A1903}"/>
              </a:ext>
            </a:extLst>
          </p:cNvPr>
          <p:cNvCxnSpPr>
            <a:cxnSpLocks/>
            <a:stCxn id="211" idx="0"/>
            <a:endCxn id="187" idx="2"/>
          </p:cNvCxnSpPr>
          <p:nvPr/>
        </p:nvCxnSpPr>
        <p:spPr>
          <a:xfrm flipH="1" flipV="1">
            <a:off x="6620001" y="1774434"/>
            <a:ext cx="203123"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05" name="直接连接符 204">
            <a:extLst>
              <a:ext uri="{FF2B5EF4-FFF2-40B4-BE49-F238E27FC236}">
                <a16:creationId xmlns:a16="http://schemas.microsoft.com/office/drawing/2014/main" id="{C16CE73D-32B3-408F-A225-8881475C8718}"/>
              </a:ext>
            </a:extLst>
          </p:cNvPr>
          <p:cNvCxnSpPr>
            <a:cxnSpLocks/>
            <a:stCxn id="187" idx="2"/>
            <a:endCxn id="210" idx="0"/>
          </p:cNvCxnSpPr>
          <p:nvPr/>
        </p:nvCxnSpPr>
        <p:spPr>
          <a:xfrm flipH="1">
            <a:off x="6439033" y="1774434"/>
            <a:ext cx="180968"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208" name="矩形: 圆角 207">
            <a:extLst>
              <a:ext uri="{FF2B5EF4-FFF2-40B4-BE49-F238E27FC236}">
                <a16:creationId xmlns:a16="http://schemas.microsoft.com/office/drawing/2014/main" id="{ADF508D5-D434-4BFA-9FEE-BD47C610456C}"/>
              </a:ext>
            </a:extLst>
          </p:cNvPr>
          <p:cNvSpPr/>
          <p:nvPr/>
        </p:nvSpPr>
        <p:spPr>
          <a:xfrm>
            <a:off x="5820187" y="2048469"/>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p:txBody>
      </p:sp>
      <p:sp>
        <p:nvSpPr>
          <p:cNvPr id="210" name="矩形: 圆角 209">
            <a:extLst>
              <a:ext uri="{FF2B5EF4-FFF2-40B4-BE49-F238E27FC236}">
                <a16:creationId xmlns:a16="http://schemas.microsoft.com/office/drawing/2014/main" id="{49F62D6B-E13C-4898-B1BE-E7BC0D18D1C3}"/>
              </a:ext>
            </a:extLst>
          </p:cNvPr>
          <p:cNvSpPr/>
          <p:nvPr/>
        </p:nvSpPr>
        <p:spPr>
          <a:xfrm>
            <a:off x="6278785" y="2052697"/>
            <a:ext cx="320496" cy="231021"/>
          </a:xfrm>
          <a:prstGeom prst="roundRect">
            <a:avLst/>
          </a:prstGeom>
          <a:solidFill>
            <a:schemeClr val="accent6">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p:txBody>
      </p:sp>
      <p:sp>
        <p:nvSpPr>
          <p:cNvPr id="211" name="矩形: 圆角 210">
            <a:extLst>
              <a:ext uri="{FF2B5EF4-FFF2-40B4-BE49-F238E27FC236}">
                <a16:creationId xmlns:a16="http://schemas.microsoft.com/office/drawing/2014/main" id="{C50FACAE-8A8E-4AA8-A2F8-ED078AB2CC8A}"/>
              </a:ext>
            </a:extLst>
          </p:cNvPr>
          <p:cNvSpPr/>
          <p:nvPr/>
        </p:nvSpPr>
        <p:spPr>
          <a:xfrm>
            <a:off x="6662876" y="2052697"/>
            <a:ext cx="320496" cy="231021"/>
          </a:xfrm>
          <a:prstGeom prst="roundRect">
            <a:avLst/>
          </a:prstGeom>
          <a:solidFill>
            <a:schemeClr val="accent6">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p:txBody>
      </p:sp>
      <p:sp>
        <p:nvSpPr>
          <p:cNvPr id="225" name="圆角矩形 4">
            <a:extLst>
              <a:ext uri="{FF2B5EF4-FFF2-40B4-BE49-F238E27FC236}">
                <a16:creationId xmlns:a16="http://schemas.microsoft.com/office/drawing/2014/main" id="{2FFA0060-EF1F-45BF-8C3C-4D843FFFF7C7}"/>
              </a:ext>
            </a:extLst>
          </p:cNvPr>
          <p:cNvSpPr/>
          <p:nvPr/>
        </p:nvSpPr>
        <p:spPr>
          <a:xfrm>
            <a:off x="7390114" y="1626190"/>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26" name="圆角矩形 4">
            <a:extLst>
              <a:ext uri="{FF2B5EF4-FFF2-40B4-BE49-F238E27FC236}">
                <a16:creationId xmlns:a16="http://schemas.microsoft.com/office/drawing/2014/main" id="{54EBD94C-A30D-44E6-B83F-C9526CE726D4}"/>
              </a:ext>
            </a:extLst>
          </p:cNvPr>
          <p:cNvSpPr/>
          <p:nvPr/>
        </p:nvSpPr>
        <p:spPr>
          <a:xfrm>
            <a:off x="7822162" y="1203911"/>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Spine</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27" name="圆角矩形 4">
            <a:extLst>
              <a:ext uri="{FF2B5EF4-FFF2-40B4-BE49-F238E27FC236}">
                <a16:creationId xmlns:a16="http://schemas.microsoft.com/office/drawing/2014/main" id="{27DF53E3-3804-44AF-88DE-8EAFF7F6A85B}"/>
              </a:ext>
            </a:extLst>
          </p:cNvPr>
          <p:cNvSpPr/>
          <p:nvPr/>
        </p:nvSpPr>
        <p:spPr>
          <a:xfrm>
            <a:off x="8229835" y="1626190"/>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28" name="矩形: 圆角 227">
            <a:extLst>
              <a:ext uri="{FF2B5EF4-FFF2-40B4-BE49-F238E27FC236}">
                <a16:creationId xmlns:a16="http://schemas.microsoft.com/office/drawing/2014/main" id="{B6364CB7-C6B4-4B8A-8BD7-9541DDD91C03}"/>
              </a:ext>
            </a:extLst>
          </p:cNvPr>
          <p:cNvSpPr/>
          <p:nvPr/>
        </p:nvSpPr>
        <p:spPr>
          <a:xfrm>
            <a:off x="7261954" y="2044241"/>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p:txBody>
      </p:sp>
      <p:cxnSp>
        <p:nvCxnSpPr>
          <p:cNvPr id="229" name="直接连接符 228">
            <a:extLst>
              <a:ext uri="{FF2B5EF4-FFF2-40B4-BE49-F238E27FC236}">
                <a16:creationId xmlns:a16="http://schemas.microsoft.com/office/drawing/2014/main" id="{53C65C0A-731D-480F-BDF3-8B09EF4782EA}"/>
              </a:ext>
            </a:extLst>
          </p:cNvPr>
          <p:cNvCxnSpPr>
            <a:stCxn id="225" idx="0"/>
            <a:endCxn id="226" idx="2"/>
          </p:cNvCxnSpPr>
          <p:nvPr/>
        </p:nvCxnSpPr>
        <p:spPr>
          <a:xfrm flipV="1">
            <a:off x="7606138" y="1347927"/>
            <a:ext cx="432048"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30" name="直接连接符 229">
            <a:extLst>
              <a:ext uri="{FF2B5EF4-FFF2-40B4-BE49-F238E27FC236}">
                <a16:creationId xmlns:a16="http://schemas.microsoft.com/office/drawing/2014/main" id="{50F42E54-98A7-4889-B057-88CA5485E0F7}"/>
              </a:ext>
            </a:extLst>
          </p:cNvPr>
          <p:cNvCxnSpPr>
            <a:stCxn id="226" idx="2"/>
            <a:endCxn id="227" idx="0"/>
          </p:cNvCxnSpPr>
          <p:nvPr/>
        </p:nvCxnSpPr>
        <p:spPr>
          <a:xfrm>
            <a:off x="8038186" y="1347927"/>
            <a:ext cx="407673"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31" name="直接连接符 230">
            <a:extLst>
              <a:ext uri="{FF2B5EF4-FFF2-40B4-BE49-F238E27FC236}">
                <a16:creationId xmlns:a16="http://schemas.microsoft.com/office/drawing/2014/main" id="{D135FC76-FB8B-48BE-85AF-1E23823ACF04}"/>
              </a:ext>
            </a:extLst>
          </p:cNvPr>
          <p:cNvCxnSpPr>
            <a:cxnSpLocks/>
            <a:stCxn id="228" idx="0"/>
            <a:endCxn id="225" idx="2"/>
          </p:cNvCxnSpPr>
          <p:nvPr/>
        </p:nvCxnSpPr>
        <p:spPr>
          <a:xfrm flipV="1">
            <a:off x="7422202" y="1770206"/>
            <a:ext cx="183936" cy="274035"/>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32" name="直接连接符 231">
            <a:extLst>
              <a:ext uri="{FF2B5EF4-FFF2-40B4-BE49-F238E27FC236}">
                <a16:creationId xmlns:a16="http://schemas.microsoft.com/office/drawing/2014/main" id="{77BB6BC3-B9F3-4765-940E-08699CFC437B}"/>
              </a:ext>
            </a:extLst>
          </p:cNvPr>
          <p:cNvCxnSpPr>
            <a:cxnSpLocks/>
            <a:stCxn id="225" idx="2"/>
            <a:endCxn id="235" idx="0"/>
          </p:cNvCxnSpPr>
          <p:nvPr/>
        </p:nvCxnSpPr>
        <p:spPr>
          <a:xfrm>
            <a:off x="7606138" y="1770206"/>
            <a:ext cx="200155" cy="274035"/>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33" name="直接连接符 232">
            <a:extLst>
              <a:ext uri="{FF2B5EF4-FFF2-40B4-BE49-F238E27FC236}">
                <a16:creationId xmlns:a16="http://schemas.microsoft.com/office/drawing/2014/main" id="{EC461008-411D-479B-A949-AA2B9E6910B5}"/>
              </a:ext>
            </a:extLst>
          </p:cNvPr>
          <p:cNvCxnSpPr>
            <a:cxnSpLocks/>
            <a:stCxn id="237" idx="0"/>
            <a:endCxn id="227" idx="2"/>
          </p:cNvCxnSpPr>
          <p:nvPr/>
        </p:nvCxnSpPr>
        <p:spPr>
          <a:xfrm flipH="1" flipV="1">
            <a:off x="8445859" y="1770206"/>
            <a:ext cx="203123"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34" name="直接连接符 233">
            <a:extLst>
              <a:ext uri="{FF2B5EF4-FFF2-40B4-BE49-F238E27FC236}">
                <a16:creationId xmlns:a16="http://schemas.microsoft.com/office/drawing/2014/main" id="{A2D3CF32-ED7C-4F62-B7F4-7C6C913B40F1}"/>
              </a:ext>
            </a:extLst>
          </p:cNvPr>
          <p:cNvCxnSpPr>
            <a:cxnSpLocks/>
            <a:stCxn id="227" idx="2"/>
            <a:endCxn id="236" idx="0"/>
          </p:cNvCxnSpPr>
          <p:nvPr/>
        </p:nvCxnSpPr>
        <p:spPr>
          <a:xfrm flipH="1">
            <a:off x="8264891" y="1770206"/>
            <a:ext cx="180968"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235" name="矩形: 圆角 234">
            <a:extLst>
              <a:ext uri="{FF2B5EF4-FFF2-40B4-BE49-F238E27FC236}">
                <a16:creationId xmlns:a16="http://schemas.microsoft.com/office/drawing/2014/main" id="{93869CC0-1213-4762-9D87-014E4E85B61D}"/>
              </a:ext>
            </a:extLst>
          </p:cNvPr>
          <p:cNvSpPr/>
          <p:nvPr/>
        </p:nvSpPr>
        <p:spPr>
          <a:xfrm>
            <a:off x="7646045" y="2044241"/>
            <a:ext cx="320496" cy="231021"/>
          </a:xfrm>
          <a:prstGeom prst="roundRect">
            <a:avLst/>
          </a:prstGeom>
          <a:solidFill>
            <a:schemeClr val="accent6">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p:txBody>
      </p:sp>
      <p:sp>
        <p:nvSpPr>
          <p:cNvPr id="236" name="矩形: 圆角 235">
            <a:extLst>
              <a:ext uri="{FF2B5EF4-FFF2-40B4-BE49-F238E27FC236}">
                <a16:creationId xmlns:a16="http://schemas.microsoft.com/office/drawing/2014/main" id="{A506B7CE-4A0D-4735-99BC-AE41302CB49F}"/>
              </a:ext>
            </a:extLst>
          </p:cNvPr>
          <p:cNvSpPr/>
          <p:nvPr/>
        </p:nvSpPr>
        <p:spPr>
          <a:xfrm>
            <a:off x="8104643" y="2048469"/>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p:txBody>
      </p:sp>
      <p:sp>
        <p:nvSpPr>
          <p:cNvPr id="237" name="矩形: 圆角 236">
            <a:extLst>
              <a:ext uri="{FF2B5EF4-FFF2-40B4-BE49-F238E27FC236}">
                <a16:creationId xmlns:a16="http://schemas.microsoft.com/office/drawing/2014/main" id="{59E7BFB5-71EF-46A3-89DA-166CC1500F3A}"/>
              </a:ext>
            </a:extLst>
          </p:cNvPr>
          <p:cNvSpPr/>
          <p:nvPr/>
        </p:nvSpPr>
        <p:spPr>
          <a:xfrm>
            <a:off x="8488734" y="2048469"/>
            <a:ext cx="320496" cy="231021"/>
          </a:xfrm>
          <a:prstGeom prst="roundRect">
            <a:avLst/>
          </a:prstGeom>
          <a:solidFill>
            <a:schemeClr val="accent6">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a:t>
            </a:r>
          </a:p>
        </p:txBody>
      </p:sp>
      <p:cxnSp>
        <p:nvCxnSpPr>
          <p:cNvPr id="239" name="连接符: 曲线 238">
            <a:extLst>
              <a:ext uri="{FF2B5EF4-FFF2-40B4-BE49-F238E27FC236}">
                <a16:creationId xmlns:a16="http://schemas.microsoft.com/office/drawing/2014/main" id="{2DE1FE4A-3725-44CF-AB86-D3EDAE8D7A5C}"/>
              </a:ext>
            </a:extLst>
          </p:cNvPr>
          <p:cNvCxnSpPr>
            <a:cxnSpLocks/>
            <a:stCxn id="188" idx="0"/>
            <a:endCxn id="208" idx="0"/>
          </p:cNvCxnSpPr>
          <p:nvPr/>
        </p:nvCxnSpPr>
        <p:spPr>
          <a:xfrm rot="5400000" flipH="1" flipV="1">
            <a:off x="5788389" y="1856424"/>
            <a:ext cx="12700" cy="384091"/>
          </a:xfrm>
          <a:prstGeom prst="curvedConnector3">
            <a:avLst>
              <a:gd name="adj1" fmla="val 2554819"/>
            </a:avLst>
          </a:prstGeom>
          <a:ln w="6350">
            <a:solidFill>
              <a:srgbClr val="C00000"/>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48" name="连接符: 曲线 247">
            <a:extLst>
              <a:ext uri="{FF2B5EF4-FFF2-40B4-BE49-F238E27FC236}">
                <a16:creationId xmlns:a16="http://schemas.microsoft.com/office/drawing/2014/main" id="{893AAE79-D84B-4DFF-9ECC-52A1803B16A8}"/>
              </a:ext>
            </a:extLst>
          </p:cNvPr>
          <p:cNvCxnSpPr>
            <a:cxnSpLocks/>
            <a:stCxn id="210" idx="0"/>
            <a:endCxn id="211" idx="0"/>
          </p:cNvCxnSpPr>
          <p:nvPr/>
        </p:nvCxnSpPr>
        <p:spPr>
          <a:xfrm rot="5400000" flipH="1" flipV="1">
            <a:off x="6631078" y="1860652"/>
            <a:ext cx="12700" cy="384091"/>
          </a:xfrm>
          <a:prstGeom prst="curvedConnector3">
            <a:avLst>
              <a:gd name="adj1" fmla="val 2438701"/>
            </a:avLst>
          </a:prstGeom>
          <a:ln w="6350">
            <a:solidFill>
              <a:srgbClr val="C00000"/>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54" name="连接符: 曲线 253">
            <a:extLst>
              <a:ext uri="{FF2B5EF4-FFF2-40B4-BE49-F238E27FC236}">
                <a16:creationId xmlns:a16="http://schemas.microsoft.com/office/drawing/2014/main" id="{5880B565-8412-435E-9F77-D37F0E852BD1}"/>
              </a:ext>
            </a:extLst>
          </p:cNvPr>
          <p:cNvCxnSpPr>
            <a:cxnSpLocks/>
            <a:stCxn id="228" idx="0"/>
            <a:endCxn id="236" idx="0"/>
          </p:cNvCxnSpPr>
          <p:nvPr/>
        </p:nvCxnSpPr>
        <p:spPr>
          <a:xfrm rot="16200000" flipH="1">
            <a:off x="7841432" y="1625011"/>
            <a:ext cx="4228" cy="842689"/>
          </a:xfrm>
          <a:prstGeom prst="curvedConnector3">
            <a:avLst>
              <a:gd name="adj1" fmla="val -16569300"/>
            </a:avLst>
          </a:prstGeom>
          <a:ln w="6350">
            <a:solidFill>
              <a:srgbClr val="C00000"/>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58" name="连接符: 曲线 257">
            <a:extLst>
              <a:ext uri="{FF2B5EF4-FFF2-40B4-BE49-F238E27FC236}">
                <a16:creationId xmlns:a16="http://schemas.microsoft.com/office/drawing/2014/main" id="{010204B3-3324-43FF-AA68-1D8B75D019CA}"/>
              </a:ext>
            </a:extLst>
          </p:cNvPr>
          <p:cNvCxnSpPr>
            <a:cxnSpLocks/>
            <a:stCxn id="235" idx="0"/>
            <a:endCxn id="237" idx="0"/>
          </p:cNvCxnSpPr>
          <p:nvPr/>
        </p:nvCxnSpPr>
        <p:spPr>
          <a:xfrm rot="16200000" flipH="1">
            <a:off x="8225523" y="1625011"/>
            <a:ext cx="4228" cy="842689"/>
          </a:xfrm>
          <a:prstGeom prst="curvedConnector3">
            <a:avLst>
              <a:gd name="adj1" fmla="val -16394891"/>
            </a:avLst>
          </a:prstGeom>
          <a:ln w="6350">
            <a:solidFill>
              <a:srgbClr val="C0000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262" name="矩形 261">
            <a:extLst>
              <a:ext uri="{FF2B5EF4-FFF2-40B4-BE49-F238E27FC236}">
                <a16:creationId xmlns:a16="http://schemas.microsoft.com/office/drawing/2014/main" id="{164CC119-FA22-406C-9C9A-DC59987AEA22}"/>
              </a:ext>
            </a:extLst>
          </p:cNvPr>
          <p:cNvSpPr/>
          <p:nvPr/>
        </p:nvSpPr>
        <p:spPr>
          <a:xfrm>
            <a:off x="5170103" y="627534"/>
            <a:ext cx="3799573" cy="2036677"/>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263" name="矩形 262">
            <a:extLst>
              <a:ext uri="{FF2B5EF4-FFF2-40B4-BE49-F238E27FC236}">
                <a16:creationId xmlns:a16="http://schemas.microsoft.com/office/drawing/2014/main" id="{0CD36BFF-87D5-4694-A14A-33C4E5507E70}"/>
              </a:ext>
            </a:extLst>
          </p:cNvPr>
          <p:cNvSpPr/>
          <p:nvPr/>
        </p:nvSpPr>
        <p:spPr>
          <a:xfrm>
            <a:off x="5170104" y="633429"/>
            <a:ext cx="3796916"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400" b="1" spc="100" dirty="0">
                <a:solidFill>
                  <a:schemeClr val="bg1"/>
                </a:solidFill>
                <a:latin typeface="微软雅黑" panose="020B0503020204020204" pitchFamily="34" charset="-122"/>
                <a:ea typeface="微软雅黑" panose="020B0503020204020204" pitchFamily="34" charset="-122"/>
              </a:rPr>
              <a:t>调度系统感知网络架构</a:t>
            </a:r>
          </a:p>
        </p:txBody>
      </p:sp>
      <p:sp>
        <p:nvSpPr>
          <p:cNvPr id="264" name="文本框 263">
            <a:extLst>
              <a:ext uri="{FF2B5EF4-FFF2-40B4-BE49-F238E27FC236}">
                <a16:creationId xmlns:a16="http://schemas.microsoft.com/office/drawing/2014/main" id="{84BBDA1B-CE99-4F7F-AC32-638B5E28B2BA}"/>
              </a:ext>
            </a:extLst>
          </p:cNvPr>
          <p:cNvSpPr txBox="1"/>
          <p:nvPr/>
        </p:nvSpPr>
        <p:spPr>
          <a:xfrm>
            <a:off x="5914810" y="2312687"/>
            <a:ext cx="595035" cy="236796"/>
          </a:xfrm>
          <a:prstGeom prst="rect">
            <a:avLst/>
          </a:prstGeom>
          <a:noFill/>
        </p:spPr>
        <p:txBody>
          <a:bodyPr wrap="none" rtlCol="0">
            <a:spAutoFit/>
          </a:bodyPr>
          <a:lstStyle/>
          <a:p>
            <a:pPr algn="l">
              <a:lnSpc>
                <a:spcPct val="130000"/>
              </a:lnSpc>
            </a:pP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高效调度</a:t>
            </a:r>
          </a:p>
        </p:txBody>
      </p:sp>
      <p:sp>
        <p:nvSpPr>
          <p:cNvPr id="265" name="文本框 264">
            <a:extLst>
              <a:ext uri="{FF2B5EF4-FFF2-40B4-BE49-F238E27FC236}">
                <a16:creationId xmlns:a16="http://schemas.microsoft.com/office/drawing/2014/main" id="{D1DB3E02-CD5F-4CB8-A134-77C21F979A1F}"/>
              </a:ext>
            </a:extLst>
          </p:cNvPr>
          <p:cNvSpPr txBox="1"/>
          <p:nvPr/>
        </p:nvSpPr>
        <p:spPr>
          <a:xfrm>
            <a:off x="7760340" y="2307087"/>
            <a:ext cx="595035" cy="236796"/>
          </a:xfrm>
          <a:prstGeom prst="rect">
            <a:avLst/>
          </a:prstGeom>
          <a:noFill/>
        </p:spPr>
        <p:txBody>
          <a:bodyPr wrap="none" rtlCol="0">
            <a:spAutoFit/>
          </a:bodyPr>
          <a:lstStyle/>
          <a:p>
            <a:pPr algn="l">
              <a:lnSpc>
                <a:spcPct val="130000"/>
              </a:lnSpc>
            </a:pPr>
            <a:r>
              <a:rPr lang="zh-CN" altLang="en-US" sz="800" kern="100" dirty="0">
                <a:latin typeface="微软雅黑" panose="020B0503020204020204" pitchFamily="34" charset="-122"/>
                <a:ea typeface="微软雅黑" panose="020B0503020204020204" pitchFamily="34" charset="-122"/>
                <a:cs typeface="Arial" panose="020B0604020202020204" pitchFamily="34" charset="0"/>
              </a:rPr>
              <a:t>低</a:t>
            </a: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效调度</a:t>
            </a:r>
          </a:p>
        </p:txBody>
      </p:sp>
      <p:sp>
        <p:nvSpPr>
          <p:cNvPr id="266" name="圆角矩形 4">
            <a:extLst>
              <a:ext uri="{FF2B5EF4-FFF2-40B4-BE49-F238E27FC236}">
                <a16:creationId xmlns:a16="http://schemas.microsoft.com/office/drawing/2014/main" id="{4D756B30-C355-4867-BCCE-589B1DEFBFA8}"/>
              </a:ext>
            </a:extLst>
          </p:cNvPr>
          <p:cNvSpPr/>
          <p:nvPr/>
        </p:nvSpPr>
        <p:spPr>
          <a:xfrm>
            <a:off x="5564256" y="3740917"/>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67" name="圆角矩形 4">
            <a:extLst>
              <a:ext uri="{FF2B5EF4-FFF2-40B4-BE49-F238E27FC236}">
                <a16:creationId xmlns:a16="http://schemas.microsoft.com/office/drawing/2014/main" id="{DCF09840-B4FA-461C-9B1D-D6F58F6BDE91}"/>
              </a:ext>
            </a:extLst>
          </p:cNvPr>
          <p:cNvSpPr/>
          <p:nvPr/>
        </p:nvSpPr>
        <p:spPr>
          <a:xfrm>
            <a:off x="5996304" y="3318638"/>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Spine</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68" name="圆角矩形 4">
            <a:extLst>
              <a:ext uri="{FF2B5EF4-FFF2-40B4-BE49-F238E27FC236}">
                <a16:creationId xmlns:a16="http://schemas.microsoft.com/office/drawing/2014/main" id="{A9ECAAC4-1343-454F-BFEF-6D986FBE7B9F}"/>
              </a:ext>
            </a:extLst>
          </p:cNvPr>
          <p:cNvSpPr/>
          <p:nvPr/>
        </p:nvSpPr>
        <p:spPr>
          <a:xfrm>
            <a:off x="6403977" y="3740917"/>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69" name="矩形: 圆角 268">
            <a:extLst>
              <a:ext uri="{FF2B5EF4-FFF2-40B4-BE49-F238E27FC236}">
                <a16:creationId xmlns:a16="http://schemas.microsoft.com/office/drawing/2014/main" id="{5042A161-DBDD-45DA-BAFF-DCC3257D356A}"/>
              </a:ext>
            </a:extLst>
          </p:cNvPr>
          <p:cNvSpPr/>
          <p:nvPr/>
        </p:nvSpPr>
        <p:spPr>
          <a:xfrm>
            <a:off x="5436096" y="4158968"/>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GPU1</a:t>
            </a:r>
          </a:p>
        </p:txBody>
      </p:sp>
      <p:cxnSp>
        <p:nvCxnSpPr>
          <p:cNvPr id="270" name="直接连接符 269">
            <a:extLst>
              <a:ext uri="{FF2B5EF4-FFF2-40B4-BE49-F238E27FC236}">
                <a16:creationId xmlns:a16="http://schemas.microsoft.com/office/drawing/2014/main" id="{3BEB1818-EAB2-438B-AFB1-5DCA6D323468}"/>
              </a:ext>
            </a:extLst>
          </p:cNvPr>
          <p:cNvCxnSpPr>
            <a:stCxn id="266" idx="0"/>
            <a:endCxn id="267" idx="2"/>
          </p:cNvCxnSpPr>
          <p:nvPr/>
        </p:nvCxnSpPr>
        <p:spPr>
          <a:xfrm flipV="1">
            <a:off x="5780280" y="3462654"/>
            <a:ext cx="432048"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71" name="直接连接符 270">
            <a:extLst>
              <a:ext uri="{FF2B5EF4-FFF2-40B4-BE49-F238E27FC236}">
                <a16:creationId xmlns:a16="http://schemas.microsoft.com/office/drawing/2014/main" id="{79835174-1466-49B5-A9E9-EADB59DCA82A}"/>
              </a:ext>
            </a:extLst>
          </p:cNvPr>
          <p:cNvCxnSpPr>
            <a:stCxn id="267" idx="2"/>
            <a:endCxn id="268" idx="0"/>
          </p:cNvCxnSpPr>
          <p:nvPr/>
        </p:nvCxnSpPr>
        <p:spPr>
          <a:xfrm>
            <a:off x="6212328" y="3462654"/>
            <a:ext cx="407673"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72" name="直接连接符 271">
            <a:extLst>
              <a:ext uri="{FF2B5EF4-FFF2-40B4-BE49-F238E27FC236}">
                <a16:creationId xmlns:a16="http://schemas.microsoft.com/office/drawing/2014/main" id="{80A77CEF-D9B0-4D83-9418-AE7CF402003C}"/>
              </a:ext>
            </a:extLst>
          </p:cNvPr>
          <p:cNvCxnSpPr>
            <a:cxnSpLocks/>
            <a:stCxn id="269" idx="0"/>
            <a:endCxn id="266" idx="2"/>
          </p:cNvCxnSpPr>
          <p:nvPr/>
        </p:nvCxnSpPr>
        <p:spPr>
          <a:xfrm flipV="1">
            <a:off x="5596344" y="3884933"/>
            <a:ext cx="183936" cy="274035"/>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73" name="直接连接符 272">
            <a:extLst>
              <a:ext uri="{FF2B5EF4-FFF2-40B4-BE49-F238E27FC236}">
                <a16:creationId xmlns:a16="http://schemas.microsoft.com/office/drawing/2014/main" id="{1D2BE4C3-A74A-4460-BCB8-C32F6D7E536B}"/>
              </a:ext>
            </a:extLst>
          </p:cNvPr>
          <p:cNvCxnSpPr>
            <a:cxnSpLocks/>
            <a:stCxn id="266" idx="2"/>
            <a:endCxn id="276" idx="0"/>
          </p:cNvCxnSpPr>
          <p:nvPr/>
        </p:nvCxnSpPr>
        <p:spPr>
          <a:xfrm>
            <a:off x="5780280" y="3884933"/>
            <a:ext cx="200155" cy="274035"/>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74" name="直接连接符 273">
            <a:extLst>
              <a:ext uri="{FF2B5EF4-FFF2-40B4-BE49-F238E27FC236}">
                <a16:creationId xmlns:a16="http://schemas.microsoft.com/office/drawing/2014/main" id="{719D8C8C-FBA3-401A-9F23-DB97383301C9}"/>
              </a:ext>
            </a:extLst>
          </p:cNvPr>
          <p:cNvCxnSpPr>
            <a:cxnSpLocks/>
            <a:stCxn id="278" idx="0"/>
            <a:endCxn id="268" idx="2"/>
          </p:cNvCxnSpPr>
          <p:nvPr/>
        </p:nvCxnSpPr>
        <p:spPr>
          <a:xfrm flipH="1" flipV="1">
            <a:off x="6620001" y="3884933"/>
            <a:ext cx="203123"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75" name="直接连接符 274">
            <a:extLst>
              <a:ext uri="{FF2B5EF4-FFF2-40B4-BE49-F238E27FC236}">
                <a16:creationId xmlns:a16="http://schemas.microsoft.com/office/drawing/2014/main" id="{63CB883C-5063-40D6-819A-A88895EE57E5}"/>
              </a:ext>
            </a:extLst>
          </p:cNvPr>
          <p:cNvCxnSpPr>
            <a:cxnSpLocks/>
            <a:stCxn id="268" idx="2"/>
            <a:endCxn id="277" idx="0"/>
          </p:cNvCxnSpPr>
          <p:nvPr/>
        </p:nvCxnSpPr>
        <p:spPr>
          <a:xfrm flipH="1">
            <a:off x="6439033" y="3884933"/>
            <a:ext cx="180968"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276" name="矩形: 圆角 275">
            <a:extLst>
              <a:ext uri="{FF2B5EF4-FFF2-40B4-BE49-F238E27FC236}">
                <a16:creationId xmlns:a16="http://schemas.microsoft.com/office/drawing/2014/main" id="{7F42B932-4B35-40C0-B994-774A3517CED7}"/>
              </a:ext>
            </a:extLst>
          </p:cNvPr>
          <p:cNvSpPr/>
          <p:nvPr/>
        </p:nvSpPr>
        <p:spPr>
          <a:xfrm>
            <a:off x="5820187" y="4158968"/>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GPU2</a:t>
            </a:r>
          </a:p>
        </p:txBody>
      </p:sp>
      <p:sp>
        <p:nvSpPr>
          <p:cNvPr id="277" name="矩形: 圆角 276">
            <a:extLst>
              <a:ext uri="{FF2B5EF4-FFF2-40B4-BE49-F238E27FC236}">
                <a16:creationId xmlns:a16="http://schemas.microsoft.com/office/drawing/2014/main" id="{901DA9C2-981A-42C7-A51B-6DDF66826AF1}"/>
              </a:ext>
            </a:extLst>
          </p:cNvPr>
          <p:cNvSpPr/>
          <p:nvPr/>
        </p:nvSpPr>
        <p:spPr>
          <a:xfrm>
            <a:off x="6278785" y="4163196"/>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algn="ctr" defTabSz="685800" fontAlgn="auto">
              <a:spcBef>
                <a:spcPts val="0"/>
              </a:spcBef>
              <a:spcAft>
                <a:spcPts val="0"/>
              </a:spcAft>
            </a:pPr>
            <a:r>
              <a:rPr lang="en-US" altLang="zh-CN" sz="600" b="1" kern="0">
                <a:solidFill>
                  <a:srgbClr val="E2EFED"/>
                </a:solidFill>
                <a:latin typeface="微软雅黑" panose="020B0503020204020204" pitchFamily="34" charset="-122"/>
                <a:ea typeface="微软雅黑" panose="020B0503020204020204" pitchFamily="34" charset="-122"/>
              </a:rPr>
              <a:t>GPU3</a:t>
            </a:r>
            <a:endParaRPr lang="en-US" altLang="zh-CN" sz="600" b="1" kern="0" dirty="0">
              <a:solidFill>
                <a:srgbClr val="E2EFED"/>
              </a:solidFill>
              <a:latin typeface="微软雅黑" panose="020B0503020204020204" pitchFamily="34" charset="-122"/>
              <a:ea typeface="微软雅黑" panose="020B0503020204020204" pitchFamily="34" charset="-122"/>
            </a:endParaRPr>
          </a:p>
        </p:txBody>
      </p:sp>
      <p:sp>
        <p:nvSpPr>
          <p:cNvPr id="278" name="矩形: 圆角 277">
            <a:extLst>
              <a:ext uri="{FF2B5EF4-FFF2-40B4-BE49-F238E27FC236}">
                <a16:creationId xmlns:a16="http://schemas.microsoft.com/office/drawing/2014/main" id="{0859E098-B457-43AD-AB8C-0A369DC832C8}"/>
              </a:ext>
            </a:extLst>
          </p:cNvPr>
          <p:cNvSpPr/>
          <p:nvPr/>
        </p:nvSpPr>
        <p:spPr>
          <a:xfrm>
            <a:off x="6662876" y="4163196"/>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algn="ctr" defTabSz="685800" fontAlgn="auto">
              <a:spcBef>
                <a:spcPts val="0"/>
              </a:spcBef>
              <a:spcAft>
                <a:spcPts val="0"/>
              </a:spcAft>
            </a:pPr>
            <a:r>
              <a:rPr lang="en-US" altLang="zh-CN" sz="600" b="1" kern="0">
                <a:solidFill>
                  <a:srgbClr val="E2EFED"/>
                </a:solidFill>
                <a:latin typeface="微软雅黑" panose="020B0503020204020204" pitchFamily="34" charset="-122"/>
                <a:ea typeface="微软雅黑" panose="020B0503020204020204" pitchFamily="34" charset="-122"/>
              </a:rPr>
              <a:t>GPU4</a:t>
            </a:r>
            <a:endParaRPr lang="en-US" altLang="zh-CN" sz="600" b="1" kern="0" dirty="0">
              <a:solidFill>
                <a:srgbClr val="E2EFED"/>
              </a:solidFill>
              <a:latin typeface="微软雅黑" panose="020B0503020204020204" pitchFamily="34" charset="-122"/>
              <a:ea typeface="微软雅黑" panose="020B0503020204020204" pitchFamily="34" charset="-122"/>
            </a:endParaRPr>
          </a:p>
        </p:txBody>
      </p:sp>
      <p:sp>
        <p:nvSpPr>
          <p:cNvPr id="279" name="圆角矩形 4">
            <a:extLst>
              <a:ext uri="{FF2B5EF4-FFF2-40B4-BE49-F238E27FC236}">
                <a16:creationId xmlns:a16="http://schemas.microsoft.com/office/drawing/2014/main" id="{9E1CA034-9E60-4FC6-9AA0-C83B66C8D384}"/>
              </a:ext>
            </a:extLst>
          </p:cNvPr>
          <p:cNvSpPr/>
          <p:nvPr/>
        </p:nvSpPr>
        <p:spPr>
          <a:xfrm>
            <a:off x="7390114" y="3736689"/>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80" name="圆角矩形 4">
            <a:extLst>
              <a:ext uri="{FF2B5EF4-FFF2-40B4-BE49-F238E27FC236}">
                <a16:creationId xmlns:a16="http://schemas.microsoft.com/office/drawing/2014/main" id="{7FB5DFAE-B7EE-40B7-B747-0A144FCC1CC4}"/>
              </a:ext>
            </a:extLst>
          </p:cNvPr>
          <p:cNvSpPr/>
          <p:nvPr/>
        </p:nvSpPr>
        <p:spPr>
          <a:xfrm>
            <a:off x="7822162" y="3314410"/>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Spine</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81" name="圆角矩形 4">
            <a:extLst>
              <a:ext uri="{FF2B5EF4-FFF2-40B4-BE49-F238E27FC236}">
                <a16:creationId xmlns:a16="http://schemas.microsoft.com/office/drawing/2014/main" id="{763FC123-EF94-4549-8E7C-1E4750541040}"/>
              </a:ext>
            </a:extLst>
          </p:cNvPr>
          <p:cNvSpPr/>
          <p:nvPr/>
        </p:nvSpPr>
        <p:spPr>
          <a:xfrm>
            <a:off x="8229835" y="3736689"/>
            <a:ext cx="432048" cy="144016"/>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967252"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Leaf</a:t>
            </a:r>
            <a:endParaRPr kumimoji="0" lang="zh-CN" altLang="en-US" sz="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82" name="矩形: 圆角 281">
            <a:extLst>
              <a:ext uri="{FF2B5EF4-FFF2-40B4-BE49-F238E27FC236}">
                <a16:creationId xmlns:a16="http://schemas.microsoft.com/office/drawing/2014/main" id="{090A0B17-A296-4A2C-A4C3-E5B738A4A10D}"/>
              </a:ext>
            </a:extLst>
          </p:cNvPr>
          <p:cNvSpPr/>
          <p:nvPr/>
        </p:nvSpPr>
        <p:spPr>
          <a:xfrm>
            <a:off x="7261954" y="4154740"/>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GPU2</a:t>
            </a:r>
          </a:p>
        </p:txBody>
      </p:sp>
      <p:cxnSp>
        <p:nvCxnSpPr>
          <p:cNvPr id="283" name="直接连接符 282">
            <a:extLst>
              <a:ext uri="{FF2B5EF4-FFF2-40B4-BE49-F238E27FC236}">
                <a16:creationId xmlns:a16="http://schemas.microsoft.com/office/drawing/2014/main" id="{B8EA08AF-6CA7-49FD-8265-58414C2A17EA}"/>
              </a:ext>
            </a:extLst>
          </p:cNvPr>
          <p:cNvCxnSpPr>
            <a:stCxn id="279" idx="0"/>
            <a:endCxn id="280" idx="2"/>
          </p:cNvCxnSpPr>
          <p:nvPr/>
        </p:nvCxnSpPr>
        <p:spPr>
          <a:xfrm flipV="1">
            <a:off x="7606138" y="3458426"/>
            <a:ext cx="432048"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84" name="直接连接符 283">
            <a:extLst>
              <a:ext uri="{FF2B5EF4-FFF2-40B4-BE49-F238E27FC236}">
                <a16:creationId xmlns:a16="http://schemas.microsoft.com/office/drawing/2014/main" id="{A7022856-EAFE-4C55-9A84-271121089433}"/>
              </a:ext>
            </a:extLst>
          </p:cNvPr>
          <p:cNvCxnSpPr>
            <a:stCxn id="280" idx="2"/>
            <a:endCxn id="281" idx="0"/>
          </p:cNvCxnSpPr>
          <p:nvPr/>
        </p:nvCxnSpPr>
        <p:spPr>
          <a:xfrm>
            <a:off x="8038186" y="3458426"/>
            <a:ext cx="407673"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85" name="直接连接符 284">
            <a:extLst>
              <a:ext uri="{FF2B5EF4-FFF2-40B4-BE49-F238E27FC236}">
                <a16:creationId xmlns:a16="http://schemas.microsoft.com/office/drawing/2014/main" id="{D5FB8C42-AB9B-47B5-AA3B-B99FDB9BB154}"/>
              </a:ext>
            </a:extLst>
          </p:cNvPr>
          <p:cNvCxnSpPr>
            <a:cxnSpLocks/>
            <a:stCxn id="282" idx="0"/>
            <a:endCxn id="279" idx="2"/>
          </p:cNvCxnSpPr>
          <p:nvPr/>
        </p:nvCxnSpPr>
        <p:spPr>
          <a:xfrm flipV="1">
            <a:off x="7422202" y="3880705"/>
            <a:ext cx="183936" cy="274035"/>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86" name="直接连接符 285">
            <a:extLst>
              <a:ext uri="{FF2B5EF4-FFF2-40B4-BE49-F238E27FC236}">
                <a16:creationId xmlns:a16="http://schemas.microsoft.com/office/drawing/2014/main" id="{1B964931-B512-4AF2-9149-30F110A003FA}"/>
              </a:ext>
            </a:extLst>
          </p:cNvPr>
          <p:cNvCxnSpPr>
            <a:cxnSpLocks/>
            <a:stCxn id="279" idx="2"/>
            <a:endCxn id="289" idx="0"/>
          </p:cNvCxnSpPr>
          <p:nvPr/>
        </p:nvCxnSpPr>
        <p:spPr>
          <a:xfrm>
            <a:off x="7606138" y="3880705"/>
            <a:ext cx="200155" cy="274035"/>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87" name="直接连接符 286">
            <a:extLst>
              <a:ext uri="{FF2B5EF4-FFF2-40B4-BE49-F238E27FC236}">
                <a16:creationId xmlns:a16="http://schemas.microsoft.com/office/drawing/2014/main" id="{44A79C45-1D16-4DD4-AFD7-99B970D6F594}"/>
              </a:ext>
            </a:extLst>
          </p:cNvPr>
          <p:cNvCxnSpPr>
            <a:cxnSpLocks/>
            <a:stCxn id="291" idx="0"/>
            <a:endCxn id="281" idx="2"/>
          </p:cNvCxnSpPr>
          <p:nvPr/>
        </p:nvCxnSpPr>
        <p:spPr>
          <a:xfrm flipH="1" flipV="1">
            <a:off x="8445859" y="3880705"/>
            <a:ext cx="203123"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cxnSp>
        <p:nvCxnSpPr>
          <p:cNvPr id="288" name="直接连接符 287">
            <a:extLst>
              <a:ext uri="{FF2B5EF4-FFF2-40B4-BE49-F238E27FC236}">
                <a16:creationId xmlns:a16="http://schemas.microsoft.com/office/drawing/2014/main" id="{96C55CDD-79F6-4E12-B38E-EA1046D1B2EB}"/>
              </a:ext>
            </a:extLst>
          </p:cNvPr>
          <p:cNvCxnSpPr>
            <a:cxnSpLocks/>
            <a:stCxn id="281" idx="2"/>
            <a:endCxn id="290" idx="0"/>
          </p:cNvCxnSpPr>
          <p:nvPr/>
        </p:nvCxnSpPr>
        <p:spPr>
          <a:xfrm flipH="1">
            <a:off x="8264891" y="3880705"/>
            <a:ext cx="180968" cy="278263"/>
          </a:xfrm>
          <a:prstGeom prst="line">
            <a:avLst/>
          </a:prstGeom>
          <a:ln w="6350">
            <a:solidFill>
              <a:schemeClr val="accent2">
                <a:lumMod val="60000"/>
                <a:lumOff val="40000"/>
              </a:schemeClr>
            </a:solidFill>
            <a:tailEnd type="none"/>
          </a:ln>
        </p:spPr>
        <p:style>
          <a:lnRef idx="1">
            <a:schemeClr val="accent3"/>
          </a:lnRef>
          <a:fillRef idx="0">
            <a:schemeClr val="accent3"/>
          </a:fillRef>
          <a:effectRef idx="0">
            <a:schemeClr val="accent3"/>
          </a:effectRef>
          <a:fontRef idx="minor">
            <a:schemeClr val="tx1"/>
          </a:fontRef>
        </p:style>
      </p:cxnSp>
      <p:sp>
        <p:nvSpPr>
          <p:cNvPr id="289" name="矩形: 圆角 288">
            <a:extLst>
              <a:ext uri="{FF2B5EF4-FFF2-40B4-BE49-F238E27FC236}">
                <a16:creationId xmlns:a16="http://schemas.microsoft.com/office/drawing/2014/main" id="{5D6FCF02-3D86-4508-8BA7-CADA43CD3A82}"/>
              </a:ext>
            </a:extLst>
          </p:cNvPr>
          <p:cNvSpPr/>
          <p:nvPr/>
        </p:nvSpPr>
        <p:spPr>
          <a:xfrm>
            <a:off x="7646045" y="4154740"/>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algn="ctr" defTabSz="685800" fontAlgn="auto">
              <a:spcBef>
                <a:spcPts val="0"/>
              </a:spcBef>
              <a:spcAft>
                <a:spcPts val="0"/>
              </a:spcAft>
            </a:pPr>
            <a:r>
              <a:rPr lang="en-US" altLang="zh-CN" sz="600" b="1" kern="0" dirty="0">
                <a:solidFill>
                  <a:srgbClr val="E2EFED"/>
                </a:solidFill>
                <a:latin typeface="微软雅黑" panose="020B0503020204020204" pitchFamily="34" charset="-122"/>
                <a:ea typeface="微软雅黑" panose="020B0503020204020204" pitchFamily="34" charset="-122"/>
              </a:rPr>
              <a:t>GPU4</a:t>
            </a:r>
          </a:p>
        </p:txBody>
      </p:sp>
      <p:sp>
        <p:nvSpPr>
          <p:cNvPr id="290" name="矩形: 圆角 289">
            <a:extLst>
              <a:ext uri="{FF2B5EF4-FFF2-40B4-BE49-F238E27FC236}">
                <a16:creationId xmlns:a16="http://schemas.microsoft.com/office/drawing/2014/main" id="{D598C3FA-7BDF-40A8-B496-F22137965A8C}"/>
              </a:ext>
            </a:extLst>
          </p:cNvPr>
          <p:cNvSpPr/>
          <p:nvPr/>
        </p:nvSpPr>
        <p:spPr>
          <a:xfrm>
            <a:off x="8104643" y="4158968"/>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E2EFED"/>
                </a:solidFill>
                <a:effectLst/>
                <a:uLnTx/>
                <a:uFillTx/>
                <a:latin typeface="微软雅黑" panose="020B0503020204020204" pitchFamily="34" charset="-122"/>
                <a:ea typeface="微软雅黑" panose="020B0503020204020204" pitchFamily="34" charset="-122"/>
                <a:cs typeface="+mn-cs"/>
              </a:rPr>
              <a:t>GPU1</a:t>
            </a:r>
          </a:p>
        </p:txBody>
      </p:sp>
      <p:sp>
        <p:nvSpPr>
          <p:cNvPr id="291" name="矩形: 圆角 290">
            <a:extLst>
              <a:ext uri="{FF2B5EF4-FFF2-40B4-BE49-F238E27FC236}">
                <a16:creationId xmlns:a16="http://schemas.microsoft.com/office/drawing/2014/main" id="{403D7330-6AA5-4468-A8F7-E699071397FB}"/>
              </a:ext>
            </a:extLst>
          </p:cNvPr>
          <p:cNvSpPr/>
          <p:nvPr/>
        </p:nvSpPr>
        <p:spPr>
          <a:xfrm>
            <a:off x="8488734" y="4158968"/>
            <a:ext cx="320496" cy="231021"/>
          </a:xfrm>
          <a:prstGeom prst="roundRect">
            <a:avLst/>
          </a:prstGeom>
          <a:solidFill>
            <a:schemeClr val="accent2">
              <a:lumMod val="60000"/>
              <a:lumOff val="40000"/>
            </a:schemeClr>
          </a:solidFill>
          <a:ln w="12700" cap="flat" cmpd="sng" algn="ctr">
            <a:noFill/>
            <a:prstDash val="dash"/>
          </a:ln>
        </p:spPr>
        <p:txBody>
          <a:bodyPr lIns="36000" tIns="36000" rIns="36000" bIns="36000" rtlCol="0" anchor="ctr"/>
          <a:lstStyle/>
          <a:p>
            <a:pPr algn="ctr" defTabSz="685800" fontAlgn="auto">
              <a:spcBef>
                <a:spcPts val="0"/>
              </a:spcBef>
              <a:spcAft>
                <a:spcPts val="0"/>
              </a:spcAft>
            </a:pPr>
            <a:r>
              <a:rPr lang="en-US" altLang="zh-CN" sz="600" b="1" kern="0" dirty="0">
                <a:solidFill>
                  <a:srgbClr val="E2EFED"/>
                </a:solidFill>
                <a:latin typeface="微软雅黑" panose="020B0503020204020204" pitchFamily="34" charset="-122"/>
                <a:ea typeface="微软雅黑" panose="020B0503020204020204" pitchFamily="34" charset="-122"/>
              </a:rPr>
              <a:t>GPU3</a:t>
            </a:r>
          </a:p>
        </p:txBody>
      </p:sp>
      <p:cxnSp>
        <p:nvCxnSpPr>
          <p:cNvPr id="292" name="连接符: 曲线 291">
            <a:extLst>
              <a:ext uri="{FF2B5EF4-FFF2-40B4-BE49-F238E27FC236}">
                <a16:creationId xmlns:a16="http://schemas.microsoft.com/office/drawing/2014/main" id="{95D4CDA8-74D3-4CE4-94CF-A2105A41034B}"/>
              </a:ext>
            </a:extLst>
          </p:cNvPr>
          <p:cNvCxnSpPr>
            <a:cxnSpLocks/>
          </p:cNvCxnSpPr>
          <p:nvPr/>
        </p:nvCxnSpPr>
        <p:spPr>
          <a:xfrm rot="5400000" flipH="1" flipV="1">
            <a:off x="5738260" y="3989441"/>
            <a:ext cx="12700" cy="384091"/>
          </a:xfrm>
          <a:prstGeom prst="curvedConnector3">
            <a:avLst>
              <a:gd name="adj1" fmla="val 2554819"/>
            </a:avLst>
          </a:prstGeom>
          <a:ln w="6350">
            <a:solidFill>
              <a:srgbClr val="C00000"/>
            </a:solidFill>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95" name="连接符: 曲线 294">
            <a:extLst>
              <a:ext uri="{FF2B5EF4-FFF2-40B4-BE49-F238E27FC236}">
                <a16:creationId xmlns:a16="http://schemas.microsoft.com/office/drawing/2014/main" id="{11C253D6-A882-44A4-851D-8E10C9A5257E}"/>
              </a:ext>
            </a:extLst>
          </p:cNvPr>
          <p:cNvCxnSpPr>
            <a:cxnSpLocks/>
          </p:cNvCxnSpPr>
          <p:nvPr/>
        </p:nvCxnSpPr>
        <p:spPr>
          <a:xfrm rot="16200000" flipV="1">
            <a:off x="7958923" y="3735509"/>
            <a:ext cx="4228" cy="842689"/>
          </a:xfrm>
          <a:prstGeom prst="curvedConnector3">
            <a:avLst>
              <a:gd name="adj1" fmla="val 19110974"/>
            </a:avLst>
          </a:prstGeom>
          <a:ln w="6350">
            <a:solidFill>
              <a:srgbClr val="C00000"/>
            </a:solidFill>
            <a:headEnd type="none"/>
            <a:tailEnd type="triangle"/>
          </a:ln>
        </p:spPr>
        <p:style>
          <a:lnRef idx="1">
            <a:schemeClr val="accent3"/>
          </a:lnRef>
          <a:fillRef idx="0">
            <a:schemeClr val="accent3"/>
          </a:fillRef>
          <a:effectRef idx="0">
            <a:schemeClr val="accent3"/>
          </a:effectRef>
          <a:fontRef idx="minor">
            <a:schemeClr val="tx1"/>
          </a:fontRef>
        </p:style>
      </p:cxnSp>
      <p:sp>
        <p:nvSpPr>
          <p:cNvPr id="296" name="矩形 295">
            <a:extLst>
              <a:ext uri="{FF2B5EF4-FFF2-40B4-BE49-F238E27FC236}">
                <a16:creationId xmlns:a16="http://schemas.microsoft.com/office/drawing/2014/main" id="{CA84C3EC-243A-4857-BFAA-1EAD9F2FA173}"/>
              </a:ext>
            </a:extLst>
          </p:cNvPr>
          <p:cNvSpPr/>
          <p:nvPr/>
        </p:nvSpPr>
        <p:spPr>
          <a:xfrm>
            <a:off x="5170103" y="2734965"/>
            <a:ext cx="3799573" cy="2072559"/>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297" name="矩形 296">
            <a:extLst>
              <a:ext uri="{FF2B5EF4-FFF2-40B4-BE49-F238E27FC236}">
                <a16:creationId xmlns:a16="http://schemas.microsoft.com/office/drawing/2014/main" id="{CF2BBBA7-3D6B-4F47-9948-AC7977CCADBF}"/>
              </a:ext>
            </a:extLst>
          </p:cNvPr>
          <p:cNvSpPr/>
          <p:nvPr/>
        </p:nvSpPr>
        <p:spPr>
          <a:xfrm>
            <a:off x="5170104" y="2739448"/>
            <a:ext cx="3796916" cy="336358"/>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en-US" altLang="zh-CN" sz="1400" b="1" spc="100" dirty="0">
                <a:solidFill>
                  <a:schemeClr val="bg1"/>
                </a:solidFill>
                <a:latin typeface="微软雅黑" panose="020B0503020204020204" pitchFamily="34" charset="-122"/>
                <a:ea typeface="微软雅黑" panose="020B0503020204020204" pitchFamily="34" charset="-122"/>
              </a:rPr>
              <a:t>NCCL</a:t>
            </a:r>
            <a:r>
              <a:rPr lang="zh-CN" altLang="en-US" sz="1400" b="1" spc="100" dirty="0">
                <a:solidFill>
                  <a:schemeClr val="bg1"/>
                </a:solidFill>
                <a:latin typeface="微软雅黑" panose="020B0503020204020204" pitchFamily="34" charset="-122"/>
                <a:ea typeface="微软雅黑" panose="020B0503020204020204" pitchFamily="34" charset="-122"/>
              </a:rPr>
              <a:t>通信拓扑感知网络架构</a:t>
            </a:r>
          </a:p>
        </p:txBody>
      </p:sp>
      <p:sp>
        <p:nvSpPr>
          <p:cNvPr id="298" name="文本框 297">
            <a:extLst>
              <a:ext uri="{FF2B5EF4-FFF2-40B4-BE49-F238E27FC236}">
                <a16:creationId xmlns:a16="http://schemas.microsoft.com/office/drawing/2014/main" id="{24FCAD8E-C1A1-4DEF-B39D-2AD19D6A42D8}"/>
              </a:ext>
            </a:extLst>
          </p:cNvPr>
          <p:cNvSpPr txBox="1"/>
          <p:nvPr/>
        </p:nvSpPr>
        <p:spPr>
          <a:xfrm>
            <a:off x="5914810" y="4423186"/>
            <a:ext cx="595035" cy="236796"/>
          </a:xfrm>
          <a:prstGeom prst="rect">
            <a:avLst/>
          </a:prstGeom>
          <a:noFill/>
        </p:spPr>
        <p:txBody>
          <a:bodyPr wrap="none" rtlCol="0">
            <a:spAutoFit/>
          </a:bodyPr>
          <a:lstStyle/>
          <a:p>
            <a:pPr algn="l">
              <a:lnSpc>
                <a:spcPct val="130000"/>
              </a:lnSpc>
            </a:pP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高效拓扑</a:t>
            </a:r>
          </a:p>
        </p:txBody>
      </p:sp>
      <p:sp>
        <p:nvSpPr>
          <p:cNvPr id="299" name="文本框 298">
            <a:extLst>
              <a:ext uri="{FF2B5EF4-FFF2-40B4-BE49-F238E27FC236}">
                <a16:creationId xmlns:a16="http://schemas.microsoft.com/office/drawing/2014/main" id="{5BA5BAD9-FC00-4833-8B24-CA80E4CB261D}"/>
              </a:ext>
            </a:extLst>
          </p:cNvPr>
          <p:cNvSpPr txBox="1"/>
          <p:nvPr/>
        </p:nvSpPr>
        <p:spPr>
          <a:xfrm>
            <a:off x="7760340" y="4417586"/>
            <a:ext cx="595035" cy="236796"/>
          </a:xfrm>
          <a:prstGeom prst="rect">
            <a:avLst/>
          </a:prstGeom>
          <a:noFill/>
        </p:spPr>
        <p:txBody>
          <a:bodyPr wrap="none" rtlCol="0">
            <a:spAutoFit/>
          </a:bodyPr>
          <a:lstStyle/>
          <a:p>
            <a:pPr algn="l">
              <a:lnSpc>
                <a:spcPct val="130000"/>
              </a:lnSpc>
            </a:pPr>
            <a:r>
              <a:rPr lang="zh-CN" altLang="en-US" sz="800" kern="100" dirty="0">
                <a:latin typeface="微软雅黑" panose="020B0503020204020204" pitchFamily="34" charset="-122"/>
                <a:ea typeface="微软雅黑" panose="020B0503020204020204" pitchFamily="34" charset="-122"/>
                <a:cs typeface="Arial" panose="020B0604020202020204" pitchFamily="34" charset="0"/>
              </a:rPr>
              <a:t>低</a:t>
            </a:r>
            <a:r>
              <a:rPr lang="zh-CN" altLang="en-US" sz="800" kern="100" dirty="0">
                <a:effectLst/>
                <a:latin typeface="微软雅黑" panose="020B0503020204020204" pitchFamily="34" charset="-122"/>
                <a:ea typeface="微软雅黑" panose="020B0503020204020204" pitchFamily="34" charset="-122"/>
                <a:cs typeface="Arial" panose="020B0604020202020204" pitchFamily="34" charset="0"/>
              </a:rPr>
              <a:t>效拓扑</a:t>
            </a:r>
          </a:p>
        </p:txBody>
      </p:sp>
      <p:cxnSp>
        <p:nvCxnSpPr>
          <p:cNvPr id="300" name="连接符: 曲线 299">
            <a:extLst>
              <a:ext uri="{FF2B5EF4-FFF2-40B4-BE49-F238E27FC236}">
                <a16:creationId xmlns:a16="http://schemas.microsoft.com/office/drawing/2014/main" id="{89541C42-9930-4096-A598-7028582D395F}"/>
              </a:ext>
            </a:extLst>
          </p:cNvPr>
          <p:cNvCxnSpPr>
            <a:cxnSpLocks/>
          </p:cNvCxnSpPr>
          <p:nvPr/>
        </p:nvCxnSpPr>
        <p:spPr>
          <a:xfrm rot="16200000" flipH="1">
            <a:off x="6209127" y="3948397"/>
            <a:ext cx="4228" cy="458598"/>
          </a:xfrm>
          <a:prstGeom prst="curvedConnector3">
            <a:avLst>
              <a:gd name="adj1" fmla="val -16918094"/>
            </a:avLst>
          </a:prstGeom>
          <a:ln w="6350">
            <a:solidFill>
              <a:srgbClr val="C00000"/>
            </a:solidFill>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08" name="连接符: 曲线 307">
            <a:extLst>
              <a:ext uri="{FF2B5EF4-FFF2-40B4-BE49-F238E27FC236}">
                <a16:creationId xmlns:a16="http://schemas.microsoft.com/office/drawing/2014/main" id="{5CA38D8F-5BAD-4B58-9DFE-567C94144FA5}"/>
              </a:ext>
            </a:extLst>
          </p:cNvPr>
          <p:cNvCxnSpPr>
            <a:cxnSpLocks/>
          </p:cNvCxnSpPr>
          <p:nvPr/>
        </p:nvCxnSpPr>
        <p:spPr>
          <a:xfrm rot="5400000" flipH="1" flipV="1">
            <a:off x="6677860" y="3972934"/>
            <a:ext cx="12700" cy="384091"/>
          </a:xfrm>
          <a:prstGeom prst="curvedConnector3">
            <a:avLst>
              <a:gd name="adj1" fmla="val 2554819"/>
            </a:avLst>
          </a:prstGeom>
          <a:ln w="6350">
            <a:solidFill>
              <a:srgbClr val="C00000"/>
            </a:solidFill>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7" name="连接符: 曲线 316">
            <a:extLst>
              <a:ext uri="{FF2B5EF4-FFF2-40B4-BE49-F238E27FC236}">
                <a16:creationId xmlns:a16="http://schemas.microsoft.com/office/drawing/2014/main" id="{6FBF3D2B-62BA-44CB-B4E9-0202817990E4}"/>
              </a:ext>
            </a:extLst>
          </p:cNvPr>
          <p:cNvCxnSpPr>
            <a:cxnSpLocks/>
            <a:stCxn id="282" idx="0"/>
            <a:endCxn id="291" idx="0"/>
          </p:cNvCxnSpPr>
          <p:nvPr/>
        </p:nvCxnSpPr>
        <p:spPr>
          <a:xfrm rot="16200000" flipH="1">
            <a:off x="8033478" y="3543464"/>
            <a:ext cx="4228" cy="1226780"/>
          </a:xfrm>
          <a:prstGeom prst="curvedConnector3">
            <a:avLst>
              <a:gd name="adj1" fmla="val -21278406"/>
            </a:avLst>
          </a:prstGeom>
          <a:ln w="6350">
            <a:solidFill>
              <a:srgbClr val="C00000"/>
            </a:solidFill>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22" name="连接符: 曲线 321">
            <a:extLst>
              <a:ext uri="{FF2B5EF4-FFF2-40B4-BE49-F238E27FC236}">
                <a16:creationId xmlns:a16="http://schemas.microsoft.com/office/drawing/2014/main" id="{E8588E45-8047-416E-9906-BBA4506DA541}"/>
              </a:ext>
            </a:extLst>
          </p:cNvPr>
          <p:cNvCxnSpPr>
            <a:cxnSpLocks/>
          </p:cNvCxnSpPr>
          <p:nvPr/>
        </p:nvCxnSpPr>
        <p:spPr>
          <a:xfrm rot="16200000" flipV="1">
            <a:off x="8170120" y="3739433"/>
            <a:ext cx="4228" cy="842689"/>
          </a:xfrm>
          <a:prstGeom prst="curvedConnector3">
            <a:avLst>
              <a:gd name="adj1" fmla="val 19285360"/>
            </a:avLst>
          </a:prstGeom>
          <a:ln w="6350">
            <a:solidFill>
              <a:srgbClr val="C00000"/>
            </a:solidFill>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24" name="连接符: 曲线 323">
            <a:extLst>
              <a:ext uri="{FF2B5EF4-FFF2-40B4-BE49-F238E27FC236}">
                <a16:creationId xmlns:a16="http://schemas.microsoft.com/office/drawing/2014/main" id="{F52CA46C-BC8A-4D78-8DAB-F8415EB615DA}"/>
              </a:ext>
            </a:extLst>
          </p:cNvPr>
          <p:cNvCxnSpPr>
            <a:cxnSpLocks/>
          </p:cNvCxnSpPr>
          <p:nvPr/>
        </p:nvCxnSpPr>
        <p:spPr>
          <a:xfrm rot="16200000" flipH="1" flipV="1">
            <a:off x="6219823" y="3444277"/>
            <a:ext cx="4228" cy="1441767"/>
          </a:xfrm>
          <a:prstGeom prst="curvedConnector3">
            <a:avLst>
              <a:gd name="adj1" fmla="val -18487843"/>
            </a:avLst>
          </a:prstGeom>
          <a:ln w="6350">
            <a:solidFill>
              <a:srgbClr val="C00000"/>
            </a:solidFill>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33" name="连接符: 曲线 332">
            <a:extLst>
              <a:ext uri="{FF2B5EF4-FFF2-40B4-BE49-F238E27FC236}">
                <a16:creationId xmlns:a16="http://schemas.microsoft.com/office/drawing/2014/main" id="{E1D1AC74-3C6A-49BA-88C4-FEABD711A3A6}"/>
              </a:ext>
            </a:extLst>
          </p:cNvPr>
          <p:cNvCxnSpPr>
            <a:cxnSpLocks/>
          </p:cNvCxnSpPr>
          <p:nvPr/>
        </p:nvCxnSpPr>
        <p:spPr>
          <a:xfrm rot="5400000" flipH="1" flipV="1">
            <a:off x="8037177" y="3936201"/>
            <a:ext cx="12700" cy="384091"/>
          </a:xfrm>
          <a:prstGeom prst="curvedConnector3">
            <a:avLst>
              <a:gd name="adj1" fmla="val 5167709"/>
            </a:avLst>
          </a:prstGeom>
          <a:ln w="6350">
            <a:solidFill>
              <a:srgbClr val="C00000"/>
            </a:solidFill>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3827369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algn="l"/>
            <a:r>
              <a:rPr lang="zh-CN" altLang="en-US" sz="1800" kern="0" dirty="0"/>
              <a:t>端网协同优化</a:t>
            </a:r>
            <a:r>
              <a:rPr lang="en-US" altLang="zh-CN" sz="1800" kern="0" dirty="0"/>
              <a:t>-</a:t>
            </a:r>
            <a:r>
              <a:rPr lang="zh-CN" altLang="en-US" sz="1800" kern="0" dirty="0"/>
              <a:t>拥塞控制算法</a:t>
            </a:r>
          </a:p>
        </p:txBody>
      </p:sp>
      <p:pic>
        <p:nvPicPr>
          <p:cNvPr id="3" name="图片 2">
            <a:extLst>
              <a:ext uri="{FF2B5EF4-FFF2-40B4-BE49-F238E27FC236}">
                <a16:creationId xmlns:a16="http://schemas.microsoft.com/office/drawing/2014/main" id="{A553E7D1-A0B7-45A0-B6C5-3F86A3E9A98A}"/>
              </a:ext>
            </a:extLst>
          </p:cNvPr>
          <p:cNvPicPr>
            <a:picLocks noChangeAspect="1"/>
          </p:cNvPicPr>
          <p:nvPr/>
        </p:nvPicPr>
        <p:blipFill>
          <a:blip r:embed="rId3"/>
          <a:stretch>
            <a:fillRect/>
          </a:stretch>
        </p:blipFill>
        <p:spPr>
          <a:xfrm>
            <a:off x="594010" y="1249241"/>
            <a:ext cx="2283656" cy="818453"/>
          </a:xfrm>
          <a:prstGeom prst="rect">
            <a:avLst/>
          </a:prstGeom>
        </p:spPr>
      </p:pic>
      <p:sp>
        <p:nvSpPr>
          <p:cNvPr id="13" name="文本框 12">
            <a:extLst>
              <a:ext uri="{FF2B5EF4-FFF2-40B4-BE49-F238E27FC236}">
                <a16:creationId xmlns:a16="http://schemas.microsoft.com/office/drawing/2014/main" id="{A983A148-6FE8-4CA0-AEB3-8D848C284605}"/>
              </a:ext>
            </a:extLst>
          </p:cNvPr>
          <p:cNvSpPr txBox="1"/>
          <p:nvPr/>
        </p:nvSpPr>
        <p:spPr>
          <a:xfrm>
            <a:off x="561331" y="2351977"/>
            <a:ext cx="2283656" cy="1542282"/>
          </a:xfrm>
          <a:prstGeom prst="rect">
            <a:avLst/>
          </a:prstGeom>
          <a:noFill/>
        </p:spPr>
        <p:txBody>
          <a:bodyPr wrap="square" rtlCol="0">
            <a:spAutoFit/>
          </a:bodyPr>
          <a:lstStyle/>
          <a:p>
            <a:pPr>
              <a:lnSpc>
                <a:spcPct val="130000"/>
              </a:lnSpc>
            </a:pPr>
            <a:r>
              <a:rPr lang="zh-CN" altLang="en-US" sz="1050" kern="100" dirty="0">
                <a:effectLst/>
                <a:latin typeface="微软雅黑" panose="020B0503020204020204" pitchFamily="34" charset="-122"/>
                <a:ea typeface="微软雅黑" panose="020B0503020204020204" pitchFamily="34" charset="-122"/>
                <a:cs typeface="Arial" panose="020B0604020202020204" pitchFamily="34" charset="0"/>
              </a:rPr>
              <a:t>基于</a:t>
            </a:r>
            <a:r>
              <a:rPr lang="en-US" altLang="zh-CN" sz="1050" kern="100" dirty="0">
                <a:effectLst/>
                <a:latin typeface="微软雅黑" panose="020B0503020204020204" pitchFamily="34" charset="-122"/>
                <a:ea typeface="微软雅黑" panose="020B0503020204020204" pitchFamily="34" charset="-122"/>
                <a:cs typeface="Arial" panose="020B0604020202020204" pitchFamily="34" charset="0"/>
              </a:rPr>
              <a:t>RTT</a:t>
            </a:r>
            <a:r>
              <a:rPr lang="zh-CN" altLang="en-US" sz="1050" kern="100" dirty="0">
                <a:effectLst/>
                <a:latin typeface="微软雅黑" panose="020B0503020204020204" pitchFamily="34" charset="-122"/>
                <a:ea typeface="微软雅黑" panose="020B0503020204020204" pitchFamily="34" charset="-122"/>
                <a:cs typeface="Arial" panose="020B0604020202020204" pitchFamily="34" charset="0"/>
              </a:rPr>
              <a:t>的拥塞控制算法，</a:t>
            </a:r>
            <a:r>
              <a:rPr lang="en-US" altLang="zh-CN" sz="1050" kern="100" dirty="0">
                <a:effectLst/>
                <a:latin typeface="微软雅黑" panose="020B0503020204020204" pitchFamily="34" charset="-122"/>
                <a:ea typeface="微软雅黑" panose="020B0503020204020204" pitchFamily="34" charset="-122"/>
                <a:cs typeface="Arial" panose="020B0604020202020204" pitchFamily="34" charset="0"/>
              </a:rPr>
              <a:t>RTT</a:t>
            </a:r>
            <a:r>
              <a:rPr lang="zh-CN" altLang="en-US" sz="1050" kern="100" dirty="0">
                <a:effectLst/>
                <a:latin typeface="微软雅黑" panose="020B0503020204020204" pitchFamily="34" charset="-122"/>
                <a:ea typeface="微软雅黑" panose="020B0503020204020204" pitchFamily="34" charset="-122"/>
                <a:cs typeface="Arial" panose="020B0604020202020204" pitchFamily="34" charset="0"/>
              </a:rPr>
              <a:t>测量在</a:t>
            </a:r>
            <a:r>
              <a:rPr lang="zh-CN" altLang="en-US" sz="1050" b="1" kern="100" dirty="0">
                <a:effectLst/>
                <a:latin typeface="微软雅黑" panose="020B0503020204020204" pitchFamily="34" charset="-122"/>
                <a:ea typeface="微软雅黑" panose="020B0503020204020204" pitchFamily="34" charset="-122"/>
                <a:cs typeface="Arial" panose="020B0604020202020204" pitchFamily="34" charset="0"/>
              </a:rPr>
              <a:t>网卡硬件</a:t>
            </a:r>
            <a:r>
              <a:rPr lang="zh-CN" altLang="en-US" sz="1050" kern="100" dirty="0">
                <a:effectLst/>
                <a:latin typeface="微软雅黑" panose="020B0503020204020204" pitchFamily="34" charset="-122"/>
                <a:ea typeface="微软雅黑" panose="020B0503020204020204" pitchFamily="34" charset="-122"/>
                <a:cs typeface="Arial" panose="020B0604020202020204" pitchFamily="34" charset="0"/>
              </a:rPr>
              <a:t>上</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实现，无需交换机功能。算法基于</a:t>
            </a:r>
            <a:r>
              <a:rPr lang="en-US" altLang="zh-CN" sz="1050" kern="100" dirty="0">
                <a:latin typeface="微软雅黑" panose="020B0503020204020204" pitchFamily="34" charset="-122"/>
                <a:ea typeface="微软雅黑" panose="020B0503020204020204" pitchFamily="34" charset="-122"/>
                <a:cs typeface="Arial" panose="020B0604020202020204" pitchFamily="34" charset="0"/>
              </a:rPr>
              <a:t>RTT</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的变化进行梯度计算，进而根据梯度实现了基于速率（</a:t>
            </a:r>
            <a:r>
              <a:rPr lang="en-US" altLang="zh-CN" sz="1050" kern="100" dirty="0">
                <a:latin typeface="微软雅黑" panose="020B0503020204020204" pitchFamily="34" charset="-122"/>
                <a:ea typeface="微软雅黑" panose="020B0503020204020204" pitchFamily="34" charset="-122"/>
                <a:cs typeface="Arial" panose="020B0604020202020204" pitchFamily="34" charset="0"/>
              </a:rPr>
              <a:t>rate-based</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）的调速方法。目前主要是在</a:t>
            </a:r>
            <a:r>
              <a:rPr lang="en-US" altLang="zh-CN" sz="1050" kern="100" dirty="0">
                <a:latin typeface="微软雅黑" panose="020B0503020204020204" pitchFamily="34" charset="-122"/>
                <a:ea typeface="微软雅黑" panose="020B0503020204020204" pitchFamily="34" charset="-122"/>
                <a:cs typeface="Arial" panose="020B0604020202020204" pitchFamily="34" charset="0"/>
              </a:rPr>
              <a:t>Google</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内部使用，依赖于</a:t>
            </a:r>
            <a:r>
              <a:rPr lang="en-US" altLang="zh-CN" sz="1050" kern="100" dirty="0">
                <a:latin typeface="微软雅黑" panose="020B0503020204020204" pitchFamily="34" charset="-122"/>
                <a:ea typeface="微软雅黑" panose="020B0503020204020204" pitchFamily="34" charset="-122"/>
                <a:cs typeface="Arial" panose="020B0604020202020204" pitchFamily="34" charset="0"/>
              </a:rPr>
              <a:t>Google</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的自研网卡。</a:t>
            </a:r>
          </a:p>
        </p:txBody>
      </p:sp>
      <p:sp>
        <p:nvSpPr>
          <p:cNvPr id="14" name="文本框 13">
            <a:extLst>
              <a:ext uri="{FF2B5EF4-FFF2-40B4-BE49-F238E27FC236}">
                <a16:creationId xmlns:a16="http://schemas.microsoft.com/office/drawing/2014/main" id="{710CA1D8-FD5D-4E39-9E04-9AF2D1A3512B}"/>
              </a:ext>
            </a:extLst>
          </p:cNvPr>
          <p:cNvSpPr txBox="1"/>
          <p:nvPr/>
        </p:nvSpPr>
        <p:spPr>
          <a:xfrm>
            <a:off x="395536" y="967303"/>
            <a:ext cx="2680603" cy="281937"/>
          </a:xfrm>
          <a:prstGeom prst="rect">
            <a:avLst/>
          </a:prstGeom>
          <a:noFill/>
        </p:spPr>
        <p:txBody>
          <a:bodyPr wrap="square" rtlCol="0">
            <a:spAutoFit/>
          </a:bodyPr>
          <a:lstStyle/>
          <a:p>
            <a:pPr algn="ctr">
              <a:lnSpc>
                <a:spcPct val="130000"/>
              </a:lnSpc>
            </a:pPr>
            <a:r>
              <a:rPr lang="en-US" altLang="zh-CN" sz="1050" b="1" kern="100" dirty="0">
                <a:effectLst/>
                <a:latin typeface="微软雅黑" panose="020B0503020204020204" pitchFamily="34" charset="-122"/>
                <a:ea typeface="微软雅黑" panose="020B0503020204020204" pitchFamily="34" charset="-122"/>
                <a:cs typeface="Arial" panose="020B0604020202020204" pitchFamily="34" charset="0"/>
              </a:rPr>
              <a:t>Google Timely</a:t>
            </a:r>
            <a:r>
              <a:rPr lang="zh-CN" altLang="en-US" sz="1050" b="1" kern="100" dirty="0">
                <a:effectLst/>
                <a:latin typeface="微软雅黑" panose="020B0503020204020204" pitchFamily="34" charset="-122"/>
                <a:ea typeface="微软雅黑" panose="020B0503020204020204" pitchFamily="34" charset="-122"/>
                <a:cs typeface="Arial" panose="020B0604020202020204" pitchFamily="34" charset="0"/>
              </a:rPr>
              <a:t>算法</a:t>
            </a:r>
            <a:endParaRPr lang="en-US" altLang="zh-CN" sz="1050" b="1"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pic>
        <p:nvPicPr>
          <p:cNvPr id="7" name="图片 6">
            <a:extLst>
              <a:ext uri="{FF2B5EF4-FFF2-40B4-BE49-F238E27FC236}">
                <a16:creationId xmlns:a16="http://schemas.microsoft.com/office/drawing/2014/main" id="{38C727CE-41B0-4943-93F6-45F6EC495554}"/>
              </a:ext>
            </a:extLst>
          </p:cNvPr>
          <p:cNvPicPr>
            <a:picLocks noChangeAspect="1"/>
          </p:cNvPicPr>
          <p:nvPr/>
        </p:nvPicPr>
        <p:blipFill>
          <a:blip r:embed="rId4"/>
          <a:stretch>
            <a:fillRect/>
          </a:stretch>
        </p:blipFill>
        <p:spPr>
          <a:xfrm>
            <a:off x="3076139" y="1315148"/>
            <a:ext cx="2538734" cy="809194"/>
          </a:xfrm>
          <a:prstGeom prst="rect">
            <a:avLst/>
          </a:prstGeom>
        </p:spPr>
      </p:pic>
      <p:sp>
        <p:nvSpPr>
          <p:cNvPr id="17" name="文本框 16">
            <a:extLst>
              <a:ext uri="{FF2B5EF4-FFF2-40B4-BE49-F238E27FC236}">
                <a16:creationId xmlns:a16="http://schemas.microsoft.com/office/drawing/2014/main" id="{0651CB67-A8C0-43DD-8AFF-F059B7B37570}"/>
              </a:ext>
            </a:extLst>
          </p:cNvPr>
          <p:cNvSpPr txBox="1"/>
          <p:nvPr/>
        </p:nvSpPr>
        <p:spPr>
          <a:xfrm>
            <a:off x="3022065" y="967303"/>
            <a:ext cx="2680603" cy="281937"/>
          </a:xfrm>
          <a:prstGeom prst="rect">
            <a:avLst/>
          </a:prstGeom>
          <a:noFill/>
        </p:spPr>
        <p:txBody>
          <a:bodyPr wrap="square" rtlCol="0">
            <a:spAutoFit/>
          </a:bodyPr>
          <a:lstStyle/>
          <a:p>
            <a:pPr algn="ctr">
              <a:lnSpc>
                <a:spcPct val="130000"/>
              </a:lnSpc>
            </a:pPr>
            <a:r>
              <a:rPr lang="zh-CN" altLang="en-US" sz="1050" b="1" kern="100" dirty="0">
                <a:effectLst/>
                <a:latin typeface="微软雅黑" panose="020B0503020204020204" pitchFamily="34" charset="-122"/>
                <a:ea typeface="微软雅黑" panose="020B0503020204020204" pitchFamily="34" charset="-122"/>
                <a:cs typeface="Arial" panose="020B0604020202020204" pitchFamily="34" charset="0"/>
              </a:rPr>
              <a:t>阿里</a:t>
            </a:r>
            <a:r>
              <a:rPr lang="en-US" altLang="zh-CN" sz="1050" b="1" kern="100" dirty="0">
                <a:effectLst/>
                <a:latin typeface="微软雅黑" panose="020B0503020204020204" pitchFamily="34" charset="-122"/>
                <a:ea typeface="微软雅黑" panose="020B0503020204020204" pitchFamily="34" charset="-122"/>
                <a:cs typeface="Arial" panose="020B0604020202020204" pitchFamily="34" charset="0"/>
              </a:rPr>
              <a:t> HPCC</a:t>
            </a:r>
            <a:r>
              <a:rPr lang="zh-CN" altLang="en-US" sz="1050" b="1" kern="100" dirty="0">
                <a:effectLst/>
                <a:latin typeface="微软雅黑" panose="020B0503020204020204" pitchFamily="34" charset="-122"/>
                <a:ea typeface="微软雅黑" panose="020B0503020204020204" pitchFamily="34" charset="-122"/>
                <a:cs typeface="Arial" panose="020B0604020202020204" pitchFamily="34" charset="0"/>
              </a:rPr>
              <a:t>算法</a:t>
            </a:r>
            <a:endParaRPr lang="en-US" altLang="zh-CN" sz="1050" b="1"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3F213F18-BF12-499E-BDF8-F07D73BE2064}"/>
              </a:ext>
            </a:extLst>
          </p:cNvPr>
          <p:cNvSpPr txBox="1"/>
          <p:nvPr/>
        </p:nvSpPr>
        <p:spPr>
          <a:xfrm>
            <a:off x="3175699" y="2351977"/>
            <a:ext cx="2283655" cy="1542282"/>
          </a:xfrm>
          <a:prstGeom prst="rect">
            <a:avLst/>
          </a:prstGeom>
          <a:noFill/>
        </p:spPr>
        <p:txBody>
          <a:bodyPr wrap="square" rtlCol="0">
            <a:spAutoFit/>
          </a:bodyPr>
          <a:lstStyle>
            <a:defPPr>
              <a:defRPr lang="zh-CN"/>
            </a:defPPr>
            <a:lvl1pPr>
              <a:lnSpc>
                <a:spcPct val="130000"/>
              </a:lnSpc>
              <a:defRPr sz="1050" kern="100">
                <a:effectLst/>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使用INT携带网络拥塞情况，发送者在主机</a:t>
            </a:r>
            <a:r>
              <a:rPr lang="zh-CN" altLang="en-US" b="1" dirty="0"/>
              <a:t>网卡侧</a:t>
            </a:r>
            <a:r>
              <a:rPr lang="zh-CN" altLang="en-US" dirty="0"/>
              <a:t>实现了一种基于窗口（window-based）的调速方法。受限于INT的精度、网卡实现的复杂性和对</a:t>
            </a:r>
            <a:r>
              <a:rPr lang="zh-CN" altLang="en-US" b="1" dirty="0"/>
              <a:t>可编程交换机</a:t>
            </a:r>
            <a:r>
              <a:rPr lang="zh-CN" altLang="en-US" dirty="0"/>
              <a:t>的依赖，HPCC目前应该只是停留在论文阶段，未有大规模部署。</a:t>
            </a:r>
          </a:p>
        </p:txBody>
      </p:sp>
      <p:pic>
        <p:nvPicPr>
          <p:cNvPr id="20" name="图片 19">
            <a:extLst>
              <a:ext uri="{FF2B5EF4-FFF2-40B4-BE49-F238E27FC236}">
                <a16:creationId xmlns:a16="http://schemas.microsoft.com/office/drawing/2014/main" id="{7128981C-9C5F-4240-B4DD-5C39BD842818}"/>
              </a:ext>
            </a:extLst>
          </p:cNvPr>
          <p:cNvPicPr/>
          <p:nvPr/>
        </p:nvPicPr>
        <p:blipFill rotWithShape="1">
          <a:blip r:embed="rId5">
            <a:extLst>
              <a:ext uri="{28A0092B-C50C-407E-A947-70E740481C1C}">
                <a14:useLocalDpi xmlns:a14="http://schemas.microsoft.com/office/drawing/2010/main" val="0"/>
              </a:ext>
            </a:extLst>
          </a:blip>
          <a:srcRect t="16616" b="61244"/>
          <a:stretch/>
        </p:blipFill>
        <p:spPr bwMode="auto">
          <a:xfrm>
            <a:off x="5739455" y="1263995"/>
            <a:ext cx="3116317" cy="860347"/>
          </a:xfrm>
          <a:prstGeom prst="rect">
            <a:avLst/>
          </a:prstGeom>
          <a:noFill/>
          <a:ln>
            <a:noFill/>
          </a:ln>
        </p:spPr>
      </p:pic>
      <p:sp>
        <p:nvSpPr>
          <p:cNvPr id="21" name="文本框 20">
            <a:extLst>
              <a:ext uri="{FF2B5EF4-FFF2-40B4-BE49-F238E27FC236}">
                <a16:creationId xmlns:a16="http://schemas.microsoft.com/office/drawing/2014/main" id="{04658BC2-623B-4AFC-AA89-198CA7703276}"/>
              </a:ext>
            </a:extLst>
          </p:cNvPr>
          <p:cNvSpPr txBox="1"/>
          <p:nvPr/>
        </p:nvSpPr>
        <p:spPr>
          <a:xfrm>
            <a:off x="5884992" y="967303"/>
            <a:ext cx="2680603" cy="281937"/>
          </a:xfrm>
          <a:prstGeom prst="rect">
            <a:avLst/>
          </a:prstGeom>
          <a:noFill/>
        </p:spPr>
        <p:txBody>
          <a:bodyPr wrap="square" rtlCol="0">
            <a:spAutoFit/>
          </a:bodyPr>
          <a:lstStyle/>
          <a:p>
            <a:pPr algn="ctr">
              <a:lnSpc>
                <a:spcPct val="130000"/>
              </a:lnSpc>
            </a:pPr>
            <a:r>
              <a:rPr lang="en-US" altLang="zh-CN" sz="1050" b="1" kern="100" dirty="0">
                <a:effectLst/>
                <a:latin typeface="微软雅黑" panose="020B0503020204020204" pitchFamily="34" charset="-122"/>
                <a:ea typeface="微软雅黑" panose="020B0503020204020204" pitchFamily="34" charset="-122"/>
                <a:cs typeface="Arial" panose="020B0604020202020204" pitchFamily="34" charset="0"/>
              </a:rPr>
              <a:t>EQDS</a:t>
            </a:r>
            <a:r>
              <a:rPr lang="zh-CN" altLang="en-US" sz="1050" b="1" kern="100" dirty="0">
                <a:latin typeface="微软雅黑" panose="020B0503020204020204" pitchFamily="34" charset="-122"/>
                <a:ea typeface="微软雅黑" panose="020B0503020204020204" pitchFamily="34" charset="-122"/>
                <a:cs typeface="Arial" panose="020B0604020202020204" pitchFamily="34" charset="0"/>
              </a:rPr>
              <a:t>方案</a:t>
            </a:r>
            <a:endParaRPr lang="en-US" altLang="zh-CN" sz="1050" b="1"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文本框 21">
            <a:extLst>
              <a:ext uri="{FF2B5EF4-FFF2-40B4-BE49-F238E27FC236}">
                <a16:creationId xmlns:a16="http://schemas.microsoft.com/office/drawing/2014/main" id="{58970C14-23CE-4B1C-80A5-3772827985B3}"/>
              </a:ext>
            </a:extLst>
          </p:cNvPr>
          <p:cNvSpPr txBox="1"/>
          <p:nvPr/>
        </p:nvSpPr>
        <p:spPr>
          <a:xfrm>
            <a:off x="5652120" y="2351977"/>
            <a:ext cx="3290985" cy="1752339"/>
          </a:xfrm>
          <a:prstGeom prst="rect">
            <a:avLst/>
          </a:prstGeom>
          <a:noFill/>
        </p:spPr>
        <p:txBody>
          <a:bodyPr wrap="square" rtlCol="0">
            <a:spAutoFit/>
          </a:bodyPr>
          <a:lstStyle>
            <a:defPPr>
              <a:defRPr lang="zh-CN"/>
            </a:defPPr>
            <a:lvl1pPr>
              <a:lnSpc>
                <a:spcPct val="130000"/>
              </a:lnSpc>
              <a:defRPr sz="1050" kern="100">
                <a:effectLst/>
                <a:latin typeface="微软雅黑" panose="020B0503020204020204" pitchFamily="34" charset="-122"/>
                <a:ea typeface="微软雅黑" panose="020B0503020204020204" pitchFamily="34" charset="-122"/>
                <a:cs typeface="Arial" panose="020B0604020202020204" pitchFamily="34" charset="0"/>
              </a:defRPr>
            </a:lvl1pPr>
          </a:lstStyle>
          <a:p>
            <a:pPr marL="171450" indent="-171450">
              <a:buFont typeface="Wingdings" panose="05000000000000000000" pitchFamily="2" charset="2"/>
              <a:buChar char="ü"/>
            </a:pPr>
            <a:r>
              <a:rPr lang="zh-CN" altLang="en-US" dirty="0"/>
              <a:t>采用</a:t>
            </a:r>
            <a:r>
              <a:rPr lang="zh-CN" altLang="en-US" b="1" dirty="0"/>
              <a:t>网卡侧</a:t>
            </a:r>
            <a:r>
              <a:rPr lang="zh-CN" altLang="en-US" dirty="0"/>
              <a:t>排队</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，采用</a:t>
            </a:r>
            <a:r>
              <a:rPr lang="en-US" altLang="zh-CN" sz="1050" kern="100" dirty="0">
                <a:latin typeface="微软雅黑" panose="020B0503020204020204" pitchFamily="34" charset="-122"/>
                <a:ea typeface="微软雅黑" panose="020B0503020204020204" pitchFamily="34" charset="-122"/>
                <a:cs typeface="Arial" panose="020B0604020202020204" pitchFamily="34" charset="0"/>
              </a:rPr>
              <a:t>credit</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机制，</a:t>
            </a:r>
            <a:r>
              <a:rPr lang="zh-CN" altLang="en-US" dirty="0"/>
              <a:t>由</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接收端驱动，实现拥塞控制</a:t>
            </a:r>
            <a:r>
              <a:rPr lang="zh-CN" altLang="en-US" dirty="0"/>
              <a:t>，</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交换机需要</a:t>
            </a:r>
            <a:r>
              <a:rPr lang="zh-CN" altLang="en-US" dirty="0"/>
              <a:t>很</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小</a:t>
            </a:r>
            <a:r>
              <a:rPr lang="en-US" altLang="zh-CN" sz="1050" kern="100" dirty="0">
                <a:latin typeface="微软雅黑" panose="020B0503020204020204" pitchFamily="34" charset="-122"/>
                <a:ea typeface="微软雅黑" panose="020B0503020204020204" pitchFamily="34" charset="-122"/>
                <a:cs typeface="Arial" panose="020B0604020202020204" pitchFamily="34" charset="0"/>
              </a:rPr>
              <a:t>Buffer</a:t>
            </a:r>
            <a:endParaRPr lang="en-US" altLang="zh-CN" dirty="0"/>
          </a:p>
          <a:p>
            <a:pPr marL="171450" indent="-171450">
              <a:buFont typeface="Wingdings" panose="05000000000000000000" pitchFamily="2" charset="2"/>
              <a:buChar char="ü"/>
            </a:pP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使用逐包负载均衡，提升带宽利用率</a:t>
            </a:r>
            <a:endParaRPr lang="en-US" altLang="zh-CN" sz="1050" kern="100" dirty="0">
              <a:latin typeface="微软雅黑" panose="020B0503020204020204" pitchFamily="34" charset="-122"/>
              <a:ea typeface="微软雅黑" panose="020B0503020204020204" pitchFamily="34" charset="-122"/>
              <a:cs typeface="Arial" panose="020B0604020202020204" pitchFamily="34" charset="0"/>
            </a:endParaRPr>
          </a:p>
          <a:p>
            <a:pPr marL="171450" indent="-171450">
              <a:buFont typeface="Wingdings" panose="05000000000000000000" pitchFamily="2" charset="2"/>
              <a:buChar char="ü"/>
            </a:pPr>
            <a:r>
              <a:rPr lang="zh-CN" altLang="en-US" sz="1050" b="1" kern="100" dirty="0">
                <a:latin typeface="微软雅黑" panose="020B0503020204020204" pitchFamily="34" charset="-122"/>
                <a:ea typeface="微软雅黑" panose="020B0503020204020204" pitchFamily="34" charset="-122"/>
                <a:cs typeface="Arial" panose="020B0604020202020204" pitchFamily="34" charset="0"/>
              </a:rPr>
              <a:t>交换机侧</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支持数据包修剪（</a:t>
            </a:r>
            <a:r>
              <a:rPr lang="en-US" altLang="zh-CN" sz="1050" kern="100" dirty="0">
                <a:latin typeface="微软雅黑" panose="020B0503020204020204" pitchFamily="34" charset="-122"/>
                <a:ea typeface="微软雅黑" panose="020B0503020204020204" pitchFamily="34" charset="-122"/>
                <a:cs typeface="Arial" panose="020B0604020202020204" pitchFamily="34" charset="0"/>
              </a:rPr>
              <a:t>packet trimming</a:t>
            </a: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），只将拥塞报文头部传送给接收端，由接收端通知发送端快速重传</a:t>
            </a:r>
            <a:endParaRPr lang="en-US" altLang="zh-CN" sz="1050" kern="100" dirty="0">
              <a:latin typeface="微软雅黑" panose="020B0503020204020204" pitchFamily="34" charset="-122"/>
              <a:ea typeface="微软雅黑" panose="020B0503020204020204" pitchFamily="34" charset="-122"/>
              <a:cs typeface="Arial" panose="020B0604020202020204" pitchFamily="34" charset="0"/>
            </a:endParaRPr>
          </a:p>
          <a:p>
            <a:pPr marL="171450" indent="-171450">
              <a:buFont typeface="Wingdings" panose="05000000000000000000" pitchFamily="2" charset="2"/>
              <a:buChar char="ü"/>
            </a:pPr>
            <a:r>
              <a:rPr lang="zh-CN" altLang="en-US" sz="1050" kern="100" dirty="0">
                <a:latin typeface="微软雅黑" panose="020B0503020204020204" pitchFamily="34" charset="-122"/>
                <a:ea typeface="微软雅黑" panose="020B0503020204020204" pitchFamily="34" charset="-122"/>
                <a:cs typeface="Arial" panose="020B0604020202020204" pitchFamily="34" charset="0"/>
              </a:rPr>
              <a:t>理想情况网络可以不开启</a:t>
            </a:r>
            <a:r>
              <a:rPr lang="en-US" altLang="zh-CN" sz="1050" kern="100" dirty="0">
                <a:latin typeface="微软雅黑" panose="020B0503020204020204" pitchFamily="34" charset="-122"/>
                <a:ea typeface="微软雅黑" panose="020B0503020204020204" pitchFamily="34" charset="-122"/>
                <a:cs typeface="Arial" panose="020B0604020202020204" pitchFamily="34" charset="0"/>
              </a:rPr>
              <a:t>PFC</a:t>
            </a:r>
          </a:p>
          <a:p>
            <a:endParaRPr lang="zh-CN" altLang="en-US" dirty="0"/>
          </a:p>
        </p:txBody>
      </p:sp>
    </p:spTree>
    <p:extLst>
      <p:ext uri="{BB962C8B-B14F-4D97-AF65-F5344CB8AC3E}">
        <p14:creationId xmlns:p14="http://schemas.microsoft.com/office/powerpoint/2010/main" val="393002294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3A2B809-0E23-49C6-AAFF-0692A732FFCA}"/>
              </a:ext>
            </a:extLst>
          </p:cNvPr>
          <p:cNvPicPr>
            <a:picLocks noChangeAspect="1"/>
          </p:cNvPicPr>
          <p:nvPr/>
        </p:nvPicPr>
        <p:blipFill>
          <a:blip r:embed="rId3"/>
          <a:stretch>
            <a:fillRect/>
          </a:stretch>
        </p:blipFill>
        <p:spPr>
          <a:xfrm>
            <a:off x="395536" y="1347614"/>
            <a:ext cx="3459846" cy="2116702"/>
          </a:xfrm>
          <a:prstGeom prst="rect">
            <a:avLst/>
          </a:prstGeom>
        </p:spPr>
      </p:pic>
      <p:grpSp>
        <p:nvGrpSpPr>
          <p:cNvPr id="3" name="组合 2">
            <a:extLst>
              <a:ext uri="{FF2B5EF4-FFF2-40B4-BE49-F238E27FC236}">
                <a16:creationId xmlns:a16="http://schemas.microsoft.com/office/drawing/2014/main" id="{60EF4D05-8DBB-44F4-9A86-5BE2731C5D71}"/>
              </a:ext>
            </a:extLst>
          </p:cNvPr>
          <p:cNvGrpSpPr/>
          <p:nvPr/>
        </p:nvGrpSpPr>
        <p:grpSpPr>
          <a:xfrm>
            <a:off x="4572000" y="1491630"/>
            <a:ext cx="3655830" cy="307777"/>
            <a:chOff x="4580292" y="1984683"/>
            <a:chExt cx="3655830" cy="307777"/>
          </a:xfrm>
        </p:grpSpPr>
        <p:sp>
          <p:nvSpPr>
            <p:cNvPr id="23" name="Rectangle 2">
              <a:extLst>
                <a:ext uri="{FF2B5EF4-FFF2-40B4-BE49-F238E27FC236}">
                  <a16:creationId xmlns:a16="http://schemas.microsoft.com/office/drawing/2014/main" id="{DFC4EAC2-1547-4AA4-B311-2BD94D3F5240}"/>
                </a:ext>
              </a:extLst>
            </p:cNvPr>
            <p:cNvSpPr/>
            <p:nvPr/>
          </p:nvSpPr>
          <p:spPr>
            <a:xfrm>
              <a:off x="4636122" y="2016246"/>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7" name="Rectangle 2">
              <a:extLst>
                <a:ext uri="{FF2B5EF4-FFF2-40B4-BE49-F238E27FC236}">
                  <a16:creationId xmlns:a16="http://schemas.microsoft.com/office/drawing/2014/main" id="{1C7973AD-DBBD-47B6-BE27-A4ABBD84C90A}"/>
                </a:ext>
              </a:extLst>
            </p:cNvPr>
            <p:cNvSpPr/>
            <p:nvPr/>
          </p:nvSpPr>
          <p:spPr>
            <a:xfrm>
              <a:off x="4636122" y="2256460"/>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BFBF"/>
                </a:solidFill>
                <a:latin typeface="微软雅黑" panose="020B0503020204020204" pitchFamily="34" charset="-122"/>
                <a:ea typeface="微软雅黑" panose="020B0503020204020204" pitchFamily="34" charset="-122"/>
              </a:endParaRPr>
            </a:p>
          </p:txBody>
        </p:sp>
        <p:sp>
          <p:nvSpPr>
            <p:cNvPr id="41" name="Rectangle 62">
              <a:extLst>
                <a:ext uri="{FF2B5EF4-FFF2-40B4-BE49-F238E27FC236}">
                  <a16:creationId xmlns:a16="http://schemas.microsoft.com/office/drawing/2014/main" id="{5C96A186-CB0D-4454-AE09-F155F15F2A44}"/>
                </a:ext>
              </a:extLst>
            </p:cNvPr>
            <p:cNvSpPr>
              <a:spLocks noChangeArrowheads="1"/>
            </p:cNvSpPr>
            <p:nvPr/>
          </p:nvSpPr>
          <p:spPr bwMode="auto">
            <a:xfrm>
              <a:off x="5067803" y="2016246"/>
              <a:ext cx="172872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kern="1000" dirty="0" err="1">
                  <a:solidFill>
                    <a:srgbClr val="FFFFFF">
                      <a:lumMod val="65000"/>
                    </a:srgbClr>
                  </a:solidFill>
                  <a:latin typeface="微软雅黑" panose="020B0503020204020204" pitchFamily="34" charset="-122"/>
                  <a:ea typeface="微软雅黑" panose="020B0503020204020204" pitchFamily="34" charset="-122"/>
                </a:rPr>
                <a:t>RoCE</a:t>
              </a:r>
              <a:r>
                <a:rPr lang="zh-CN" altLang="en-US" sz="1200" kern="1000" dirty="0">
                  <a:solidFill>
                    <a:srgbClr val="FFFFFF">
                      <a:lumMod val="65000"/>
                    </a:srgbClr>
                  </a:solidFill>
                  <a:latin typeface="微软雅黑" panose="020B0503020204020204" pitchFamily="34" charset="-122"/>
                  <a:ea typeface="微软雅黑" panose="020B0503020204020204" pitchFamily="34" charset="-122"/>
                </a:rPr>
                <a:t>网络挑战和优化</a:t>
              </a:r>
              <a:endParaRPr lang="zh-CN" altLang="zh-CN" sz="1200" kern="1000" dirty="0">
                <a:solidFill>
                  <a:srgbClr val="FFFFFF">
                    <a:lumMod val="65000"/>
                  </a:srgbClr>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692A7768-763E-4C2C-A428-F4C6F7BAE4EF}"/>
                </a:ext>
              </a:extLst>
            </p:cNvPr>
            <p:cNvSpPr txBox="1"/>
            <p:nvPr/>
          </p:nvSpPr>
          <p:spPr>
            <a:xfrm>
              <a:off x="4580292" y="1984683"/>
              <a:ext cx="396262" cy="307777"/>
            </a:xfrm>
            <a:prstGeom prst="rect">
              <a:avLst/>
            </a:prstGeom>
            <a:solidFill>
              <a:schemeClr val="bg2"/>
            </a:solidFill>
            <a:ln>
              <a:solidFill>
                <a:schemeClr val="bg2"/>
              </a:solidFill>
            </a:ln>
          </p:spPr>
          <p:txBody>
            <a:bodyPr wrap="none" rtlCol="0">
              <a:spAutoFit/>
            </a:bodyPr>
            <a:lstStyle>
              <a:defPPr>
                <a:defRPr lang="zh-CN"/>
              </a:defPPr>
              <a:lvl1pPr marL="0" marR="0" lvl="0" indent="0" defTabSz="914400" eaLnBrk="1" latinLnBrk="0" hangingPunct="1">
                <a:lnSpc>
                  <a:spcPct val="100000"/>
                </a:lnSpc>
                <a:buClrTx/>
                <a:buSzTx/>
                <a:buFontTx/>
                <a:buNone/>
                <a:tabLst/>
                <a:defRPr kumimoji="1" sz="1400" b="0" i="0" u="none" strike="noStrike" cap="none" spc="0" normalizeH="0" baseline="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defRPr>
              </a:lvl1pPr>
            </a:lstStyle>
            <a:p>
              <a:r>
                <a:rPr lang="en-US" altLang="zh-CN" dirty="0"/>
                <a:t>01</a:t>
              </a:r>
              <a:endParaRPr lang="zh-CN" altLang="en-US" dirty="0"/>
            </a:p>
          </p:txBody>
        </p:sp>
      </p:grpSp>
      <p:grpSp>
        <p:nvGrpSpPr>
          <p:cNvPr id="4" name="组合 3">
            <a:extLst>
              <a:ext uri="{FF2B5EF4-FFF2-40B4-BE49-F238E27FC236}">
                <a16:creationId xmlns:a16="http://schemas.microsoft.com/office/drawing/2014/main" id="{F6702638-3348-4031-B593-0E88681C3CF2}"/>
              </a:ext>
            </a:extLst>
          </p:cNvPr>
          <p:cNvGrpSpPr/>
          <p:nvPr/>
        </p:nvGrpSpPr>
        <p:grpSpPr>
          <a:xfrm>
            <a:off x="4572000" y="1993574"/>
            <a:ext cx="3655830" cy="307777"/>
            <a:chOff x="4580292" y="2632755"/>
            <a:chExt cx="3655830" cy="307777"/>
          </a:xfrm>
        </p:grpSpPr>
        <p:sp>
          <p:nvSpPr>
            <p:cNvPr id="11" name="Rectangle 2">
              <a:extLst>
                <a:ext uri="{FF2B5EF4-FFF2-40B4-BE49-F238E27FC236}">
                  <a16:creationId xmlns:a16="http://schemas.microsoft.com/office/drawing/2014/main" id="{3A7773E9-FD7F-470D-B4F7-309960547BD5}"/>
                </a:ext>
              </a:extLst>
            </p:cNvPr>
            <p:cNvSpPr/>
            <p:nvPr/>
          </p:nvSpPr>
          <p:spPr>
            <a:xfrm>
              <a:off x="4636122" y="2664318"/>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2" name="Rectangle 2">
              <a:extLst>
                <a:ext uri="{FF2B5EF4-FFF2-40B4-BE49-F238E27FC236}">
                  <a16:creationId xmlns:a16="http://schemas.microsoft.com/office/drawing/2014/main" id="{387D4103-F65D-4060-B740-0584A57A8D08}"/>
                </a:ext>
              </a:extLst>
            </p:cNvPr>
            <p:cNvSpPr/>
            <p:nvPr/>
          </p:nvSpPr>
          <p:spPr>
            <a:xfrm>
              <a:off x="4636122" y="2904532"/>
              <a:ext cx="3600000" cy="36000"/>
            </a:xfrm>
            <a:prstGeom prst="rect">
              <a:avLst/>
            </a:prstGeom>
            <a:solidFill>
              <a:schemeClr val="accent5">
                <a:lumMod val="75000"/>
              </a:schemeClr>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BFBF"/>
                </a:solidFill>
                <a:latin typeface="华文中宋"/>
                <a:ea typeface="华文细黑"/>
              </a:endParaRPr>
            </a:p>
          </p:txBody>
        </p:sp>
        <p:sp>
          <p:nvSpPr>
            <p:cNvPr id="13" name="Rectangle 62">
              <a:extLst>
                <a:ext uri="{FF2B5EF4-FFF2-40B4-BE49-F238E27FC236}">
                  <a16:creationId xmlns:a16="http://schemas.microsoft.com/office/drawing/2014/main" id="{20BAB878-B2B9-4B77-8869-06D78EFF3B9C}"/>
                </a:ext>
              </a:extLst>
            </p:cNvPr>
            <p:cNvSpPr>
              <a:spLocks noChangeArrowheads="1"/>
            </p:cNvSpPr>
            <p:nvPr/>
          </p:nvSpPr>
          <p:spPr bwMode="auto">
            <a:xfrm>
              <a:off x="5067803" y="2664318"/>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kern="1000" dirty="0">
                  <a:solidFill>
                    <a:srgbClr val="262626"/>
                  </a:solidFill>
                  <a:latin typeface="微软雅黑" panose="020B0503020204020204" pitchFamily="34" charset="-122"/>
                  <a:ea typeface="微软雅黑" panose="020B0503020204020204" pitchFamily="34" charset="-122"/>
                </a:rPr>
                <a:t>AI</a:t>
              </a:r>
              <a:r>
                <a:rPr lang="zh-CN" altLang="en-US" sz="1200" kern="1000" dirty="0">
                  <a:solidFill>
                    <a:srgbClr val="262626"/>
                  </a:solidFill>
                  <a:latin typeface="微软雅黑" panose="020B0503020204020204" pitchFamily="34" charset="-122"/>
                  <a:ea typeface="微软雅黑" panose="020B0503020204020204" pitchFamily="34" charset="-122"/>
                </a:rPr>
                <a:t>时代光连接</a:t>
              </a:r>
              <a:endParaRPr lang="zh-CN" altLang="zh-CN" sz="1200" kern="1000" dirty="0">
                <a:solidFill>
                  <a:srgbClr val="262626"/>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F64E894F-4233-4B38-B920-1C9277F267EA}"/>
                </a:ext>
              </a:extLst>
            </p:cNvPr>
            <p:cNvSpPr txBox="1"/>
            <p:nvPr/>
          </p:nvSpPr>
          <p:spPr>
            <a:xfrm>
              <a:off x="4580292" y="2632755"/>
              <a:ext cx="383438" cy="307777"/>
            </a:xfrm>
            <a:prstGeom prst="rect">
              <a:avLst/>
            </a:prstGeom>
            <a:solidFill>
              <a:schemeClr val="accent5">
                <a:lumMod val="75000"/>
              </a:schemeClr>
            </a:solidFill>
          </p:spPr>
          <p:txBody>
            <a:bodyPr wrap="none" rtlCol="0">
              <a:spAutoFit/>
            </a:bodyPr>
            <a:lstStyle>
              <a:defPPr>
                <a:defRPr lang="zh-CN"/>
              </a:defPPr>
              <a:lvl1pPr marL="0" marR="0" lvl="0" indent="0" defTabSz="914400" eaLnBrk="1" latinLnBrk="0" hangingPunct="1">
                <a:lnSpc>
                  <a:spcPct val="100000"/>
                </a:lnSpc>
                <a:buClrTx/>
                <a:buSzTx/>
                <a:buFontTx/>
                <a:buNone/>
                <a:tabLst/>
                <a:defRPr kumimoji="1" sz="1400" b="0" i="0" u="none" strike="noStrike" cap="none" spc="0" normalizeH="0" baseline="0">
                  <a:ln>
                    <a:noFill/>
                  </a:ln>
                  <a:solidFill>
                    <a:srgbClr val="FFFFFF"/>
                  </a:solidFill>
                  <a:effectLst/>
                  <a:uLnTx/>
                  <a:uFillTx/>
                  <a:latin typeface="Microsoft Sans Serif" panose="020B0604020202020204"/>
                  <a:ea typeface="huxiaobo-gdh"/>
                  <a:cs typeface="Microsoft Sans Serif" panose="020B0604020202020204"/>
                </a:defRPr>
              </a:lvl1pPr>
            </a:lstStyle>
            <a:p>
              <a:r>
                <a:rPr lang="en-US" altLang="zh-CN" dirty="0"/>
                <a:t>02</a:t>
              </a:r>
              <a:endParaRPr lang="zh-CN" altLang="en-US" dirty="0"/>
            </a:p>
          </p:txBody>
        </p:sp>
      </p:grpSp>
      <p:grpSp>
        <p:nvGrpSpPr>
          <p:cNvPr id="5" name="组合 4">
            <a:extLst>
              <a:ext uri="{FF2B5EF4-FFF2-40B4-BE49-F238E27FC236}">
                <a16:creationId xmlns:a16="http://schemas.microsoft.com/office/drawing/2014/main" id="{95421975-DD25-4C6C-91C6-197AE9F15F07}"/>
              </a:ext>
            </a:extLst>
          </p:cNvPr>
          <p:cNvGrpSpPr/>
          <p:nvPr/>
        </p:nvGrpSpPr>
        <p:grpSpPr>
          <a:xfrm>
            <a:off x="4572000" y="2495518"/>
            <a:ext cx="3655830" cy="307777"/>
            <a:chOff x="4580292" y="3260751"/>
            <a:chExt cx="3655830" cy="307777"/>
          </a:xfrm>
        </p:grpSpPr>
        <p:sp>
          <p:nvSpPr>
            <p:cNvPr id="15" name="Rectangle 2">
              <a:extLst>
                <a:ext uri="{FF2B5EF4-FFF2-40B4-BE49-F238E27FC236}">
                  <a16:creationId xmlns:a16="http://schemas.microsoft.com/office/drawing/2014/main" id="{1214BA98-4A17-480E-ABF7-74DAB732B319}"/>
                </a:ext>
              </a:extLst>
            </p:cNvPr>
            <p:cNvSpPr/>
            <p:nvPr/>
          </p:nvSpPr>
          <p:spPr>
            <a:xfrm>
              <a:off x="4636122" y="3292314"/>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7" name="Rectangle 2">
              <a:extLst>
                <a:ext uri="{FF2B5EF4-FFF2-40B4-BE49-F238E27FC236}">
                  <a16:creationId xmlns:a16="http://schemas.microsoft.com/office/drawing/2014/main" id="{91AB44CC-EED1-497C-A735-9848F62BE0A1}"/>
                </a:ext>
              </a:extLst>
            </p:cNvPr>
            <p:cNvSpPr/>
            <p:nvPr/>
          </p:nvSpPr>
          <p:spPr>
            <a:xfrm>
              <a:off x="4636122" y="3532528"/>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BFBFBF"/>
                </a:solidFill>
                <a:effectLst/>
                <a:uLnTx/>
                <a:uFillTx/>
                <a:latin typeface="微软雅黑" panose="020B0503020204020204" pitchFamily="34" charset="-122"/>
                <a:ea typeface="微软雅黑" panose="020B0503020204020204" pitchFamily="34" charset="-122"/>
                <a:cs typeface="+mn-cs"/>
              </a:endParaRPr>
            </a:p>
          </p:txBody>
        </p:sp>
        <p:sp>
          <p:nvSpPr>
            <p:cNvPr id="18" name="Rectangle 62">
              <a:extLst>
                <a:ext uri="{FF2B5EF4-FFF2-40B4-BE49-F238E27FC236}">
                  <a16:creationId xmlns:a16="http://schemas.microsoft.com/office/drawing/2014/main" id="{F911BE61-79DE-4739-B405-515883C4124E}"/>
                </a:ext>
              </a:extLst>
            </p:cNvPr>
            <p:cNvSpPr>
              <a:spLocks noChangeArrowheads="1"/>
            </p:cNvSpPr>
            <p:nvPr/>
          </p:nvSpPr>
          <p:spPr bwMode="auto">
            <a:xfrm>
              <a:off x="5067803" y="3292314"/>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未来网络的展望</a:t>
              </a:r>
              <a:endParaRPr kumimoji="0" lang="zh-CN"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ABAE8ED4-9AFC-429E-8D16-39B45E43B1FC}"/>
                </a:ext>
              </a:extLst>
            </p:cNvPr>
            <p:cNvSpPr txBox="1"/>
            <p:nvPr/>
          </p:nvSpPr>
          <p:spPr>
            <a:xfrm>
              <a:off x="4580292" y="3260751"/>
              <a:ext cx="396262" cy="307777"/>
            </a:xfrm>
            <a:prstGeom prst="rect">
              <a:avLst/>
            </a:prstGeom>
            <a:solidFill>
              <a:schemeClr val="bg2"/>
            </a:solidFill>
            <a:ln>
              <a:solidFill>
                <a:schemeClr val="bg2"/>
              </a:solidFill>
            </a:ln>
          </p:spPr>
          <p:txBody>
            <a:bodyPr wrap="none" rtlCol="0">
              <a:spAutoFit/>
            </a:bodyPr>
            <a:lstStyle>
              <a:defPPr>
                <a:defRPr lang="zh-CN"/>
              </a:defPPr>
              <a:lvl1pPr>
                <a:defRPr kumimoji="1" sz="1400">
                  <a:solidFill>
                    <a:schemeClr val="bg1"/>
                  </a:solidFill>
                  <a:latin typeface="微软雅黑" panose="020B0503020204020204" pitchFamily="34" charset="-122"/>
                  <a:ea typeface="微软雅黑" panose="020B0503020204020204" pitchFamily="34" charset="-122"/>
                  <a:cs typeface="Microsoft Sans Serif" panose="020B0604020202020204"/>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rPr>
                <a:t>03</a:t>
              </a:r>
              <a:endParaRPr kumimoji="1"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endParaRPr>
            </a:p>
          </p:txBody>
        </p:sp>
      </p:grpSp>
      <p:grpSp>
        <p:nvGrpSpPr>
          <p:cNvPr id="24" name="组合 23">
            <a:extLst>
              <a:ext uri="{FF2B5EF4-FFF2-40B4-BE49-F238E27FC236}">
                <a16:creationId xmlns:a16="http://schemas.microsoft.com/office/drawing/2014/main" id="{E6861712-1FF9-44A3-B7AF-C49E7CEE5D6F}"/>
              </a:ext>
            </a:extLst>
          </p:cNvPr>
          <p:cNvGrpSpPr/>
          <p:nvPr/>
        </p:nvGrpSpPr>
        <p:grpSpPr>
          <a:xfrm>
            <a:off x="4572000" y="2997464"/>
            <a:ext cx="3655830" cy="307777"/>
            <a:chOff x="4580292" y="3845960"/>
            <a:chExt cx="3655830" cy="307777"/>
          </a:xfrm>
        </p:grpSpPr>
        <p:sp>
          <p:nvSpPr>
            <p:cNvPr id="25" name="Rectangle 2">
              <a:extLst>
                <a:ext uri="{FF2B5EF4-FFF2-40B4-BE49-F238E27FC236}">
                  <a16:creationId xmlns:a16="http://schemas.microsoft.com/office/drawing/2014/main" id="{EC2BE85D-B895-49BA-836D-B64F022441D8}"/>
                </a:ext>
              </a:extLst>
            </p:cNvPr>
            <p:cNvSpPr/>
            <p:nvPr/>
          </p:nvSpPr>
          <p:spPr>
            <a:xfrm>
              <a:off x="4636122" y="3877523"/>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6" name="Rectangle 2">
              <a:extLst>
                <a:ext uri="{FF2B5EF4-FFF2-40B4-BE49-F238E27FC236}">
                  <a16:creationId xmlns:a16="http://schemas.microsoft.com/office/drawing/2014/main" id="{EDF25F7B-50FF-45DC-86FA-4350F589F55C}"/>
                </a:ext>
              </a:extLst>
            </p:cNvPr>
            <p:cNvSpPr/>
            <p:nvPr/>
          </p:nvSpPr>
          <p:spPr>
            <a:xfrm>
              <a:off x="4636122" y="4117737"/>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BFBFBF"/>
                </a:solidFill>
                <a:effectLst/>
                <a:uLnTx/>
                <a:uFillTx/>
                <a:latin typeface="微软雅黑" panose="020B0503020204020204" pitchFamily="34" charset="-122"/>
                <a:ea typeface="微软雅黑" panose="020B0503020204020204" pitchFamily="34" charset="-122"/>
                <a:cs typeface="+mn-cs"/>
              </a:endParaRPr>
            </a:p>
          </p:txBody>
        </p:sp>
        <p:sp>
          <p:nvSpPr>
            <p:cNvPr id="28" name="Rectangle 62">
              <a:extLst>
                <a:ext uri="{FF2B5EF4-FFF2-40B4-BE49-F238E27FC236}">
                  <a16:creationId xmlns:a16="http://schemas.microsoft.com/office/drawing/2014/main" id="{ADC2A584-3ED8-4F19-ABF5-10412D6E5542}"/>
                </a:ext>
              </a:extLst>
            </p:cNvPr>
            <p:cNvSpPr>
              <a:spLocks noChangeArrowheads="1"/>
            </p:cNvSpPr>
            <p:nvPr/>
          </p:nvSpPr>
          <p:spPr bwMode="auto">
            <a:xfrm>
              <a:off x="5067803" y="3877523"/>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数据中心交换机</a:t>
              </a:r>
              <a:r>
                <a:rPr kumimoji="0" lang="en-US"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Roadmap</a:t>
              </a:r>
              <a:endParaRPr kumimoji="0" lang="zh-CN"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83798269-B586-4465-A28B-96BE6CE357E1}"/>
                </a:ext>
              </a:extLst>
            </p:cNvPr>
            <p:cNvSpPr txBox="1"/>
            <p:nvPr/>
          </p:nvSpPr>
          <p:spPr>
            <a:xfrm>
              <a:off x="4580292" y="3845960"/>
              <a:ext cx="396262" cy="307777"/>
            </a:xfrm>
            <a:prstGeom prst="rect">
              <a:avLst/>
            </a:prstGeom>
            <a:solidFill>
              <a:schemeClr val="bg2"/>
            </a:solidFill>
            <a:ln>
              <a:solidFill>
                <a:schemeClr val="bg2"/>
              </a:solidFill>
            </a:ln>
          </p:spPr>
          <p:txBody>
            <a:bodyPr wrap="none" rtlCol="0">
              <a:spAutoFit/>
            </a:bodyPr>
            <a:lstStyle>
              <a:defPPr>
                <a:defRPr lang="zh-CN"/>
              </a:defPPr>
              <a:lvl1pPr>
                <a:defRPr kumimoji="1" sz="1400">
                  <a:solidFill>
                    <a:schemeClr val="bg1"/>
                  </a:solidFill>
                  <a:latin typeface="微软雅黑" panose="020B0503020204020204" pitchFamily="34" charset="-122"/>
                  <a:ea typeface="微软雅黑" panose="020B0503020204020204" pitchFamily="34" charset="-122"/>
                  <a:cs typeface="Microsoft Sans Serif" panose="020B0604020202020204"/>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rPr>
                <a:t>04</a:t>
              </a:r>
              <a:endParaRPr kumimoji="1"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endParaRPr>
            </a:p>
          </p:txBody>
        </p:sp>
      </p:grpSp>
    </p:spTree>
    <p:extLst>
      <p:ext uri="{BB962C8B-B14F-4D97-AF65-F5344CB8AC3E}">
        <p14:creationId xmlns:p14="http://schemas.microsoft.com/office/powerpoint/2010/main" val="4053787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标题 1">
            <a:extLst>
              <a:ext uri="{FF2B5EF4-FFF2-40B4-BE49-F238E27FC236}">
                <a16:creationId xmlns:a16="http://schemas.microsoft.com/office/drawing/2014/main" id="{EC0B0B94-8B17-E98D-63D2-0BF2ABBE88CB}"/>
              </a:ext>
            </a:extLst>
          </p:cNvPr>
          <p:cNvSpPr txBox="1">
            <a:spLocks/>
          </p:cNvSpPr>
          <p:nvPr/>
        </p:nvSpPr>
        <p:spPr>
          <a:xfrm>
            <a:off x="532217" y="88563"/>
            <a:ext cx="4690616" cy="379418"/>
          </a:xfrm>
          <a:prstGeom prst="rect">
            <a:avLst/>
          </a:prstGeom>
        </p:spPr>
        <p:txBody>
          <a:bodyPr lIns="0" tIns="0" rIns="0" bIns="0" anchor="t">
            <a:normAutofit/>
          </a:bodyPr>
          <a:lstStyle>
            <a:lvl1pPr marL="0" indent="0" algn="l" defTabSz="1187798" rtl="0" eaLnBrk="1" latinLnBrk="0" hangingPunct="1">
              <a:lnSpc>
                <a:spcPts val="3428"/>
              </a:lnSpc>
              <a:spcBef>
                <a:spcPts val="0"/>
              </a:spcBef>
              <a:buFont typeface="Arial" panose="020B0604020202020204" pitchFamily="34" charset="0"/>
              <a:buNone/>
              <a:defRPr sz="2798" kern="1200" baseline="0">
                <a:solidFill>
                  <a:schemeClr val="tx1"/>
                </a:solidFill>
                <a:latin typeface="Microsoft YaHei" panose="020B0503020204020204" pitchFamily="34" charset="-122"/>
                <a:ea typeface="Microsoft YaHei" panose="020B0503020204020204" pitchFamily="34" charset="-122"/>
                <a:cs typeface="+mn-cs"/>
              </a:defRPr>
            </a:lvl1pPr>
            <a:lvl2pPr marL="593544" indent="0" algn="ctr" defTabSz="1187798" rtl="0" eaLnBrk="1" latinLnBrk="0" hangingPunct="1">
              <a:lnSpc>
                <a:spcPct val="90000"/>
              </a:lnSpc>
              <a:spcBef>
                <a:spcPts val="650"/>
              </a:spcBef>
              <a:buFont typeface="Arial" panose="020B0604020202020204" pitchFamily="34" charset="0"/>
              <a:buNone/>
              <a:defRPr sz="2596" kern="1200">
                <a:solidFill>
                  <a:schemeClr val="tx1"/>
                </a:solidFill>
                <a:latin typeface="+mn-lt"/>
                <a:ea typeface="+mn-ea"/>
                <a:cs typeface="+mn-cs"/>
              </a:defRPr>
            </a:lvl2pPr>
            <a:lvl3pPr marL="1187085"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0631"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417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771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125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480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4834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lvl="0">
              <a:defRPr/>
            </a:pPr>
            <a:r>
              <a:rPr lang="en-US" altLang="zh-CN"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AI</a:t>
            </a:r>
            <a:r>
              <a:rPr lang="zh-CN" altLang="en-US"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时代光连接</a:t>
            </a:r>
          </a:p>
        </p:txBody>
      </p:sp>
      <p:sp>
        <p:nvSpPr>
          <p:cNvPr id="19" name="矩形 18">
            <a:extLst>
              <a:ext uri="{FF2B5EF4-FFF2-40B4-BE49-F238E27FC236}">
                <a16:creationId xmlns:a16="http://schemas.microsoft.com/office/drawing/2014/main" id="{31FCE629-6F1F-4890-B8FF-0C0C4B1C4F07}"/>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F151D319-94B2-4BCB-AD80-9DB6348D5138}"/>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6146" name="Picture 2">
            <a:extLst>
              <a:ext uri="{FF2B5EF4-FFF2-40B4-BE49-F238E27FC236}">
                <a16:creationId xmlns:a16="http://schemas.microsoft.com/office/drawing/2014/main" id="{8FBCB0BC-CA98-4D88-941C-6E70B3054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91" y="863545"/>
            <a:ext cx="3947637" cy="220409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77B8C6E8-563E-4917-9218-7C0FFB54CAFB}"/>
              </a:ext>
            </a:extLst>
          </p:cNvPr>
          <p:cNvSpPr txBox="1"/>
          <p:nvPr/>
        </p:nvSpPr>
        <p:spPr>
          <a:xfrm>
            <a:off x="1656475" y="3024319"/>
            <a:ext cx="1467068" cy="272895"/>
          </a:xfrm>
          <a:prstGeom prst="rect">
            <a:avLst/>
          </a:prstGeom>
          <a:noFill/>
        </p:spPr>
        <p:txBody>
          <a:bodyPr wrap="none" rtlCol="0">
            <a:spAutoFit/>
          </a:bodyPr>
          <a:lstStyle/>
          <a:p>
            <a:pPr algn="l">
              <a:lnSpc>
                <a:spcPct val="130000"/>
              </a:lnSpc>
            </a:pPr>
            <a:r>
              <a:rPr lang="en-US" altLang="zh-CN" sz="1000" kern="100" dirty="0">
                <a:latin typeface="微软雅黑" panose="020B0503020204020204" pitchFamily="34" charset="-122"/>
                <a:ea typeface="微软雅黑" panose="020B0503020204020204" pitchFamily="34" charset="-122"/>
                <a:cs typeface="Arial" panose="020B0604020202020204" pitchFamily="34" charset="0"/>
              </a:rPr>
              <a:t>AI</a:t>
            </a:r>
            <a:r>
              <a:rPr lang="zh-CN" altLang="en-US" sz="1000" kern="100" dirty="0">
                <a:latin typeface="微软雅黑" panose="020B0503020204020204" pitchFamily="34" charset="-122"/>
                <a:ea typeface="微软雅黑" panose="020B0503020204020204" pitchFamily="34" charset="-122"/>
                <a:cs typeface="Arial" panose="020B0604020202020204" pitchFamily="34" charset="0"/>
              </a:rPr>
              <a:t>集群光模块市场占比</a:t>
            </a:r>
          </a:p>
        </p:txBody>
      </p:sp>
      <p:pic>
        <p:nvPicPr>
          <p:cNvPr id="6148" name="Picture 4">
            <a:extLst>
              <a:ext uri="{FF2B5EF4-FFF2-40B4-BE49-F238E27FC236}">
                <a16:creationId xmlns:a16="http://schemas.microsoft.com/office/drawing/2014/main" id="{B5BF9AB4-97E0-4162-AD18-CDD748B06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367" y="883612"/>
            <a:ext cx="4284098" cy="216024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D6DC8BDD-CB02-4400-8684-E874B05C5CBD}"/>
              </a:ext>
            </a:extLst>
          </p:cNvPr>
          <p:cNvCxnSpPr>
            <a:cxnSpLocks/>
          </p:cNvCxnSpPr>
          <p:nvPr/>
        </p:nvCxnSpPr>
        <p:spPr>
          <a:xfrm flipV="1">
            <a:off x="7892142" y="1387668"/>
            <a:ext cx="0" cy="1440160"/>
          </a:xfrm>
          <a:prstGeom prst="line">
            <a:avLst/>
          </a:prstGeom>
          <a:ln w="15875">
            <a:prstDash val="dash"/>
            <a:tailEnd type="none"/>
          </a:ln>
        </p:spPr>
        <p:style>
          <a:lnRef idx="1">
            <a:schemeClr val="accent5"/>
          </a:lnRef>
          <a:fillRef idx="0">
            <a:schemeClr val="accent5"/>
          </a:fillRef>
          <a:effectRef idx="0">
            <a:schemeClr val="accent5"/>
          </a:effectRef>
          <a:fontRef idx="minor">
            <a:schemeClr val="tx1"/>
          </a:fontRef>
        </p:style>
      </p:cxnSp>
      <p:sp>
        <p:nvSpPr>
          <p:cNvPr id="11" name="文本框 10">
            <a:extLst>
              <a:ext uri="{FF2B5EF4-FFF2-40B4-BE49-F238E27FC236}">
                <a16:creationId xmlns:a16="http://schemas.microsoft.com/office/drawing/2014/main" id="{5634AA76-48F2-4E99-B349-D88102E3F55D}"/>
              </a:ext>
            </a:extLst>
          </p:cNvPr>
          <p:cNvSpPr txBox="1"/>
          <p:nvPr/>
        </p:nvSpPr>
        <p:spPr>
          <a:xfrm>
            <a:off x="4436367" y="3459483"/>
            <a:ext cx="4281368" cy="614912"/>
          </a:xfrm>
          <a:prstGeom prst="rect">
            <a:avLst/>
          </a:prstGeom>
          <a:noFill/>
        </p:spPr>
        <p:txBody>
          <a:bodyPr wrap="square" rtlCol="0">
            <a:spAutoFit/>
          </a:bodyPr>
          <a:lstStyle/>
          <a:p>
            <a:pPr algn="l">
              <a:lnSpc>
                <a:spcPct val="130000"/>
              </a:lnSpc>
            </a:pP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800G</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光模块将从</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2025</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年底开始主导这一细分市场，如图所示。另外，谷歌计划在</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2-3</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年后开始部署</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1.6T</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模块。</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Co-Packaged </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光学器件将在</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2024-2026</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年开始取代云数据中心中的可插拔光模块。</a:t>
            </a:r>
          </a:p>
        </p:txBody>
      </p:sp>
      <p:sp>
        <p:nvSpPr>
          <p:cNvPr id="31" name="文本框 30">
            <a:extLst>
              <a:ext uri="{FF2B5EF4-FFF2-40B4-BE49-F238E27FC236}">
                <a16:creationId xmlns:a16="http://schemas.microsoft.com/office/drawing/2014/main" id="{E958F9AD-CD04-4AF8-8DA9-E2C2635E7D23}"/>
              </a:ext>
            </a:extLst>
          </p:cNvPr>
          <p:cNvSpPr txBox="1"/>
          <p:nvPr/>
        </p:nvSpPr>
        <p:spPr>
          <a:xfrm>
            <a:off x="6274723" y="3043852"/>
            <a:ext cx="1082348" cy="272895"/>
          </a:xfrm>
          <a:prstGeom prst="rect">
            <a:avLst/>
          </a:prstGeom>
          <a:noFill/>
        </p:spPr>
        <p:txBody>
          <a:bodyPr wrap="none" rtlCol="0">
            <a:spAutoFit/>
          </a:bodyPr>
          <a:lstStyle/>
          <a:p>
            <a:pPr algn="l">
              <a:lnSpc>
                <a:spcPct val="130000"/>
              </a:lnSpc>
            </a:pPr>
            <a:r>
              <a:rPr lang="zh-CN" altLang="en-US" sz="1000" kern="100" dirty="0">
                <a:latin typeface="微软雅黑" panose="020B0503020204020204" pitchFamily="34" charset="-122"/>
                <a:ea typeface="微软雅黑" panose="020B0503020204020204" pitchFamily="34" charset="-122"/>
                <a:cs typeface="Arial" panose="020B0604020202020204" pitchFamily="34" charset="0"/>
              </a:rPr>
              <a:t>光模块市场预测</a:t>
            </a:r>
          </a:p>
        </p:txBody>
      </p:sp>
      <p:sp>
        <p:nvSpPr>
          <p:cNvPr id="32" name="文本框 31">
            <a:extLst>
              <a:ext uri="{FF2B5EF4-FFF2-40B4-BE49-F238E27FC236}">
                <a16:creationId xmlns:a16="http://schemas.microsoft.com/office/drawing/2014/main" id="{74020730-09D7-4BD7-B78F-F008032CA016}"/>
              </a:ext>
            </a:extLst>
          </p:cNvPr>
          <p:cNvSpPr txBox="1"/>
          <p:nvPr/>
        </p:nvSpPr>
        <p:spPr>
          <a:xfrm>
            <a:off x="426265" y="3459483"/>
            <a:ext cx="3816424" cy="794961"/>
          </a:xfrm>
          <a:prstGeom prst="rect">
            <a:avLst/>
          </a:prstGeom>
          <a:noFill/>
        </p:spPr>
        <p:txBody>
          <a:bodyPr wrap="square" rtlCol="0">
            <a:spAutoFit/>
          </a:bodyPr>
          <a:lstStyle/>
          <a:p>
            <a:pPr algn="l">
              <a:lnSpc>
                <a:spcPct val="130000"/>
              </a:lnSpc>
            </a:pP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未来</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5</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年用于</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AI</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集群的以太网光模块总销售额将达到</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176</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亿美金，占到了所有以太网光模块市场</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38%</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。同时，</a:t>
            </a:r>
            <a:r>
              <a:rPr lang="en-US" altLang="zh-CN" sz="900" kern="100" dirty="0" err="1">
                <a:latin typeface="微软雅黑" panose="020B0503020204020204" pitchFamily="34" charset="-122"/>
                <a:ea typeface="微软雅黑" panose="020B0503020204020204" pitchFamily="34" charset="-122"/>
                <a:cs typeface="Arial" panose="020B0604020202020204" pitchFamily="34" charset="0"/>
              </a:rPr>
              <a:t>LightCounting</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指出，未来两年英伟达网络的部署可能需要 </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200 </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万个 </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400G SR4 </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和 </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600 </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万个 </a:t>
            </a:r>
            <a:r>
              <a:rPr lang="en-US" altLang="zh-CN" sz="900" kern="100" dirty="0">
                <a:latin typeface="微软雅黑" panose="020B0503020204020204" pitchFamily="34" charset="-122"/>
                <a:ea typeface="微软雅黑" panose="020B0503020204020204" pitchFamily="34" charset="-122"/>
                <a:cs typeface="Arial" panose="020B0604020202020204" pitchFamily="34" charset="0"/>
              </a:rPr>
              <a:t>800G SR8 </a:t>
            </a:r>
            <a:r>
              <a:rPr lang="zh-CN" altLang="en-US" sz="900" kern="100" dirty="0">
                <a:latin typeface="微软雅黑" panose="020B0503020204020204" pitchFamily="34" charset="-122"/>
                <a:ea typeface="微软雅黑" panose="020B0503020204020204" pitchFamily="34" charset="-122"/>
                <a:cs typeface="Arial" panose="020B0604020202020204" pitchFamily="34" charset="0"/>
              </a:rPr>
              <a:t>光模块。</a:t>
            </a:r>
          </a:p>
        </p:txBody>
      </p:sp>
    </p:spTree>
    <p:extLst>
      <p:ext uri="{BB962C8B-B14F-4D97-AF65-F5344CB8AC3E}">
        <p14:creationId xmlns:p14="http://schemas.microsoft.com/office/powerpoint/2010/main" val="1812458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标题 1">
            <a:extLst>
              <a:ext uri="{FF2B5EF4-FFF2-40B4-BE49-F238E27FC236}">
                <a16:creationId xmlns:a16="http://schemas.microsoft.com/office/drawing/2014/main" id="{EC0B0B94-8B17-E98D-63D2-0BF2ABBE88CB}"/>
              </a:ext>
            </a:extLst>
          </p:cNvPr>
          <p:cNvSpPr txBox="1">
            <a:spLocks/>
          </p:cNvSpPr>
          <p:nvPr/>
        </p:nvSpPr>
        <p:spPr>
          <a:xfrm>
            <a:off x="532217" y="88563"/>
            <a:ext cx="4690616" cy="379418"/>
          </a:xfrm>
          <a:prstGeom prst="rect">
            <a:avLst/>
          </a:prstGeom>
        </p:spPr>
        <p:txBody>
          <a:bodyPr lIns="0" tIns="0" rIns="0" bIns="0" anchor="t">
            <a:normAutofit/>
          </a:bodyPr>
          <a:lstStyle>
            <a:lvl1pPr marL="0" indent="0" algn="l" defTabSz="1187798" rtl="0" eaLnBrk="1" latinLnBrk="0" hangingPunct="1">
              <a:lnSpc>
                <a:spcPts val="3428"/>
              </a:lnSpc>
              <a:spcBef>
                <a:spcPts val="0"/>
              </a:spcBef>
              <a:buFont typeface="Arial" panose="020B0604020202020204" pitchFamily="34" charset="0"/>
              <a:buNone/>
              <a:defRPr sz="2798" kern="1200" baseline="0">
                <a:solidFill>
                  <a:schemeClr val="tx1"/>
                </a:solidFill>
                <a:latin typeface="Microsoft YaHei" panose="020B0503020204020204" pitchFamily="34" charset="-122"/>
                <a:ea typeface="Microsoft YaHei" panose="020B0503020204020204" pitchFamily="34" charset="-122"/>
                <a:cs typeface="+mn-cs"/>
              </a:defRPr>
            </a:lvl1pPr>
            <a:lvl2pPr marL="593544" indent="0" algn="ctr" defTabSz="1187798" rtl="0" eaLnBrk="1" latinLnBrk="0" hangingPunct="1">
              <a:lnSpc>
                <a:spcPct val="90000"/>
              </a:lnSpc>
              <a:spcBef>
                <a:spcPts val="650"/>
              </a:spcBef>
              <a:buFont typeface="Arial" panose="020B0604020202020204" pitchFamily="34" charset="0"/>
              <a:buNone/>
              <a:defRPr sz="2596" kern="1200">
                <a:solidFill>
                  <a:schemeClr val="tx1"/>
                </a:solidFill>
                <a:latin typeface="+mn-lt"/>
                <a:ea typeface="+mn-ea"/>
                <a:cs typeface="+mn-cs"/>
              </a:defRPr>
            </a:lvl2pPr>
            <a:lvl3pPr marL="1187085"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0631"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417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771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125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480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4834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lvl="0">
              <a:defRPr/>
            </a:pPr>
            <a:r>
              <a:rPr lang="zh-CN" altLang="en-US"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硅光行业生态以及新华三产品演进</a:t>
            </a:r>
          </a:p>
        </p:txBody>
      </p:sp>
      <p:grpSp>
        <p:nvGrpSpPr>
          <p:cNvPr id="4" name="组合 3"/>
          <p:cNvGrpSpPr/>
          <p:nvPr/>
        </p:nvGrpSpPr>
        <p:grpSpPr>
          <a:xfrm>
            <a:off x="3267994" y="915566"/>
            <a:ext cx="2556354" cy="3500930"/>
            <a:chOff x="4359027" y="1496195"/>
            <a:chExt cx="3409804" cy="4669730"/>
          </a:xfrm>
        </p:grpSpPr>
        <p:sp>
          <p:nvSpPr>
            <p:cNvPr id="29" name="矩形 28">
              <a:extLst>
                <a:ext uri="{FF2B5EF4-FFF2-40B4-BE49-F238E27FC236}">
                  <a16:creationId xmlns:a16="http://schemas.microsoft.com/office/drawing/2014/main" id="{7B7EC451-E712-FD44-AD2D-00D6F039FAFF}"/>
                </a:ext>
              </a:extLst>
            </p:cNvPr>
            <p:cNvSpPr/>
            <p:nvPr/>
          </p:nvSpPr>
          <p:spPr>
            <a:xfrm>
              <a:off x="4570599" y="3878202"/>
              <a:ext cx="3050800" cy="1996440"/>
            </a:xfrm>
            <a:prstGeom prst="rect">
              <a:avLst/>
            </a:prstGeom>
            <a:no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53" tIns="34277" rIns="68553" bIns="34277" numCol="1" spcCol="0" rtlCol="0" fromWordArt="0" anchor="ctr" anchorCtr="0" forceAA="0" compatLnSpc="1">
              <a:prstTxWarp prst="textNoShape">
                <a:avLst/>
              </a:prstTxWarp>
              <a:normAutofit/>
            </a:bodyPr>
            <a:lstStyle/>
            <a:p>
              <a:pPr algn="ctr" defTabSz="685491"/>
              <a:endParaRPr lang="en-GB" sz="1499" b="1">
                <a:solidFill>
                  <a:schemeClr val="bg1"/>
                </a:solidFill>
              </a:endParaRPr>
            </a:p>
          </p:txBody>
        </p:sp>
        <p:sp>
          <p:nvSpPr>
            <p:cNvPr id="30" name="文本框 29">
              <a:extLst>
                <a:ext uri="{FF2B5EF4-FFF2-40B4-BE49-F238E27FC236}">
                  <a16:creationId xmlns:a16="http://schemas.microsoft.com/office/drawing/2014/main" id="{45438035-8B59-0140-A85D-78B28A336F13}"/>
                </a:ext>
              </a:extLst>
            </p:cNvPr>
            <p:cNvSpPr txBox="1"/>
            <p:nvPr/>
          </p:nvSpPr>
          <p:spPr>
            <a:xfrm>
              <a:off x="4489709" y="1704332"/>
              <a:ext cx="3197490" cy="430884"/>
            </a:xfrm>
            <a:prstGeom prst="rect">
              <a:avLst/>
            </a:prstGeom>
            <a:noFill/>
          </p:spPr>
          <p:txBody>
            <a:bodyPr wrap="square" rtlCol="0">
              <a:spAutoFit/>
            </a:bodyPr>
            <a:lstStyle>
              <a:defPPr>
                <a:defRPr lang="en-US"/>
              </a:defPPr>
              <a:lvl1pPr algn="ctr">
                <a:defRPr sz="2000" b="1">
                  <a:latin typeface="Microsoft YaHei" panose="020B0503020204020204" pitchFamily="34" charset="-122"/>
                  <a:ea typeface="Microsoft YaHei" panose="020B0503020204020204" pitchFamily="34" charset="-122"/>
                </a:defRPr>
              </a:lvl1pPr>
            </a:lstStyle>
            <a:p>
              <a:r>
                <a:rPr lang="en-US" altLang="zh-CN" sz="1499" dirty="0"/>
                <a:t>2022 H3C</a:t>
              </a:r>
              <a:r>
                <a:rPr lang="zh-CN" altLang="en-US" sz="1499" dirty="0"/>
                <a:t>发布</a:t>
              </a:r>
              <a:r>
                <a:rPr lang="en-US" altLang="zh-CN" sz="1499" dirty="0"/>
                <a:t>400G</a:t>
              </a:r>
              <a:r>
                <a:rPr lang="zh-CN" altLang="en-US" sz="1499" dirty="0"/>
                <a:t>硅光</a:t>
              </a:r>
              <a:endParaRPr lang="en-US" altLang="zh-CN" sz="1499" dirty="0"/>
            </a:p>
          </p:txBody>
        </p:sp>
        <p:sp>
          <p:nvSpPr>
            <p:cNvPr id="44" name="圆角矩形 43">
              <a:extLst>
                <a:ext uri="{FF2B5EF4-FFF2-40B4-BE49-F238E27FC236}">
                  <a16:creationId xmlns:a16="http://schemas.microsoft.com/office/drawing/2014/main" id="{C8CF33F6-3699-3F40-B806-D481CC8E9E6B}"/>
                </a:ext>
              </a:extLst>
            </p:cNvPr>
            <p:cNvSpPr/>
            <p:nvPr/>
          </p:nvSpPr>
          <p:spPr>
            <a:xfrm>
              <a:off x="4359027" y="1496195"/>
              <a:ext cx="3409804" cy="4669730"/>
            </a:xfrm>
            <a:prstGeom prst="roundRect">
              <a:avLst>
                <a:gd name="adj" fmla="val 5681"/>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8" name="图片 97">
              <a:extLst>
                <a:ext uri="{FF2B5EF4-FFF2-40B4-BE49-F238E27FC236}">
                  <a16:creationId xmlns:a16="http://schemas.microsoft.com/office/drawing/2014/main" id="{6A431F0F-6D33-4158-9A72-A8065C27D196}"/>
                </a:ext>
              </a:extLst>
            </p:cNvPr>
            <p:cNvPicPr>
              <a:picLocks noChangeAspect="1"/>
            </p:cNvPicPr>
            <p:nvPr/>
          </p:nvPicPr>
          <p:blipFill>
            <a:blip r:embed="rId3"/>
            <a:stretch>
              <a:fillRect/>
            </a:stretch>
          </p:blipFill>
          <p:spPr>
            <a:xfrm>
              <a:off x="4935568" y="2094916"/>
              <a:ext cx="2393829" cy="4061483"/>
            </a:xfrm>
            <a:prstGeom prst="rect">
              <a:avLst/>
            </a:prstGeom>
            <a:effectLst>
              <a:outerShdw blurRad="50800" dist="38100" dir="2700000" algn="tl" rotWithShape="0">
                <a:schemeClr val="bg1">
                  <a:lumMod val="65000"/>
                  <a:alpha val="40000"/>
                </a:schemeClr>
              </a:outerShdw>
            </a:effectLst>
          </p:spPr>
        </p:pic>
      </p:grpSp>
      <p:grpSp>
        <p:nvGrpSpPr>
          <p:cNvPr id="5" name="组合 4"/>
          <p:cNvGrpSpPr/>
          <p:nvPr/>
        </p:nvGrpSpPr>
        <p:grpSpPr>
          <a:xfrm>
            <a:off x="6040838" y="915566"/>
            <a:ext cx="2556354" cy="3500930"/>
            <a:chOff x="8057596" y="1496195"/>
            <a:chExt cx="3409804" cy="4669730"/>
          </a:xfrm>
        </p:grpSpPr>
        <p:sp>
          <p:nvSpPr>
            <p:cNvPr id="39" name="矩形 38">
              <a:extLst>
                <a:ext uri="{FF2B5EF4-FFF2-40B4-BE49-F238E27FC236}">
                  <a16:creationId xmlns:a16="http://schemas.microsoft.com/office/drawing/2014/main" id="{B7637921-0A1F-B94A-B536-3394D6C92E6E}"/>
                </a:ext>
              </a:extLst>
            </p:cNvPr>
            <p:cNvSpPr/>
            <p:nvPr/>
          </p:nvSpPr>
          <p:spPr>
            <a:xfrm>
              <a:off x="8232156" y="3878202"/>
              <a:ext cx="3050800" cy="1996440"/>
            </a:xfrm>
            <a:prstGeom prst="rect">
              <a:avLst/>
            </a:prstGeom>
            <a:no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53" tIns="34277" rIns="68553" bIns="34277" numCol="1" spcCol="0" rtlCol="0" fromWordArt="0" anchor="ctr" anchorCtr="0" forceAA="0" compatLnSpc="1">
              <a:prstTxWarp prst="textNoShape">
                <a:avLst/>
              </a:prstTxWarp>
              <a:normAutofit/>
            </a:bodyPr>
            <a:lstStyle/>
            <a:p>
              <a:pPr algn="ctr" defTabSz="685491"/>
              <a:endParaRPr lang="en-GB" sz="1499" b="1">
                <a:solidFill>
                  <a:schemeClr val="bg1"/>
                </a:solidFill>
              </a:endParaRPr>
            </a:p>
          </p:txBody>
        </p:sp>
        <p:sp>
          <p:nvSpPr>
            <p:cNvPr id="41" name="文本框 40">
              <a:extLst>
                <a:ext uri="{FF2B5EF4-FFF2-40B4-BE49-F238E27FC236}">
                  <a16:creationId xmlns:a16="http://schemas.microsoft.com/office/drawing/2014/main" id="{26FD882B-B891-6C49-B69A-8050398608AA}"/>
                </a:ext>
              </a:extLst>
            </p:cNvPr>
            <p:cNvSpPr txBox="1"/>
            <p:nvPr/>
          </p:nvSpPr>
          <p:spPr>
            <a:xfrm>
              <a:off x="8171158" y="1704332"/>
              <a:ext cx="3192167" cy="430884"/>
            </a:xfrm>
            <a:prstGeom prst="rect">
              <a:avLst/>
            </a:prstGeom>
            <a:noFill/>
          </p:spPr>
          <p:txBody>
            <a:bodyPr wrap="square" rtlCol="0">
              <a:spAutoFit/>
            </a:bodyPr>
            <a:lstStyle>
              <a:defPPr>
                <a:defRPr lang="en-US"/>
              </a:defPPr>
              <a:lvl1pPr algn="ctr">
                <a:defRPr sz="2000" b="1">
                  <a:latin typeface="Microsoft YaHei" panose="020B0503020204020204" pitchFamily="34" charset="-122"/>
                  <a:ea typeface="Microsoft YaHei" panose="020B0503020204020204" pitchFamily="34" charset="-122"/>
                </a:defRPr>
              </a:lvl1pPr>
            </a:lstStyle>
            <a:p>
              <a:r>
                <a:rPr lang="en-US" altLang="zh-CN" sz="1499" dirty="0">
                  <a:solidFill>
                    <a:srgbClr val="FF0000"/>
                  </a:solidFill>
                </a:rPr>
                <a:t>2023 H3C</a:t>
              </a:r>
              <a:r>
                <a:rPr lang="zh-CN" altLang="en-US" sz="1499" dirty="0">
                  <a:solidFill>
                    <a:srgbClr val="FF0000"/>
                  </a:solidFill>
                </a:rPr>
                <a:t>首发</a:t>
              </a:r>
              <a:r>
                <a:rPr lang="en-US" altLang="zh-CN" sz="1499" dirty="0">
                  <a:solidFill>
                    <a:srgbClr val="FF0000"/>
                  </a:solidFill>
                </a:rPr>
                <a:t>800G</a:t>
              </a:r>
              <a:r>
                <a:rPr lang="zh-CN" altLang="en-US" sz="1499" dirty="0">
                  <a:solidFill>
                    <a:srgbClr val="FF0000"/>
                  </a:solidFill>
                </a:rPr>
                <a:t>硅光</a:t>
              </a:r>
              <a:endParaRPr lang="en-US" altLang="zh-CN" sz="1499" dirty="0">
                <a:solidFill>
                  <a:srgbClr val="FF0000"/>
                </a:solidFill>
              </a:endParaRPr>
            </a:p>
          </p:txBody>
        </p:sp>
        <p:sp>
          <p:nvSpPr>
            <p:cNvPr id="45" name="圆角矩形 44">
              <a:extLst>
                <a:ext uri="{FF2B5EF4-FFF2-40B4-BE49-F238E27FC236}">
                  <a16:creationId xmlns:a16="http://schemas.microsoft.com/office/drawing/2014/main" id="{B42B069E-FF99-FB43-A295-A34CB92F7187}"/>
                </a:ext>
              </a:extLst>
            </p:cNvPr>
            <p:cNvSpPr/>
            <p:nvPr/>
          </p:nvSpPr>
          <p:spPr>
            <a:xfrm>
              <a:off x="8057596" y="1496195"/>
              <a:ext cx="3409804" cy="4669730"/>
            </a:xfrm>
            <a:prstGeom prst="roundRect">
              <a:avLst>
                <a:gd name="adj" fmla="val 5681"/>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nvPicPr>
          <p:blipFill rotWithShape="1">
            <a:blip r:embed="rId4"/>
            <a:srcRect t="1111" b="3333"/>
            <a:stretch/>
          </p:blipFill>
          <p:spPr>
            <a:xfrm>
              <a:off x="8627353" y="2104442"/>
              <a:ext cx="2374021" cy="4031517"/>
            </a:xfrm>
            <a:prstGeom prst="rect">
              <a:avLst/>
            </a:prstGeom>
          </p:spPr>
        </p:pic>
      </p:grpSp>
      <p:grpSp>
        <p:nvGrpSpPr>
          <p:cNvPr id="3" name="组合 2"/>
          <p:cNvGrpSpPr/>
          <p:nvPr/>
        </p:nvGrpSpPr>
        <p:grpSpPr>
          <a:xfrm>
            <a:off x="495150" y="915566"/>
            <a:ext cx="2556354" cy="3500930"/>
            <a:chOff x="660458" y="1496195"/>
            <a:chExt cx="3409804" cy="4669730"/>
          </a:xfrm>
        </p:grpSpPr>
        <p:sp>
          <p:nvSpPr>
            <p:cNvPr id="24" name="圆角矩形 23">
              <a:extLst>
                <a:ext uri="{FF2B5EF4-FFF2-40B4-BE49-F238E27FC236}">
                  <a16:creationId xmlns:a16="http://schemas.microsoft.com/office/drawing/2014/main" id="{560CF68E-1F9E-514A-ABC9-FBB0010B8B79}"/>
                </a:ext>
              </a:extLst>
            </p:cNvPr>
            <p:cNvSpPr/>
            <p:nvPr/>
          </p:nvSpPr>
          <p:spPr>
            <a:xfrm>
              <a:off x="660458" y="1496195"/>
              <a:ext cx="3409804" cy="4669730"/>
            </a:xfrm>
            <a:prstGeom prst="roundRect">
              <a:avLst>
                <a:gd name="adj" fmla="val 5681"/>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548ED2D8-E70A-194C-B428-A60518F8CF1F}"/>
                </a:ext>
              </a:extLst>
            </p:cNvPr>
            <p:cNvSpPr/>
            <p:nvPr/>
          </p:nvSpPr>
          <p:spPr>
            <a:xfrm>
              <a:off x="909043" y="3878202"/>
              <a:ext cx="2929156" cy="1996440"/>
            </a:xfrm>
            <a:prstGeom prst="rect">
              <a:avLst/>
            </a:prstGeom>
            <a:no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53" tIns="34277" rIns="68553" bIns="34277" numCol="1" spcCol="0" rtlCol="0" fromWordArt="0" anchor="ctr" anchorCtr="0" forceAA="0" compatLnSpc="1">
              <a:prstTxWarp prst="textNoShape">
                <a:avLst/>
              </a:prstTxWarp>
              <a:normAutofit/>
            </a:bodyPr>
            <a:lstStyle/>
            <a:p>
              <a:pPr algn="ctr" defTabSz="685491"/>
              <a:endParaRPr lang="en-GB" sz="1499" b="1">
                <a:solidFill>
                  <a:schemeClr val="bg1"/>
                </a:solidFill>
                <a:latin typeface="Microsoft YaHei" panose="020B0503020204020204" pitchFamily="34" charset="-122"/>
                <a:ea typeface="Microsoft YaHei" panose="020B0503020204020204" pitchFamily="34" charset="-122"/>
              </a:endParaRPr>
            </a:p>
          </p:txBody>
        </p:sp>
        <p:sp>
          <p:nvSpPr>
            <p:cNvPr id="26" name="文本框 25">
              <a:extLst>
                <a:ext uri="{FF2B5EF4-FFF2-40B4-BE49-F238E27FC236}">
                  <a16:creationId xmlns:a16="http://schemas.microsoft.com/office/drawing/2014/main" id="{980F0644-B87B-6043-8D80-E3A1DEBD85D0}"/>
                </a:ext>
              </a:extLst>
            </p:cNvPr>
            <p:cNvSpPr txBox="1"/>
            <p:nvPr/>
          </p:nvSpPr>
          <p:spPr>
            <a:xfrm>
              <a:off x="986357" y="1704332"/>
              <a:ext cx="2738905" cy="430884"/>
            </a:xfrm>
            <a:prstGeom prst="rect">
              <a:avLst/>
            </a:prstGeom>
            <a:noFill/>
          </p:spPr>
          <p:txBody>
            <a:bodyPr wrap="square" rtlCol="0">
              <a:spAutoFit/>
            </a:bodyPr>
            <a:lstStyle/>
            <a:p>
              <a:pPr algn="ctr"/>
              <a:r>
                <a:rPr lang="zh-CN" altLang="en-US" sz="1499" b="1" dirty="0">
                  <a:latin typeface="Microsoft YaHei" panose="020B0503020204020204" pitchFamily="34" charset="-122"/>
                  <a:ea typeface="Microsoft YaHei" panose="020B0503020204020204" pitchFamily="34" charset="-122"/>
                </a:rPr>
                <a:t>硅光行业布局</a:t>
              </a:r>
            </a:p>
          </p:txBody>
        </p:sp>
        <p:sp>
          <p:nvSpPr>
            <p:cNvPr id="27" name="文本框 26">
              <a:extLst>
                <a:ext uri="{FF2B5EF4-FFF2-40B4-BE49-F238E27FC236}">
                  <a16:creationId xmlns:a16="http://schemas.microsoft.com/office/drawing/2014/main" id="{4A166EF9-42DE-3947-9813-F5F296FAE7B5}"/>
                </a:ext>
              </a:extLst>
            </p:cNvPr>
            <p:cNvSpPr txBox="1"/>
            <p:nvPr/>
          </p:nvSpPr>
          <p:spPr>
            <a:xfrm>
              <a:off x="709448" y="2075867"/>
              <a:ext cx="3248245" cy="1701558"/>
            </a:xfrm>
            <a:prstGeom prst="rect">
              <a:avLst/>
            </a:prstGeom>
            <a:noFill/>
          </p:spPr>
          <p:txBody>
            <a:bodyPr wrap="square" rtlCol="0">
              <a:spAutoFit/>
            </a:bodyPr>
            <a:lstStyle/>
            <a:p>
              <a:pPr lvl="0">
                <a:lnSpc>
                  <a:spcPct val="150000"/>
                </a:lnSpc>
                <a:buSzPct val="100000"/>
                <a:defRPr/>
              </a:pPr>
              <a:r>
                <a:rPr lang="zh-CN" altLang="en-US" sz="1050" dirty="0">
                  <a:latin typeface="Microsoft YaHei" panose="020B0503020204020204" pitchFamily="34" charset="-122"/>
                  <a:ea typeface="Microsoft YaHei" panose="020B0503020204020204" pitchFamily="34" charset="-122"/>
                </a:rPr>
                <a:t>硅光技术是目前交换路由产品的其中一个发展方向，</a:t>
              </a:r>
              <a:r>
                <a:rPr lang="en-US" altLang="zh-CN" sz="1050" dirty="0">
                  <a:latin typeface="Microsoft YaHei" panose="020B0503020204020204" pitchFamily="34" charset="-122"/>
                  <a:ea typeface="Microsoft YaHei" panose="020B0503020204020204" pitchFamily="34" charset="-122"/>
                </a:rPr>
                <a:t>ICT </a:t>
              </a:r>
              <a:r>
                <a:rPr lang="zh-CN" altLang="en-US" sz="1050" dirty="0">
                  <a:latin typeface="Microsoft YaHei" panose="020B0503020204020204" pitchFamily="34" charset="-122"/>
                  <a:ea typeface="Microsoft YaHei" panose="020B0503020204020204" pitchFamily="34" charset="-122"/>
                </a:rPr>
                <a:t>行业头部厂商</a:t>
              </a:r>
              <a:r>
                <a:rPr lang="en-US" altLang="zh-CN" sz="1050" b="1" dirty="0">
                  <a:latin typeface="Microsoft YaHei" panose="020B0503020204020204" pitchFamily="34" charset="-122"/>
                  <a:ea typeface="Microsoft YaHei" panose="020B0503020204020204" pitchFamily="34" charset="-122"/>
                </a:rPr>
                <a:t>Intel</a:t>
              </a:r>
              <a:r>
                <a:rPr lang="zh-CN" altLang="en-US" sz="1050" b="1" dirty="0">
                  <a:latin typeface="Microsoft YaHei" panose="020B0503020204020204" pitchFamily="34" charset="-122"/>
                  <a:ea typeface="Microsoft YaHei" panose="020B0503020204020204" pitchFamily="34" charset="-122"/>
                </a:rPr>
                <a:t>、</a:t>
              </a:r>
              <a:r>
                <a:rPr lang="en-US" altLang="zh-CN" sz="1050" b="1" dirty="0">
                  <a:latin typeface="Microsoft YaHei" panose="020B0503020204020204" pitchFamily="34" charset="-122"/>
                  <a:ea typeface="Microsoft YaHei" panose="020B0503020204020204" pitchFamily="34" charset="-122"/>
                </a:rPr>
                <a:t>AMD </a:t>
              </a:r>
              <a:r>
                <a:rPr lang="zh-CN" altLang="en-US" sz="1050" b="1" dirty="0">
                  <a:latin typeface="Microsoft YaHei" panose="020B0503020204020204" pitchFamily="34" charset="-122"/>
                  <a:ea typeface="Microsoft YaHei" panose="020B0503020204020204" pitchFamily="34" charset="-122"/>
                </a:rPr>
                <a:t>、</a:t>
              </a:r>
              <a:r>
                <a:rPr lang="en-US" altLang="zh-CN" sz="1050" b="1" dirty="0">
                  <a:latin typeface="Microsoft YaHei" panose="020B0503020204020204" pitchFamily="34" charset="-122"/>
                  <a:ea typeface="Microsoft YaHei" panose="020B0503020204020204" pitchFamily="34" charset="-122"/>
                </a:rPr>
                <a:t>IBM </a:t>
              </a:r>
              <a:r>
                <a:rPr lang="zh-CN" altLang="en-US" sz="1050" b="1" dirty="0">
                  <a:latin typeface="Microsoft YaHei" panose="020B0503020204020204" pitchFamily="34" charset="-122"/>
                  <a:ea typeface="Microsoft YaHei" panose="020B0503020204020204" pitchFamily="34" charset="-122"/>
                </a:rPr>
                <a:t>、</a:t>
              </a:r>
              <a:r>
                <a:rPr lang="en-US" altLang="zh-CN" sz="1050" b="1" dirty="0">
                  <a:latin typeface="Microsoft YaHei" panose="020B0503020204020204" pitchFamily="34" charset="-122"/>
                  <a:ea typeface="Microsoft YaHei" panose="020B0503020204020204" pitchFamily="34" charset="-122"/>
                </a:rPr>
                <a:t>Broadcom</a:t>
              </a:r>
              <a:r>
                <a:rPr lang="zh-CN" altLang="en-US" sz="1050" dirty="0">
                  <a:latin typeface="Microsoft YaHei" panose="020B0503020204020204" pitchFamily="34" charset="-122"/>
                  <a:ea typeface="Microsoft YaHei" panose="020B0503020204020204" pitchFamily="34" charset="-122"/>
                </a:rPr>
                <a:t>等芯片公司等也 正在布局开发硅光芯片、硅光引擎。</a:t>
              </a:r>
            </a:p>
          </p:txBody>
        </p:sp>
        <p:pic>
          <p:nvPicPr>
            <p:cNvPr id="99" name="图片 98"/>
            <p:cNvPicPr>
              <a:picLocks noChangeAspect="1"/>
            </p:cNvPicPr>
            <p:nvPr/>
          </p:nvPicPr>
          <p:blipFill>
            <a:blip r:embed="rId5"/>
            <a:stretch>
              <a:fillRect/>
            </a:stretch>
          </p:blipFill>
          <p:spPr>
            <a:xfrm>
              <a:off x="709448" y="3716950"/>
              <a:ext cx="3311824" cy="2318943"/>
            </a:xfrm>
            <a:prstGeom prst="rect">
              <a:avLst/>
            </a:prstGeom>
          </p:spPr>
        </p:pic>
      </p:grpSp>
      <p:sp>
        <p:nvSpPr>
          <p:cNvPr id="19" name="矩形 18">
            <a:extLst>
              <a:ext uri="{FF2B5EF4-FFF2-40B4-BE49-F238E27FC236}">
                <a16:creationId xmlns:a16="http://schemas.microsoft.com/office/drawing/2014/main" id="{31FCE629-6F1F-4890-B8FF-0C0C4B1C4F07}"/>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F151D319-94B2-4BCB-AD80-9DB6348D5138}"/>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4148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标题 1">
            <a:extLst>
              <a:ext uri="{FF2B5EF4-FFF2-40B4-BE49-F238E27FC236}">
                <a16:creationId xmlns:a16="http://schemas.microsoft.com/office/drawing/2014/main" id="{EC0B0B94-8B17-E98D-63D2-0BF2ABBE88CB}"/>
              </a:ext>
            </a:extLst>
          </p:cNvPr>
          <p:cNvSpPr txBox="1">
            <a:spLocks/>
          </p:cNvSpPr>
          <p:nvPr/>
        </p:nvSpPr>
        <p:spPr>
          <a:xfrm>
            <a:off x="574114" y="162567"/>
            <a:ext cx="8049423" cy="379418"/>
          </a:xfrm>
          <a:prstGeom prst="rect">
            <a:avLst/>
          </a:prstGeom>
        </p:spPr>
        <p:txBody>
          <a:bodyPr lIns="0" tIns="0" rIns="0" bIns="0" anchor="t">
            <a:normAutofit/>
          </a:bodyPr>
          <a:lstStyle>
            <a:lvl1pPr marL="0" indent="0" algn="l" defTabSz="1187798" rtl="0" eaLnBrk="1" latinLnBrk="0" hangingPunct="1">
              <a:lnSpc>
                <a:spcPts val="3428"/>
              </a:lnSpc>
              <a:spcBef>
                <a:spcPts val="0"/>
              </a:spcBef>
              <a:buFont typeface="Arial" panose="020B0604020202020204" pitchFamily="34" charset="0"/>
              <a:buNone/>
              <a:defRPr sz="2798" kern="1200" baseline="0">
                <a:solidFill>
                  <a:schemeClr val="tx1"/>
                </a:solidFill>
                <a:latin typeface="Microsoft YaHei" panose="020B0503020204020204" pitchFamily="34" charset="-122"/>
                <a:ea typeface="Microsoft YaHei" panose="020B0503020204020204" pitchFamily="34" charset="-122"/>
                <a:cs typeface="+mn-cs"/>
              </a:defRPr>
            </a:lvl1pPr>
            <a:lvl2pPr marL="593544" indent="0" algn="ctr" defTabSz="1187798" rtl="0" eaLnBrk="1" latinLnBrk="0" hangingPunct="1">
              <a:lnSpc>
                <a:spcPct val="90000"/>
              </a:lnSpc>
              <a:spcBef>
                <a:spcPts val="650"/>
              </a:spcBef>
              <a:buFont typeface="Arial" panose="020B0604020202020204" pitchFamily="34" charset="0"/>
              <a:buNone/>
              <a:defRPr sz="2596" kern="1200">
                <a:solidFill>
                  <a:schemeClr val="tx1"/>
                </a:solidFill>
                <a:latin typeface="+mn-lt"/>
                <a:ea typeface="+mn-ea"/>
                <a:cs typeface="+mn-cs"/>
              </a:defRPr>
            </a:lvl2pPr>
            <a:lvl3pPr marL="1187085"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0631"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417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771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125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480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4834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defTabSz="890492" fontAlgn="auto">
              <a:lnSpc>
                <a:spcPts val="2570"/>
              </a:lnSpc>
              <a:spcAft>
                <a:spcPts val="0"/>
              </a:spcAft>
              <a:defRPr/>
            </a:pPr>
            <a:r>
              <a:rPr lang="zh-CN" altLang="en-US"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什么是</a:t>
            </a:r>
            <a:r>
              <a:rPr lang="en-US" altLang="zh-CN"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CPO</a:t>
            </a:r>
            <a:r>
              <a:rPr lang="zh-CN" altLang="en-US"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硅光交换机</a:t>
            </a:r>
          </a:p>
        </p:txBody>
      </p:sp>
      <p:sp>
        <p:nvSpPr>
          <p:cNvPr id="2" name="矩形 1"/>
          <p:cNvSpPr/>
          <p:nvPr/>
        </p:nvSpPr>
        <p:spPr>
          <a:xfrm>
            <a:off x="527240" y="738745"/>
            <a:ext cx="8089519" cy="989951"/>
          </a:xfrm>
          <a:prstGeom prst="rect">
            <a:avLst/>
          </a:prstGeom>
        </p:spPr>
        <p:txBody>
          <a:bodyPr wrap="square">
            <a:spAutoFit/>
          </a:bodyPr>
          <a:lstStyle/>
          <a:p>
            <a:pPr defTabSz="685584" fontAlgn="auto">
              <a:lnSpc>
                <a:spcPct val="150000"/>
              </a:lnSpc>
              <a:spcBef>
                <a:spcPts val="0"/>
              </a:spcBef>
              <a:spcAft>
                <a:spcPts val="0"/>
              </a:spcAft>
              <a:defRPr/>
            </a:pPr>
            <a:r>
              <a:rPr lang="zh-CN" altLang="en-US" sz="1349" b="1" kern="0" dirty="0">
                <a:solidFill>
                  <a:srgbClr val="1D1D1A"/>
                </a:solidFill>
                <a:latin typeface="微软雅黑" panose="020B0503020204020204" pitchFamily="34" charset="-122"/>
                <a:ea typeface="微软雅黑" panose="020B0503020204020204" pitchFamily="34" charset="-122"/>
              </a:rPr>
              <a:t>硅光交换机是原有可插拔光模块</a:t>
            </a:r>
            <a:r>
              <a:rPr lang="en-US" altLang="zh-CN" sz="1349" b="1" kern="0" dirty="0">
                <a:solidFill>
                  <a:srgbClr val="1D1D1A"/>
                </a:solidFill>
                <a:latin typeface="微软雅黑" panose="020B0503020204020204" pitchFamily="34" charset="-122"/>
                <a:ea typeface="微软雅黑" panose="020B0503020204020204" pitchFamily="34" charset="-122"/>
              </a:rPr>
              <a:t>Pluggable </a:t>
            </a:r>
            <a:r>
              <a:rPr lang="zh-CN" altLang="en-US" sz="1349" b="1" kern="0" dirty="0">
                <a:solidFill>
                  <a:srgbClr val="1D1D1A"/>
                </a:solidFill>
                <a:latin typeface="微软雅黑" panose="020B0503020204020204" pitchFamily="34" charset="-122"/>
                <a:ea typeface="微软雅黑" panose="020B0503020204020204" pitchFamily="34" charset="-122"/>
              </a:rPr>
              <a:t>传统交换机产品的颠覆形态。 </a:t>
            </a:r>
            <a:endParaRPr lang="en-US" altLang="zh-CN" sz="1349" b="1" kern="0" dirty="0">
              <a:solidFill>
                <a:srgbClr val="1D1D1A"/>
              </a:solidFill>
              <a:latin typeface="微软雅黑" panose="020B0503020204020204" pitchFamily="34" charset="-122"/>
              <a:ea typeface="微软雅黑" panose="020B0503020204020204" pitchFamily="34" charset="-122"/>
            </a:endParaRPr>
          </a:p>
          <a:p>
            <a:pPr defTabSz="685584" fontAlgn="auto">
              <a:lnSpc>
                <a:spcPct val="150000"/>
              </a:lnSpc>
              <a:spcBef>
                <a:spcPts val="0"/>
              </a:spcBef>
              <a:spcAft>
                <a:spcPts val="0"/>
              </a:spcAft>
              <a:defRPr/>
            </a:pPr>
            <a:r>
              <a:rPr lang="zh-CN" altLang="en-US" sz="1349" b="1" kern="0" dirty="0">
                <a:solidFill>
                  <a:srgbClr val="1D1D1A"/>
                </a:solidFill>
                <a:latin typeface="微软雅黑" panose="020B0503020204020204" pitchFamily="34" charset="-122"/>
                <a:ea typeface="微软雅黑" panose="020B0503020204020204" pitchFamily="34" charset="-122"/>
              </a:rPr>
              <a:t>交换芯片</a:t>
            </a:r>
            <a:r>
              <a:rPr lang="en-US" altLang="zh-CN" sz="1349" b="1" kern="0" dirty="0">
                <a:solidFill>
                  <a:srgbClr val="1D1D1A"/>
                </a:solidFill>
                <a:latin typeface="微软雅黑" panose="020B0503020204020204" pitchFamily="34" charset="-122"/>
                <a:ea typeface="微软雅黑" panose="020B0503020204020204" pitchFamily="34" charset="-122"/>
              </a:rPr>
              <a:t>+</a:t>
            </a:r>
            <a:r>
              <a:rPr lang="zh-CN" altLang="en-US" sz="1349" b="1" kern="0" dirty="0">
                <a:solidFill>
                  <a:srgbClr val="1D1D1A"/>
                </a:solidFill>
                <a:latin typeface="微软雅黑" panose="020B0503020204020204" pitchFamily="34" charset="-122"/>
                <a:ea typeface="微软雅黑" panose="020B0503020204020204" pitchFamily="34" charset="-122"/>
              </a:rPr>
              <a:t>光引擎，可以从交换机面板直接出光接口。分为 </a:t>
            </a:r>
            <a:r>
              <a:rPr lang="en-US" altLang="zh-CN" sz="1349" b="1" kern="0" dirty="0">
                <a:solidFill>
                  <a:srgbClr val="1D1D1A"/>
                </a:solidFill>
                <a:latin typeface="微软雅黑" panose="020B0503020204020204" pitchFamily="34" charset="-122"/>
                <a:ea typeface="微软雅黑" panose="020B0503020204020204" pitchFamily="34" charset="-122"/>
              </a:rPr>
              <a:t>NPO</a:t>
            </a:r>
            <a:r>
              <a:rPr lang="zh-CN" altLang="en-US" sz="1349" b="1" kern="0" dirty="0">
                <a:solidFill>
                  <a:srgbClr val="1D1D1A"/>
                </a:solidFill>
                <a:latin typeface="微软雅黑" panose="020B0503020204020204" pitchFamily="34" charset="-122"/>
                <a:ea typeface="微软雅黑" panose="020B0503020204020204" pitchFamily="34" charset="-122"/>
              </a:rPr>
              <a:t>（</a:t>
            </a:r>
            <a:r>
              <a:rPr lang="en-US" altLang="zh-CN" sz="1349" b="1" kern="0" dirty="0">
                <a:solidFill>
                  <a:srgbClr val="1D1D1A"/>
                </a:solidFill>
                <a:latin typeface="微软雅黑" panose="020B0503020204020204" pitchFamily="34" charset="-122"/>
                <a:ea typeface="微软雅黑" panose="020B0503020204020204" pitchFamily="34" charset="-122"/>
              </a:rPr>
              <a:t>Near Package Optical</a:t>
            </a:r>
            <a:r>
              <a:rPr lang="zh-CN" altLang="en-US" sz="1349" b="1" kern="0" dirty="0">
                <a:solidFill>
                  <a:srgbClr val="1D1D1A"/>
                </a:solidFill>
                <a:latin typeface="微软雅黑" panose="020B0503020204020204" pitchFamily="34" charset="-122"/>
                <a:ea typeface="微软雅黑" panose="020B0503020204020204" pitchFamily="34" charset="-122"/>
              </a:rPr>
              <a:t>）、</a:t>
            </a:r>
            <a:r>
              <a:rPr lang="en-US" altLang="zh-CN" sz="1349" b="1" kern="0" dirty="0">
                <a:solidFill>
                  <a:srgbClr val="1D1D1A"/>
                </a:solidFill>
                <a:latin typeface="微软雅黑" panose="020B0503020204020204" pitchFamily="34" charset="-122"/>
                <a:ea typeface="微软雅黑" panose="020B0503020204020204" pitchFamily="34" charset="-122"/>
              </a:rPr>
              <a:t> CPO</a:t>
            </a:r>
            <a:r>
              <a:rPr lang="zh-CN" altLang="en-US" sz="1349" b="1" kern="0" dirty="0">
                <a:solidFill>
                  <a:srgbClr val="1D1D1A"/>
                </a:solidFill>
                <a:latin typeface="微软雅黑" panose="020B0503020204020204" pitchFamily="34" charset="-122"/>
                <a:ea typeface="微软雅黑" panose="020B0503020204020204" pitchFamily="34" charset="-122"/>
              </a:rPr>
              <a:t>（</a:t>
            </a:r>
            <a:r>
              <a:rPr lang="en-US" altLang="zh-CN" sz="1349" b="1" dirty="0">
                <a:solidFill>
                  <a:srgbClr val="1D1D1A"/>
                </a:solidFill>
                <a:latin typeface="微软雅黑" panose="020B0503020204020204" pitchFamily="34" charset="-122"/>
                <a:ea typeface="微软雅黑" panose="020B0503020204020204" pitchFamily="34" charset="-122"/>
              </a:rPr>
              <a:t>Co-Packaged Optic</a:t>
            </a:r>
            <a:r>
              <a:rPr lang="zh-CN" altLang="en-US" sz="1349" b="1" dirty="0">
                <a:solidFill>
                  <a:srgbClr val="1D1D1A"/>
                </a:solidFill>
                <a:latin typeface="微软雅黑" panose="020B0503020204020204" pitchFamily="34" charset="-122"/>
                <a:ea typeface="微软雅黑" panose="020B0503020204020204" pitchFamily="34" charset="-122"/>
              </a:rPr>
              <a:t>）两种形态。</a:t>
            </a:r>
            <a:endParaRPr lang="en-US" altLang="zh-CN" sz="1349" b="1" dirty="0">
              <a:solidFill>
                <a:srgbClr val="1D1D1A"/>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5071367" y="3324977"/>
            <a:ext cx="3563339" cy="1551029"/>
            <a:chOff x="6400800" y="4293853"/>
            <a:chExt cx="4752975" cy="2068847"/>
          </a:xfrm>
        </p:grpSpPr>
        <p:grpSp>
          <p:nvGrpSpPr>
            <p:cNvPr id="15" name="组合 14"/>
            <p:cNvGrpSpPr/>
            <p:nvPr/>
          </p:nvGrpSpPr>
          <p:grpSpPr>
            <a:xfrm>
              <a:off x="6506945" y="4486424"/>
              <a:ext cx="4359739" cy="1752600"/>
              <a:chOff x="6999336" y="3324374"/>
              <a:chExt cx="4359739" cy="1752600"/>
            </a:xfrm>
          </p:grpSpPr>
          <p:pic>
            <p:nvPicPr>
              <p:cNvPr id="16" name="图片 15"/>
              <p:cNvPicPr>
                <a:picLocks noChangeAspect="1"/>
              </p:cNvPicPr>
              <p:nvPr/>
            </p:nvPicPr>
            <p:blipFill>
              <a:blip r:embed="rId3"/>
              <a:stretch>
                <a:fillRect/>
              </a:stretch>
            </p:blipFill>
            <p:spPr>
              <a:xfrm>
                <a:off x="6999336" y="3324374"/>
                <a:ext cx="3838575" cy="1752600"/>
              </a:xfrm>
              <a:prstGeom prst="rect">
                <a:avLst/>
              </a:prstGeom>
            </p:spPr>
          </p:pic>
          <p:sp>
            <p:nvSpPr>
              <p:cNvPr id="17" name="矩形 16"/>
              <p:cNvSpPr/>
              <p:nvPr/>
            </p:nvSpPr>
            <p:spPr>
              <a:xfrm>
                <a:off x="8017692" y="3659654"/>
                <a:ext cx="1362908" cy="323292"/>
              </a:xfrm>
              <a:prstGeom prst="rect">
                <a:avLst/>
              </a:prstGeom>
            </p:spPr>
            <p:txBody>
              <a:bodyPr wrap="square">
                <a:spAutoFit/>
              </a:bodyPr>
              <a:lstStyle/>
              <a:p>
                <a:pPr defTabSz="685584" fontAlgn="auto">
                  <a:spcBef>
                    <a:spcPts val="0"/>
                  </a:spcBef>
                  <a:spcAft>
                    <a:spcPts val="0"/>
                  </a:spcAft>
                  <a:defRPr/>
                </a:pPr>
                <a:r>
                  <a:rPr lang="zh-CN" altLang="en-US" sz="975" dirty="0">
                    <a:solidFill>
                      <a:srgbClr val="1D1D1A"/>
                    </a:solidFill>
                    <a:latin typeface="微软雅黑" panose="020B0503020204020204" pitchFamily="34" charset="-122"/>
                    <a:ea typeface="微软雅黑" panose="020B0503020204020204" pitchFamily="34" charset="-122"/>
                  </a:rPr>
                  <a:t>交换芯片</a:t>
                </a:r>
                <a:endParaRPr lang="en-US" altLang="zh-CN" sz="999" dirty="0">
                  <a:solidFill>
                    <a:srgbClr val="1D1D1A"/>
                  </a:solidFill>
                  <a:latin typeface="微软雅黑" panose="020B0503020204020204" pitchFamily="34" charset="-122"/>
                  <a:ea typeface="微软雅黑" panose="020B0503020204020204" pitchFamily="34" charset="-122"/>
                </a:endParaRPr>
              </a:p>
            </p:txBody>
          </p:sp>
          <p:sp>
            <p:nvSpPr>
              <p:cNvPr id="18" name="矩形 17"/>
              <p:cNvSpPr/>
              <p:nvPr/>
            </p:nvSpPr>
            <p:spPr>
              <a:xfrm>
                <a:off x="9380600" y="3821423"/>
                <a:ext cx="1362908" cy="323292"/>
              </a:xfrm>
              <a:prstGeom prst="rect">
                <a:avLst/>
              </a:prstGeom>
            </p:spPr>
            <p:txBody>
              <a:bodyPr wrap="square">
                <a:spAutoFit/>
              </a:bodyPr>
              <a:lstStyle/>
              <a:p>
                <a:pPr defTabSz="685584" fontAlgn="auto">
                  <a:spcBef>
                    <a:spcPts val="0"/>
                  </a:spcBef>
                  <a:spcAft>
                    <a:spcPts val="0"/>
                  </a:spcAft>
                  <a:defRPr/>
                </a:pPr>
                <a:r>
                  <a:rPr lang="zh-CN" altLang="en-US" sz="975" dirty="0">
                    <a:solidFill>
                      <a:srgbClr val="1D1D1A"/>
                    </a:solidFill>
                    <a:latin typeface="微软雅黑" panose="020B0503020204020204" pitchFamily="34" charset="-122"/>
                    <a:ea typeface="微软雅黑" panose="020B0503020204020204" pitchFamily="34" charset="-122"/>
                  </a:rPr>
                  <a:t>光引擎</a:t>
                </a:r>
                <a:endParaRPr lang="en-US" altLang="zh-CN" sz="999" dirty="0">
                  <a:solidFill>
                    <a:srgbClr val="1D1D1A"/>
                  </a:solidFill>
                  <a:latin typeface="微软雅黑" panose="020B0503020204020204" pitchFamily="34" charset="-122"/>
                  <a:ea typeface="微软雅黑" panose="020B0503020204020204" pitchFamily="34" charset="-122"/>
                </a:endParaRPr>
              </a:p>
            </p:txBody>
          </p:sp>
          <p:sp>
            <p:nvSpPr>
              <p:cNvPr id="19" name="矩形 18"/>
              <p:cNvSpPr/>
              <p:nvPr/>
            </p:nvSpPr>
            <p:spPr>
              <a:xfrm>
                <a:off x="10625240" y="4113811"/>
                <a:ext cx="733835" cy="323292"/>
              </a:xfrm>
              <a:prstGeom prst="rect">
                <a:avLst/>
              </a:prstGeom>
            </p:spPr>
            <p:txBody>
              <a:bodyPr wrap="square">
                <a:spAutoFit/>
              </a:bodyPr>
              <a:lstStyle/>
              <a:p>
                <a:pPr defTabSz="685584" fontAlgn="auto">
                  <a:spcBef>
                    <a:spcPts val="0"/>
                  </a:spcBef>
                  <a:spcAft>
                    <a:spcPts val="0"/>
                  </a:spcAft>
                  <a:defRPr/>
                </a:pPr>
                <a:r>
                  <a:rPr lang="zh-CN" altLang="en-US" sz="975" dirty="0">
                    <a:solidFill>
                      <a:srgbClr val="1D1D1A"/>
                    </a:solidFill>
                    <a:latin typeface="微软雅黑" panose="020B0503020204020204" pitchFamily="34" charset="-122"/>
                    <a:ea typeface="微软雅黑" panose="020B0503020204020204" pitchFamily="34" charset="-122"/>
                  </a:rPr>
                  <a:t>光</a:t>
                </a:r>
                <a:endParaRPr lang="en-US" altLang="zh-CN" sz="999" dirty="0">
                  <a:solidFill>
                    <a:srgbClr val="1D1D1A"/>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6400800" y="4293853"/>
              <a:ext cx="4752975" cy="20688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grpSp>
      <p:grpSp>
        <p:nvGrpSpPr>
          <p:cNvPr id="30" name="组合 29"/>
          <p:cNvGrpSpPr/>
          <p:nvPr/>
        </p:nvGrpSpPr>
        <p:grpSpPr>
          <a:xfrm>
            <a:off x="5071366" y="1646874"/>
            <a:ext cx="3563339" cy="1551029"/>
            <a:chOff x="6400799" y="2055508"/>
            <a:chExt cx="4752975" cy="2068847"/>
          </a:xfrm>
        </p:grpSpPr>
        <p:grpSp>
          <p:nvGrpSpPr>
            <p:cNvPr id="20" name="组合 19"/>
            <p:cNvGrpSpPr/>
            <p:nvPr/>
          </p:nvGrpSpPr>
          <p:grpSpPr>
            <a:xfrm>
              <a:off x="6506945" y="2255058"/>
              <a:ext cx="4485971" cy="1447952"/>
              <a:chOff x="7521545" y="4995223"/>
              <a:chExt cx="4485971" cy="1447952"/>
            </a:xfrm>
          </p:grpSpPr>
          <p:pic>
            <p:nvPicPr>
              <p:cNvPr id="21" name="图片 20"/>
              <p:cNvPicPr>
                <a:picLocks noChangeAspect="1"/>
              </p:cNvPicPr>
              <p:nvPr/>
            </p:nvPicPr>
            <p:blipFill>
              <a:blip r:embed="rId4"/>
              <a:stretch>
                <a:fillRect/>
              </a:stretch>
            </p:blipFill>
            <p:spPr>
              <a:xfrm>
                <a:off x="7521545" y="5100150"/>
                <a:ext cx="3276600" cy="1343025"/>
              </a:xfrm>
              <a:prstGeom prst="rect">
                <a:avLst/>
              </a:prstGeom>
            </p:spPr>
          </p:pic>
          <p:sp>
            <p:nvSpPr>
              <p:cNvPr id="22" name="矩形 21"/>
              <p:cNvSpPr/>
              <p:nvPr/>
            </p:nvSpPr>
            <p:spPr>
              <a:xfrm>
                <a:off x="9739419" y="4995223"/>
                <a:ext cx="2268097" cy="323292"/>
              </a:xfrm>
              <a:prstGeom prst="rect">
                <a:avLst/>
              </a:prstGeom>
            </p:spPr>
            <p:txBody>
              <a:bodyPr wrap="square">
                <a:spAutoFit/>
              </a:bodyPr>
              <a:lstStyle/>
              <a:p>
                <a:pPr defTabSz="685584" fontAlgn="auto">
                  <a:spcBef>
                    <a:spcPts val="0"/>
                  </a:spcBef>
                  <a:spcAft>
                    <a:spcPts val="0"/>
                  </a:spcAft>
                  <a:defRPr/>
                </a:pPr>
                <a:r>
                  <a:rPr lang="zh-CN" altLang="en-US" sz="975" b="1" dirty="0">
                    <a:solidFill>
                      <a:srgbClr val="1D1D1A"/>
                    </a:solidFill>
                    <a:latin typeface="微软雅黑" panose="020B0503020204020204" pitchFamily="34" charset="-122"/>
                    <a:ea typeface="微软雅黑" panose="020B0503020204020204" pitchFamily="34" charset="-122"/>
                  </a:rPr>
                  <a:t>交换芯片</a:t>
                </a:r>
                <a:r>
                  <a:rPr lang="en-US" altLang="zh-CN" sz="975" b="1" dirty="0">
                    <a:solidFill>
                      <a:srgbClr val="1D1D1A"/>
                    </a:solidFill>
                    <a:latin typeface="微软雅黑" panose="020B0503020204020204" pitchFamily="34" charset="-122"/>
                    <a:ea typeface="微软雅黑" panose="020B0503020204020204" pitchFamily="34" charset="-122"/>
                  </a:rPr>
                  <a:t>+</a:t>
                </a:r>
                <a:r>
                  <a:rPr lang="zh-CN" altLang="en-US" sz="975" b="1" dirty="0">
                    <a:solidFill>
                      <a:srgbClr val="1D1D1A"/>
                    </a:solidFill>
                    <a:latin typeface="微软雅黑" panose="020B0503020204020204" pitchFamily="34" charset="-122"/>
                    <a:ea typeface="微软雅黑" panose="020B0503020204020204" pitchFamily="34" charset="-122"/>
                  </a:rPr>
                  <a:t>光引擎共封装 </a:t>
                </a:r>
                <a:endParaRPr lang="en-US" altLang="zh-CN" sz="999" b="1" dirty="0">
                  <a:solidFill>
                    <a:srgbClr val="1D1D1A"/>
                  </a:solidFill>
                  <a:latin typeface="微软雅黑" panose="020B0503020204020204" pitchFamily="34" charset="-122"/>
                  <a:ea typeface="微软雅黑" panose="020B0503020204020204" pitchFamily="34" charset="-122"/>
                </a:endParaRPr>
              </a:p>
            </p:txBody>
          </p:sp>
          <p:sp>
            <p:nvSpPr>
              <p:cNvPr id="23" name="矩形 22"/>
              <p:cNvSpPr/>
              <p:nvPr/>
            </p:nvSpPr>
            <p:spPr>
              <a:xfrm>
                <a:off x="10625241" y="5523969"/>
                <a:ext cx="733835" cy="323292"/>
              </a:xfrm>
              <a:prstGeom prst="rect">
                <a:avLst/>
              </a:prstGeom>
            </p:spPr>
            <p:txBody>
              <a:bodyPr wrap="square">
                <a:spAutoFit/>
              </a:bodyPr>
              <a:lstStyle/>
              <a:p>
                <a:pPr defTabSz="685584" fontAlgn="auto">
                  <a:spcBef>
                    <a:spcPts val="0"/>
                  </a:spcBef>
                  <a:spcAft>
                    <a:spcPts val="0"/>
                  </a:spcAft>
                  <a:defRPr/>
                </a:pPr>
                <a:r>
                  <a:rPr lang="zh-CN" altLang="en-US" sz="975" dirty="0">
                    <a:solidFill>
                      <a:srgbClr val="1D1D1A"/>
                    </a:solidFill>
                    <a:latin typeface="微软雅黑" panose="020B0503020204020204" pitchFamily="34" charset="-122"/>
                    <a:ea typeface="微软雅黑" panose="020B0503020204020204" pitchFamily="34" charset="-122"/>
                  </a:rPr>
                  <a:t>光</a:t>
                </a:r>
                <a:endParaRPr lang="en-US" altLang="zh-CN" sz="999" dirty="0">
                  <a:solidFill>
                    <a:srgbClr val="1D1D1A"/>
                  </a:solidFill>
                  <a:latin typeface="微软雅黑" panose="020B0503020204020204" pitchFamily="34" charset="-122"/>
                  <a:ea typeface="微软雅黑" panose="020B0503020204020204" pitchFamily="34" charset="-122"/>
                </a:endParaRPr>
              </a:p>
            </p:txBody>
          </p:sp>
        </p:grpSp>
        <p:sp>
          <p:nvSpPr>
            <p:cNvPr id="27" name="矩形 26"/>
            <p:cNvSpPr/>
            <p:nvPr/>
          </p:nvSpPr>
          <p:spPr>
            <a:xfrm>
              <a:off x="6400799" y="2055508"/>
              <a:ext cx="4752975" cy="2068847"/>
            </a:xfrm>
            <a:prstGeom prst="rect">
              <a:avLst/>
            </a:prstGeom>
            <a:noFill/>
            <a:ln w="19050">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grpSp>
      <p:grpSp>
        <p:nvGrpSpPr>
          <p:cNvPr id="8" name="组合 7"/>
          <p:cNvGrpSpPr/>
          <p:nvPr/>
        </p:nvGrpSpPr>
        <p:grpSpPr>
          <a:xfrm>
            <a:off x="467544" y="2252758"/>
            <a:ext cx="3874006" cy="1551029"/>
            <a:chOff x="259971" y="2863669"/>
            <a:chExt cx="5167359" cy="2068847"/>
          </a:xfrm>
        </p:grpSpPr>
        <p:sp>
          <p:nvSpPr>
            <p:cNvPr id="28" name="矩形 27"/>
            <p:cNvSpPr/>
            <p:nvPr/>
          </p:nvSpPr>
          <p:spPr>
            <a:xfrm>
              <a:off x="259971" y="2863669"/>
              <a:ext cx="4931457" cy="206884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pic>
          <p:nvPicPr>
            <p:cNvPr id="6" name="图片 5"/>
            <p:cNvPicPr>
              <a:picLocks noChangeAspect="1"/>
            </p:cNvPicPr>
            <p:nvPr/>
          </p:nvPicPr>
          <p:blipFill>
            <a:blip r:embed="rId5"/>
            <a:stretch>
              <a:fillRect/>
            </a:stretch>
          </p:blipFill>
          <p:spPr>
            <a:xfrm>
              <a:off x="340399" y="3089931"/>
              <a:ext cx="4770599" cy="1608168"/>
            </a:xfrm>
            <a:prstGeom prst="rect">
              <a:avLst/>
            </a:prstGeom>
          </p:spPr>
        </p:pic>
        <p:sp>
          <p:nvSpPr>
            <p:cNvPr id="11" name="矩形 10"/>
            <p:cNvSpPr/>
            <p:nvPr/>
          </p:nvSpPr>
          <p:spPr>
            <a:xfrm>
              <a:off x="2532460" y="3776969"/>
              <a:ext cx="1362908" cy="528385"/>
            </a:xfrm>
            <a:prstGeom prst="rect">
              <a:avLst/>
            </a:prstGeom>
          </p:spPr>
          <p:txBody>
            <a:bodyPr wrap="square">
              <a:spAutoFit/>
            </a:bodyPr>
            <a:lstStyle/>
            <a:p>
              <a:pPr defTabSz="685584" fontAlgn="auto">
                <a:spcBef>
                  <a:spcPts val="0"/>
                </a:spcBef>
                <a:spcAft>
                  <a:spcPts val="0"/>
                </a:spcAft>
                <a:defRPr/>
              </a:pPr>
              <a:r>
                <a:rPr lang="zh-CN" altLang="en-US" sz="975" dirty="0">
                  <a:solidFill>
                    <a:srgbClr val="1D1D1A"/>
                  </a:solidFill>
                  <a:latin typeface="微软雅黑" panose="020B0503020204020204" pitchFamily="34" charset="-122"/>
                  <a:ea typeface="微软雅黑" panose="020B0503020204020204" pitchFamily="34" charset="-122"/>
                </a:rPr>
                <a:t>交换机</a:t>
              </a:r>
              <a:r>
                <a:rPr lang="en-US" altLang="zh-CN" sz="975" dirty="0">
                  <a:solidFill>
                    <a:srgbClr val="1D1D1A"/>
                  </a:solidFill>
                  <a:latin typeface="微软雅黑" panose="020B0503020204020204" pitchFamily="34" charset="-122"/>
                  <a:ea typeface="微软雅黑" panose="020B0503020204020204" pitchFamily="34" charset="-122"/>
                </a:rPr>
                <a:t>retimer</a:t>
              </a:r>
            </a:p>
            <a:p>
              <a:pPr defTabSz="685584" fontAlgn="auto">
                <a:spcBef>
                  <a:spcPts val="0"/>
                </a:spcBef>
                <a:spcAft>
                  <a:spcPts val="0"/>
                </a:spcAft>
              </a:pPr>
              <a:endParaRPr lang="en-US" altLang="zh-CN" sz="999" dirty="0">
                <a:solidFill>
                  <a:srgbClr val="1D1D1A"/>
                </a:solidFill>
                <a:latin typeface="微软雅黑" panose="020B0503020204020204" pitchFamily="34" charset="-122"/>
                <a:ea typeface="微软雅黑" panose="020B0503020204020204" pitchFamily="34" charset="-122"/>
              </a:endParaRPr>
            </a:p>
          </p:txBody>
        </p:sp>
        <p:sp>
          <p:nvSpPr>
            <p:cNvPr id="12" name="矩形 11"/>
            <p:cNvSpPr/>
            <p:nvPr/>
          </p:nvSpPr>
          <p:spPr>
            <a:xfrm>
              <a:off x="1061301" y="3651523"/>
              <a:ext cx="1362908" cy="323292"/>
            </a:xfrm>
            <a:prstGeom prst="rect">
              <a:avLst/>
            </a:prstGeom>
          </p:spPr>
          <p:txBody>
            <a:bodyPr wrap="square">
              <a:spAutoFit/>
            </a:bodyPr>
            <a:lstStyle/>
            <a:p>
              <a:pPr defTabSz="685584" fontAlgn="auto">
                <a:spcBef>
                  <a:spcPts val="0"/>
                </a:spcBef>
                <a:spcAft>
                  <a:spcPts val="0"/>
                </a:spcAft>
                <a:defRPr/>
              </a:pPr>
              <a:r>
                <a:rPr lang="zh-CN" altLang="en-US" sz="975" dirty="0">
                  <a:solidFill>
                    <a:srgbClr val="1D1D1A"/>
                  </a:solidFill>
                  <a:latin typeface="微软雅黑" panose="020B0503020204020204" pitchFamily="34" charset="-122"/>
                  <a:ea typeface="微软雅黑" panose="020B0503020204020204" pitchFamily="34" charset="-122"/>
                </a:rPr>
                <a:t>交换芯片</a:t>
              </a:r>
              <a:endParaRPr lang="en-US" altLang="zh-CN" sz="999" dirty="0">
                <a:solidFill>
                  <a:srgbClr val="1D1D1A"/>
                </a:solidFill>
                <a:latin typeface="微软雅黑" panose="020B0503020204020204" pitchFamily="34" charset="-122"/>
                <a:ea typeface="微软雅黑" panose="020B0503020204020204" pitchFamily="34" charset="-122"/>
              </a:endParaRPr>
            </a:p>
          </p:txBody>
        </p:sp>
        <p:sp>
          <p:nvSpPr>
            <p:cNvPr id="13" name="矩形 12"/>
            <p:cNvSpPr/>
            <p:nvPr/>
          </p:nvSpPr>
          <p:spPr>
            <a:xfrm>
              <a:off x="3903941" y="3776969"/>
              <a:ext cx="733835" cy="728518"/>
            </a:xfrm>
            <a:prstGeom prst="rect">
              <a:avLst/>
            </a:prstGeom>
          </p:spPr>
          <p:txBody>
            <a:bodyPr wrap="square">
              <a:spAutoFit/>
            </a:bodyPr>
            <a:lstStyle/>
            <a:p>
              <a:pPr defTabSz="685584" fontAlgn="auto">
                <a:spcBef>
                  <a:spcPts val="0"/>
                </a:spcBef>
                <a:spcAft>
                  <a:spcPts val="0"/>
                </a:spcAft>
                <a:defRPr/>
              </a:pPr>
              <a:r>
                <a:rPr lang="zh-CN" altLang="en-US" sz="975" dirty="0">
                  <a:solidFill>
                    <a:srgbClr val="1D1D1A"/>
                  </a:solidFill>
                  <a:latin typeface="微软雅黑" panose="020B0503020204020204" pitchFamily="34" charset="-122"/>
                  <a:ea typeface="微软雅黑" panose="020B0503020204020204" pitchFamily="34" charset="-122"/>
                </a:rPr>
                <a:t>光模块</a:t>
              </a:r>
              <a:endParaRPr lang="en-US" altLang="zh-CN" sz="975" dirty="0">
                <a:solidFill>
                  <a:srgbClr val="1D1D1A"/>
                </a:solidFill>
                <a:latin typeface="微软雅黑" panose="020B0503020204020204" pitchFamily="34" charset="-122"/>
                <a:ea typeface="微软雅黑" panose="020B0503020204020204" pitchFamily="34" charset="-122"/>
              </a:endParaRPr>
            </a:p>
            <a:p>
              <a:pPr defTabSz="685584" fontAlgn="auto">
                <a:spcBef>
                  <a:spcPts val="0"/>
                </a:spcBef>
                <a:spcAft>
                  <a:spcPts val="0"/>
                </a:spcAft>
              </a:pPr>
              <a:endParaRPr lang="en-US" altLang="zh-CN" sz="999" dirty="0">
                <a:solidFill>
                  <a:srgbClr val="1D1D1A"/>
                </a:solidFill>
                <a:latin typeface="微软雅黑" panose="020B0503020204020204" pitchFamily="34" charset="-122"/>
                <a:ea typeface="微软雅黑" panose="020B0503020204020204" pitchFamily="34" charset="-122"/>
              </a:endParaRPr>
            </a:p>
          </p:txBody>
        </p:sp>
        <p:sp>
          <p:nvSpPr>
            <p:cNvPr id="14" name="矩形 13"/>
            <p:cNvSpPr/>
            <p:nvPr/>
          </p:nvSpPr>
          <p:spPr>
            <a:xfrm>
              <a:off x="4693495" y="3776969"/>
              <a:ext cx="733835" cy="323292"/>
            </a:xfrm>
            <a:prstGeom prst="rect">
              <a:avLst/>
            </a:prstGeom>
          </p:spPr>
          <p:txBody>
            <a:bodyPr wrap="square">
              <a:spAutoFit/>
            </a:bodyPr>
            <a:lstStyle/>
            <a:p>
              <a:pPr defTabSz="685584" fontAlgn="auto">
                <a:spcBef>
                  <a:spcPts val="0"/>
                </a:spcBef>
                <a:spcAft>
                  <a:spcPts val="0"/>
                </a:spcAft>
                <a:defRPr/>
              </a:pPr>
              <a:r>
                <a:rPr lang="zh-CN" altLang="en-US" sz="975" dirty="0">
                  <a:solidFill>
                    <a:srgbClr val="1D1D1A"/>
                  </a:solidFill>
                  <a:latin typeface="微软雅黑" panose="020B0503020204020204" pitchFamily="34" charset="-122"/>
                  <a:ea typeface="微软雅黑" panose="020B0503020204020204" pitchFamily="34" charset="-122"/>
                </a:rPr>
                <a:t>光</a:t>
              </a:r>
              <a:endParaRPr lang="en-US" altLang="zh-CN" sz="999" dirty="0">
                <a:solidFill>
                  <a:srgbClr val="1D1D1A"/>
                </a:solidFill>
                <a:latin typeface="微软雅黑" panose="020B0503020204020204" pitchFamily="34" charset="-122"/>
                <a:ea typeface="微软雅黑" panose="020B0503020204020204" pitchFamily="34" charset="-122"/>
              </a:endParaRPr>
            </a:p>
          </p:txBody>
        </p:sp>
      </p:grpSp>
      <p:sp>
        <p:nvSpPr>
          <p:cNvPr id="31" name="右箭头 30"/>
          <p:cNvSpPr/>
          <p:nvPr/>
        </p:nvSpPr>
        <p:spPr>
          <a:xfrm rot="1321442">
            <a:off x="4257298" y="3324977"/>
            <a:ext cx="735519" cy="2398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sp>
        <p:nvSpPr>
          <p:cNvPr id="33" name="右箭头 32"/>
          <p:cNvSpPr/>
          <p:nvPr/>
        </p:nvSpPr>
        <p:spPr>
          <a:xfrm rot="20024201">
            <a:off x="4265812" y="2742832"/>
            <a:ext cx="735519" cy="239851"/>
          </a:xfrm>
          <a:prstGeom prst="right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sp>
        <p:nvSpPr>
          <p:cNvPr id="26" name="矩形 25">
            <a:extLst>
              <a:ext uri="{FF2B5EF4-FFF2-40B4-BE49-F238E27FC236}">
                <a16:creationId xmlns:a16="http://schemas.microsoft.com/office/drawing/2014/main" id="{D44C3507-A800-466A-90EC-E80D7B8A3FB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矩形 31">
            <a:extLst>
              <a:ext uri="{FF2B5EF4-FFF2-40B4-BE49-F238E27FC236}">
                <a16:creationId xmlns:a16="http://schemas.microsoft.com/office/drawing/2014/main" id="{23447552-83E6-466A-94C8-D400C9203452}"/>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74638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标题 1">
            <a:extLst>
              <a:ext uri="{FF2B5EF4-FFF2-40B4-BE49-F238E27FC236}">
                <a16:creationId xmlns:a16="http://schemas.microsoft.com/office/drawing/2014/main" id="{EC0B0B94-8B17-E98D-63D2-0BF2ABBE88CB}"/>
              </a:ext>
            </a:extLst>
          </p:cNvPr>
          <p:cNvSpPr txBox="1">
            <a:spLocks/>
          </p:cNvSpPr>
          <p:nvPr/>
        </p:nvSpPr>
        <p:spPr>
          <a:xfrm>
            <a:off x="611560" y="178594"/>
            <a:ext cx="4597019" cy="379418"/>
          </a:xfrm>
          <a:prstGeom prst="rect">
            <a:avLst/>
          </a:prstGeom>
        </p:spPr>
        <p:txBody>
          <a:bodyPr lIns="0" tIns="0" rIns="0" bIns="0" anchor="t">
            <a:normAutofit/>
          </a:bodyPr>
          <a:lstStyle>
            <a:lvl1pPr marL="0" indent="0" algn="l" defTabSz="1187798" rtl="0" eaLnBrk="1" latinLnBrk="0" hangingPunct="1">
              <a:lnSpc>
                <a:spcPts val="3428"/>
              </a:lnSpc>
              <a:spcBef>
                <a:spcPts val="0"/>
              </a:spcBef>
              <a:buFont typeface="Arial" panose="020B0604020202020204" pitchFamily="34" charset="0"/>
              <a:buNone/>
              <a:defRPr sz="2798" kern="1200" baseline="0">
                <a:solidFill>
                  <a:schemeClr val="tx1"/>
                </a:solidFill>
                <a:latin typeface="Microsoft YaHei" panose="020B0503020204020204" pitchFamily="34" charset="-122"/>
                <a:ea typeface="Microsoft YaHei" panose="020B0503020204020204" pitchFamily="34" charset="-122"/>
                <a:cs typeface="+mn-cs"/>
              </a:defRPr>
            </a:lvl1pPr>
            <a:lvl2pPr marL="593544" indent="0" algn="ctr" defTabSz="1187798" rtl="0" eaLnBrk="1" latinLnBrk="0" hangingPunct="1">
              <a:lnSpc>
                <a:spcPct val="90000"/>
              </a:lnSpc>
              <a:spcBef>
                <a:spcPts val="650"/>
              </a:spcBef>
              <a:buFont typeface="Arial" panose="020B0604020202020204" pitchFamily="34" charset="0"/>
              <a:buNone/>
              <a:defRPr sz="2596" kern="1200">
                <a:solidFill>
                  <a:schemeClr val="tx1"/>
                </a:solidFill>
                <a:latin typeface="+mn-lt"/>
                <a:ea typeface="+mn-ea"/>
                <a:cs typeface="+mn-cs"/>
              </a:defRPr>
            </a:lvl2pPr>
            <a:lvl3pPr marL="1187085"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0631"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417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771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125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480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4834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defTabSz="890492" fontAlgn="auto">
              <a:lnSpc>
                <a:spcPts val="2570"/>
              </a:lnSpc>
              <a:spcAft>
                <a:spcPts val="0"/>
              </a:spcAft>
              <a:defRPr/>
            </a:pPr>
            <a:r>
              <a:rPr lang="en-US" altLang="zh-CN"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CPO</a:t>
            </a:r>
            <a:r>
              <a:rPr lang="zh-CN" altLang="en-US"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硅光交换机优点和挑战</a:t>
            </a:r>
          </a:p>
        </p:txBody>
      </p:sp>
      <p:pic>
        <p:nvPicPr>
          <p:cNvPr id="4" name="图片 3"/>
          <p:cNvPicPr>
            <a:picLocks noChangeAspect="1"/>
          </p:cNvPicPr>
          <p:nvPr/>
        </p:nvPicPr>
        <p:blipFill rotWithShape="1">
          <a:blip r:embed="rId3"/>
          <a:srcRect r="4923" b="2877"/>
          <a:stretch/>
        </p:blipFill>
        <p:spPr>
          <a:xfrm>
            <a:off x="97408" y="1312798"/>
            <a:ext cx="4967466" cy="3140522"/>
          </a:xfrm>
          <a:prstGeom prst="rect">
            <a:avLst/>
          </a:prstGeom>
          <a:ln>
            <a:solidFill>
              <a:schemeClr val="tx1">
                <a:lumMod val="50000"/>
                <a:lumOff val="50000"/>
              </a:schemeClr>
            </a:solidFill>
          </a:ln>
        </p:spPr>
      </p:pic>
      <p:grpSp>
        <p:nvGrpSpPr>
          <p:cNvPr id="5" name="组合 4"/>
          <p:cNvGrpSpPr/>
          <p:nvPr/>
        </p:nvGrpSpPr>
        <p:grpSpPr>
          <a:xfrm>
            <a:off x="5208579" y="676304"/>
            <a:ext cx="3813158" cy="4209831"/>
            <a:chOff x="7047750" y="900752"/>
            <a:chExt cx="5086197" cy="5615300"/>
          </a:xfrm>
        </p:grpSpPr>
        <p:sp>
          <p:nvSpPr>
            <p:cNvPr id="7" name="矩形 6"/>
            <p:cNvSpPr/>
            <p:nvPr/>
          </p:nvSpPr>
          <p:spPr>
            <a:xfrm>
              <a:off x="7079644" y="965836"/>
              <a:ext cx="4954037" cy="3225219"/>
            </a:xfrm>
            <a:prstGeom prst="rect">
              <a:avLst/>
            </a:prstGeom>
          </p:spPr>
          <p:txBody>
            <a:bodyPr wrap="square">
              <a:spAutoFit/>
            </a:bodyPr>
            <a:lstStyle/>
            <a:p>
              <a:pPr defTabSz="685584" fontAlgn="auto">
                <a:lnSpc>
                  <a:spcPct val="150000"/>
                </a:lnSpc>
                <a:spcBef>
                  <a:spcPts val="0"/>
                </a:spcBef>
                <a:spcAft>
                  <a:spcPts val="0"/>
                </a:spcAft>
              </a:pPr>
              <a:r>
                <a:rPr lang="en-US" altLang="zh-CN" sz="1200" b="1" dirty="0">
                  <a:solidFill>
                    <a:srgbClr val="1D1D1A"/>
                  </a:solidFill>
                  <a:latin typeface="微软雅黑" panose="020B0503020204020204" pitchFamily="34" charset="-122"/>
                  <a:ea typeface="微软雅黑" panose="020B0503020204020204" pitchFamily="34" charset="-122"/>
                </a:rPr>
                <a:t>CPO</a:t>
              </a:r>
              <a:r>
                <a:rPr lang="zh-CN" altLang="en-US" sz="1200" b="1" dirty="0">
                  <a:solidFill>
                    <a:srgbClr val="1D1D1A"/>
                  </a:solidFill>
                  <a:latin typeface="微软雅黑" panose="020B0503020204020204" pitchFamily="34" charset="-122"/>
                  <a:ea typeface="微软雅黑" panose="020B0503020204020204" pitchFamily="34" charset="-122"/>
                </a:rPr>
                <a:t>优点：</a:t>
              </a:r>
              <a:endParaRPr lang="en-US" altLang="zh-CN" sz="1200" b="1" dirty="0">
                <a:solidFill>
                  <a:srgbClr val="1D1D1A"/>
                </a:solidFill>
                <a:latin typeface="微软雅黑" panose="020B0503020204020204" pitchFamily="34" charset="-122"/>
                <a:ea typeface="微软雅黑" panose="020B0503020204020204" pitchFamily="34" charset="-122"/>
              </a:endParaRPr>
            </a:p>
            <a:p>
              <a:pPr defTabSz="685584" fontAlgn="auto">
                <a:lnSpc>
                  <a:spcPct val="150000"/>
                </a:lnSpc>
                <a:spcBef>
                  <a:spcPts val="0"/>
                </a:spcBef>
                <a:spcAft>
                  <a:spcPts val="0"/>
                </a:spcAft>
              </a:pPr>
              <a:r>
                <a:rPr lang="en-US" altLang="zh-CN" sz="999" dirty="0">
                  <a:solidFill>
                    <a:srgbClr val="1D1D1A"/>
                  </a:solidFill>
                  <a:latin typeface="微软雅黑" panose="020B0503020204020204" pitchFamily="34" charset="-122"/>
                  <a:ea typeface="微软雅黑" panose="020B0503020204020204" pitchFamily="34" charset="-122"/>
                </a:rPr>
                <a:t>1</a:t>
              </a:r>
              <a:r>
                <a:rPr lang="zh-CN" altLang="en-US" sz="999" dirty="0">
                  <a:solidFill>
                    <a:srgbClr val="1D1D1A"/>
                  </a:solidFill>
                  <a:latin typeface="微软雅黑" panose="020B0503020204020204" pitchFamily="34" charset="-122"/>
                  <a:ea typeface="微软雅黑" panose="020B0503020204020204" pitchFamily="34" charset="-122"/>
                </a:rPr>
                <a:t>、</a:t>
              </a:r>
              <a:r>
                <a:rPr lang="en-US" altLang="zh-CN" sz="999" dirty="0">
                  <a:solidFill>
                    <a:srgbClr val="1D1D1A"/>
                  </a:solidFill>
                  <a:latin typeface="微软雅黑" panose="020B0503020204020204" pitchFamily="34" charset="-122"/>
                  <a:ea typeface="微软雅黑" panose="020B0503020204020204" pitchFamily="34" charset="-122"/>
                </a:rPr>
                <a:t>PCB</a:t>
              </a:r>
              <a:r>
                <a:rPr lang="zh-CN" altLang="en-US" sz="999" dirty="0">
                  <a:solidFill>
                    <a:srgbClr val="1D1D1A"/>
                  </a:solidFill>
                  <a:latin typeface="微软雅黑" panose="020B0503020204020204" pitchFamily="34" charset="-122"/>
                  <a:ea typeface="微软雅黑" panose="020B0503020204020204" pitchFamily="34" charset="-122"/>
                </a:rPr>
                <a:t>高速板材要求降低，</a:t>
              </a:r>
              <a:r>
                <a:rPr lang="en-US" altLang="zh-CN" sz="999" dirty="0">
                  <a:solidFill>
                    <a:srgbClr val="1D1D1A"/>
                  </a:solidFill>
                  <a:latin typeface="微软雅黑" panose="020B0503020204020204" pitchFamily="34" charset="-122"/>
                  <a:ea typeface="微软雅黑" panose="020B0503020204020204" pitchFamily="34" charset="-122"/>
                </a:rPr>
                <a:t> </a:t>
              </a:r>
              <a:r>
                <a:rPr lang="zh-CN" altLang="zh-CN" sz="999" dirty="0">
                  <a:solidFill>
                    <a:srgbClr val="1D1D1A"/>
                  </a:solidFill>
                  <a:latin typeface="微软雅黑" panose="020B0503020204020204" pitchFamily="34" charset="-122"/>
                  <a:ea typeface="微软雅黑" panose="020B0503020204020204" pitchFamily="34" charset="-122"/>
                </a:rPr>
                <a:t>能极大改善</a:t>
              </a:r>
              <a:r>
                <a:rPr lang="en-US" altLang="zh-CN" sz="999" dirty="0">
                  <a:solidFill>
                    <a:srgbClr val="1D1D1A"/>
                  </a:solidFill>
                  <a:latin typeface="微软雅黑" panose="020B0503020204020204" pitchFamily="34" charset="-122"/>
                  <a:ea typeface="微软雅黑" panose="020B0503020204020204" pitchFamily="34" charset="-122"/>
                </a:rPr>
                <a:t>112G \224G </a:t>
              </a:r>
              <a:r>
                <a:rPr lang="en-US" altLang="zh-CN" sz="999" dirty="0" err="1">
                  <a:solidFill>
                    <a:srgbClr val="1D1D1A"/>
                  </a:solidFill>
                  <a:latin typeface="微软雅黑" panose="020B0503020204020204" pitchFamily="34" charset="-122"/>
                  <a:ea typeface="微软雅黑" panose="020B0503020204020204" pitchFamily="34" charset="-122"/>
                </a:rPr>
                <a:t>Serdes</a:t>
              </a:r>
              <a:r>
                <a:rPr lang="zh-CN" altLang="zh-CN" sz="999" dirty="0">
                  <a:solidFill>
                    <a:srgbClr val="1D1D1A"/>
                  </a:solidFill>
                  <a:latin typeface="微软雅黑" panose="020B0503020204020204" pitchFamily="34" charset="-122"/>
                  <a:ea typeface="微软雅黑" panose="020B0503020204020204" pitchFamily="34" charset="-122"/>
                </a:rPr>
                <a:t>的</a:t>
              </a:r>
              <a:r>
                <a:rPr lang="en-US" altLang="zh-CN" sz="999" dirty="0">
                  <a:solidFill>
                    <a:srgbClr val="1D1D1A"/>
                  </a:solidFill>
                  <a:latin typeface="微软雅黑" panose="020B0503020204020204" pitchFamily="34" charset="-122"/>
                  <a:ea typeface="微软雅黑" panose="020B0503020204020204" pitchFamily="34" charset="-122"/>
                </a:rPr>
                <a:t>SI</a:t>
              </a:r>
              <a:r>
                <a:rPr lang="zh-CN" altLang="zh-CN" sz="999" dirty="0">
                  <a:solidFill>
                    <a:srgbClr val="1D1D1A"/>
                  </a:solidFill>
                  <a:latin typeface="微软雅黑" panose="020B0503020204020204" pitchFamily="34" charset="-122"/>
                  <a:ea typeface="微软雅黑" panose="020B0503020204020204" pitchFamily="34" charset="-122"/>
                </a:rPr>
                <a:t>挑战</a:t>
              </a:r>
              <a:r>
                <a:rPr lang="zh-CN" altLang="en-US" sz="999" dirty="0">
                  <a:solidFill>
                    <a:srgbClr val="1D1D1A"/>
                  </a:solidFill>
                  <a:latin typeface="微软雅黑" panose="020B0503020204020204" pitchFamily="34" charset="-122"/>
                  <a:ea typeface="微软雅黑" panose="020B0503020204020204" pitchFamily="34" charset="-122"/>
                </a:rPr>
                <a:t>，设计更具备优势 。</a:t>
              </a:r>
              <a:endParaRPr lang="en-US" altLang="zh-CN" sz="1200" b="1" dirty="0">
                <a:solidFill>
                  <a:srgbClr val="1D1D1A"/>
                </a:solidFill>
                <a:latin typeface="微软雅黑" panose="020B0503020204020204" pitchFamily="34" charset="-122"/>
                <a:ea typeface="微软雅黑" panose="020B0503020204020204" pitchFamily="34" charset="-122"/>
              </a:endParaRPr>
            </a:p>
            <a:p>
              <a:pPr defTabSz="685584" fontAlgn="auto">
                <a:lnSpc>
                  <a:spcPct val="150000"/>
                </a:lnSpc>
                <a:spcBef>
                  <a:spcPts val="0"/>
                </a:spcBef>
                <a:spcAft>
                  <a:spcPts val="0"/>
                </a:spcAft>
              </a:pPr>
              <a:r>
                <a:rPr lang="en-US" altLang="zh-CN" sz="999" dirty="0">
                  <a:solidFill>
                    <a:srgbClr val="1D1D1A"/>
                  </a:solidFill>
                  <a:latin typeface="微软雅黑" panose="020B0503020204020204" pitchFamily="34" charset="-122"/>
                  <a:ea typeface="微软雅黑" panose="020B0503020204020204" pitchFamily="34" charset="-122"/>
                </a:rPr>
                <a:t>2</a:t>
              </a:r>
              <a:r>
                <a:rPr lang="zh-CN" altLang="zh-CN" sz="999" dirty="0">
                  <a:solidFill>
                    <a:srgbClr val="1D1D1A"/>
                  </a:solidFill>
                  <a:latin typeface="微软雅黑" panose="020B0503020204020204" pitchFamily="34" charset="-122"/>
                  <a:ea typeface="微软雅黑" panose="020B0503020204020204" pitchFamily="34" charset="-122"/>
                </a:rPr>
                <a:t>、硅光技术带来整机功耗降低。</a:t>
              </a:r>
              <a:r>
                <a:rPr lang="zh-CN" altLang="en-US" sz="999" dirty="0">
                  <a:solidFill>
                    <a:srgbClr val="1D1D1A"/>
                  </a:solidFill>
                  <a:latin typeface="微软雅黑" panose="020B0503020204020204" pitchFamily="34" charset="-122"/>
                  <a:ea typeface="微软雅黑" panose="020B0503020204020204" pitchFamily="34" charset="-122"/>
                </a:rPr>
                <a:t>（</a:t>
              </a:r>
              <a:r>
                <a:rPr lang="zh-CN" altLang="zh-CN" sz="999" dirty="0">
                  <a:solidFill>
                    <a:srgbClr val="1D1D1A"/>
                  </a:solidFill>
                  <a:latin typeface="微软雅黑" panose="020B0503020204020204" pitchFamily="34" charset="-122"/>
                  <a:ea typeface="微软雅黑" panose="020B0503020204020204" pitchFamily="34" charset="-122"/>
                </a:rPr>
                <a:t>节省</a:t>
              </a:r>
              <a:r>
                <a:rPr lang="en-US" altLang="zh-CN" sz="999" dirty="0" err="1">
                  <a:solidFill>
                    <a:srgbClr val="1D1D1A"/>
                  </a:solidFill>
                  <a:latin typeface="微软雅黑" panose="020B0503020204020204" pitchFamily="34" charset="-122"/>
                  <a:ea typeface="微软雅黑" panose="020B0503020204020204" pitchFamily="34" charset="-122"/>
                </a:rPr>
                <a:t>retimer</a:t>
              </a:r>
              <a:r>
                <a:rPr lang="zh-CN" altLang="zh-CN" sz="999" dirty="0">
                  <a:solidFill>
                    <a:srgbClr val="1D1D1A"/>
                  </a:solidFill>
                  <a:latin typeface="微软雅黑" panose="020B0503020204020204" pitchFamily="34" charset="-122"/>
                  <a:ea typeface="微软雅黑" panose="020B0503020204020204" pitchFamily="34" charset="-122"/>
                </a:rPr>
                <a:t>，节省光模块部分</a:t>
              </a:r>
              <a:r>
                <a:rPr lang="en-US" altLang="zh-CN" sz="999" dirty="0">
                  <a:solidFill>
                    <a:srgbClr val="1D1D1A"/>
                  </a:solidFill>
                  <a:latin typeface="微软雅黑" panose="020B0503020204020204" pitchFamily="34" charset="-122"/>
                  <a:ea typeface="微软雅黑" panose="020B0503020204020204" pitchFamily="34" charset="-122"/>
                </a:rPr>
                <a:t>DSP</a:t>
              </a:r>
              <a:r>
                <a:rPr lang="zh-CN" altLang="zh-CN" sz="999" dirty="0">
                  <a:solidFill>
                    <a:srgbClr val="1D1D1A"/>
                  </a:solidFill>
                  <a:latin typeface="微软雅黑" panose="020B0503020204020204" pitchFamily="34" charset="-122"/>
                  <a:ea typeface="微软雅黑" panose="020B0503020204020204" pitchFamily="34" charset="-122"/>
                </a:rPr>
                <a:t>转换电路，预计整体功耗降低</a:t>
              </a:r>
              <a:r>
                <a:rPr lang="zh-CN" altLang="en-US" sz="999" dirty="0">
                  <a:solidFill>
                    <a:srgbClr val="1D1D1A"/>
                  </a:solidFill>
                  <a:latin typeface="微软雅黑" panose="020B0503020204020204" pitchFamily="34" charset="-122"/>
                  <a:ea typeface="微软雅黑" panose="020B0503020204020204" pitchFamily="34" charset="-122"/>
                </a:rPr>
                <a:t>。）</a:t>
              </a:r>
              <a:endParaRPr lang="zh-CN" altLang="zh-CN" sz="999" dirty="0">
                <a:solidFill>
                  <a:srgbClr val="1D1D1A"/>
                </a:solidFill>
                <a:latin typeface="微软雅黑" panose="020B0503020204020204" pitchFamily="34" charset="-122"/>
                <a:ea typeface="微软雅黑" panose="020B0503020204020204" pitchFamily="34" charset="-122"/>
              </a:endParaRPr>
            </a:p>
            <a:p>
              <a:pPr defTabSz="685584" fontAlgn="auto">
                <a:lnSpc>
                  <a:spcPct val="150000"/>
                </a:lnSpc>
                <a:spcBef>
                  <a:spcPts val="0"/>
                </a:spcBef>
                <a:spcAft>
                  <a:spcPts val="0"/>
                </a:spcAft>
              </a:pPr>
              <a:r>
                <a:rPr lang="en-US" altLang="zh-CN" sz="999" dirty="0">
                  <a:solidFill>
                    <a:srgbClr val="1D1D1A"/>
                  </a:solidFill>
                  <a:latin typeface="微软雅黑" panose="020B0503020204020204" pitchFamily="34" charset="-122"/>
                  <a:ea typeface="微软雅黑" panose="020B0503020204020204" pitchFamily="34" charset="-122"/>
                </a:rPr>
                <a:t>3</a:t>
              </a:r>
              <a:r>
                <a:rPr lang="zh-CN" altLang="zh-CN" sz="999" dirty="0">
                  <a:solidFill>
                    <a:srgbClr val="1D1D1A"/>
                  </a:solidFill>
                  <a:latin typeface="微软雅黑" panose="020B0503020204020204" pitchFamily="34" charset="-122"/>
                  <a:ea typeface="微软雅黑" panose="020B0503020204020204" pitchFamily="34" charset="-122"/>
                </a:rPr>
                <a:t>、芯片直接出光，时延更低</a:t>
              </a:r>
              <a:r>
                <a:rPr lang="zh-CN" altLang="en-US" sz="999" dirty="0">
                  <a:solidFill>
                    <a:srgbClr val="1D1D1A"/>
                  </a:solidFill>
                  <a:latin typeface="微软雅黑" panose="020B0503020204020204" pitchFamily="34" charset="-122"/>
                  <a:ea typeface="微软雅黑" panose="020B0503020204020204" pitchFamily="34" charset="-122"/>
                </a:rPr>
                <a:t>（</a:t>
              </a:r>
              <a:r>
                <a:rPr lang="zh-CN" altLang="zh-CN" sz="999" dirty="0">
                  <a:solidFill>
                    <a:srgbClr val="1D1D1A"/>
                  </a:solidFill>
                  <a:latin typeface="微软雅黑" panose="020B0503020204020204" pitchFamily="34" charset="-122"/>
                  <a:ea typeface="微软雅黑" panose="020B0503020204020204" pitchFamily="34" charset="-122"/>
                </a:rPr>
                <a:t>减少</a:t>
              </a:r>
              <a:r>
                <a:rPr lang="en-US" altLang="zh-CN" sz="999" dirty="0" err="1">
                  <a:solidFill>
                    <a:srgbClr val="1D1D1A"/>
                  </a:solidFill>
                  <a:latin typeface="微软雅黑" panose="020B0503020204020204" pitchFamily="34" charset="-122"/>
                  <a:ea typeface="微软雅黑" panose="020B0503020204020204" pitchFamily="34" charset="-122"/>
                </a:rPr>
                <a:t>retimer</a:t>
              </a:r>
              <a:r>
                <a:rPr lang="zh-CN" altLang="zh-CN" sz="999" dirty="0">
                  <a:solidFill>
                    <a:srgbClr val="1D1D1A"/>
                  </a:solidFill>
                  <a:latin typeface="微软雅黑" panose="020B0503020204020204" pitchFamily="34" charset="-122"/>
                  <a:ea typeface="微软雅黑" panose="020B0503020204020204" pitchFamily="34" charset="-122"/>
                </a:rPr>
                <a:t>和光模块的内部</a:t>
              </a:r>
              <a:r>
                <a:rPr lang="en-US" altLang="zh-CN" sz="999" dirty="0">
                  <a:solidFill>
                    <a:srgbClr val="1D1D1A"/>
                  </a:solidFill>
                  <a:latin typeface="微软雅黑" panose="020B0503020204020204" pitchFamily="34" charset="-122"/>
                  <a:ea typeface="微软雅黑" panose="020B0503020204020204" pitchFamily="34" charset="-122"/>
                </a:rPr>
                <a:t>DSP</a:t>
              </a:r>
              <a:r>
                <a:rPr lang="zh-CN" altLang="zh-CN" sz="999" dirty="0">
                  <a:solidFill>
                    <a:srgbClr val="1D1D1A"/>
                  </a:solidFill>
                  <a:latin typeface="微软雅黑" panose="020B0503020204020204" pitchFamily="34" charset="-122"/>
                  <a:ea typeface="微软雅黑" panose="020B0503020204020204" pitchFamily="34" charset="-122"/>
                </a:rPr>
                <a:t>芯片转换，可降低时延</a:t>
              </a:r>
              <a:r>
                <a:rPr lang="zh-CN" altLang="en-US" sz="999" dirty="0">
                  <a:solidFill>
                    <a:srgbClr val="1D1D1A"/>
                  </a:solidFill>
                  <a:latin typeface="微软雅黑" panose="020B0503020204020204" pitchFamily="34" charset="-122"/>
                  <a:ea typeface="微软雅黑" panose="020B0503020204020204" pitchFamily="34" charset="-122"/>
                </a:rPr>
                <a:t>）</a:t>
              </a:r>
              <a:r>
                <a:rPr lang="zh-CN" altLang="zh-CN" sz="999" dirty="0">
                  <a:solidFill>
                    <a:srgbClr val="1D1D1A"/>
                  </a:solidFill>
                  <a:latin typeface="微软雅黑" panose="020B0503020204020204" pitchFamily="34" charset="-122"/>
                  <a:ea typeface="微软雅黑" panose="020B0503020204020204" pitchFamily="34" charset="-122"/>
                </a:rPr>
                <a:t>；</a:t>
              </a:r>
              <a:endParaRPr lang="en-US" altLang="zh-CN" sz="999" dirty="0">
                <a:solidFill>
                  <a:srgbClr val="1D1D1A"/>
                </a:solidFill>
                <a:latin typeface="微软雅黑" panose="020B0503020204020204" pitchFamily="34" charset="-122"/>
                <a:ea typeface="微软雅黑" panose="020B0503020204020204" pitchFamily="34" charset="-122"/>
              </a:endParaRPr>
            </a:p>
            <a:p>
              <a:pPr defTabSz="685584" fontAlgn="auto">
                <a:lnSpc>
                  <a:spcPct val="150000"/>
                </a:lnSpc>
                <a:spcBef>
                  <a:spcPts val="0"/>
                </a:spcBef>
                <a:spcAft>
                  <a:spcPts val="0"/>
                </a:spcAft>
              </a:pPr>
              <a:r>
                <a:rPr lang="en-US" altLang="zh-CN" sz="999" dirty="0">
                  <a:solidFill>
                    <a:srgbClr val="1D1D1A"/>
                  </a:solidFill>
                  <a:latin typeface="微软雅黑" panose="020B0503020204020204" pitchFamily="34" charset="-122"/>
                  <a:ea typeface="微软雅黑" panose="020B0503020204020204" pitchFamily="34" charset="-122"/>
                </a:rPr>
                <a:t>4</a:t>
              </a:r>
              <a:r>
                <a:rPr lang="zh-CN" altLang="en-US" sz="999" dirty="0">
                  <a:solidFill>
                    <a:srgbClr val="1D1D1A"/>
                  </a:solidFill>
                  <a:latin typeface="微软雅黑" panose="020B0503020204020204" pitchFamily="34" charset="-122"/>
                  <a:ea typeface="微软雅黑" panose="020B0503020204020204" pitchFamily="34" charset="-122"/>
                </a:rPr>
                <a:t>、芯片出光，</a:t>
              </a:r>
              <a:r>
                <a:rPr lang="zh-CN" altLang="zh-CN" sz="999" dirty="0">
                  <a:solidFill>
                    <a:srgbClr val="1D1D1A"/>
                  </a:solidFill>
                  <a:latin typeface="微软雅黑" panose="020B0503020204020204" pitchFamily="34" charset="-122"/>
                  <a:ea typeface="微软雅黑" panose="020B0503020204020204" pitchFamily="34" charset="-122"/>
                </a:rPr>
                <a:t>用户接口占用体积小，同等交换机面板端口可布密度更高</a:t>
              </a:r>
              <a:r>
                <a:rPr lang="zh-CN" altLang="en-US" sz="999" dirty="0">
                  <a:solidFill>
                    <a:srgbClr val="1D1D1A"/>
                  </a:solidFill>
                  <a:latin typeface="微软雅黑" panose="020B0503020204020204" pitchFamily="34" charset="-122"/>
                  <a:ea typeface="微软雅黑" panose="020B0503020204020204" pitchFamily="34" charset="-122"/>
                </a:rPr>
                <a:t>。</a:t>
              </a:r>
              <a:endParaRPr lang="en-US" altLang="zh-CN" sz="999" dirty="0">
                <a:solidFill>
                  <a:srgbClr val="1D1D1A"/>
                </a:solidFill>
                <a:latin typeface="微软雅黑" panose="020B0503020204020204" pitchFamily="34" charset="-122"/>
                <a:ea typeface="微软雅黑" panose="020B0503020204020204" pitchFamily="34" charset="-122"/>
              </a:endParaRPr>
            </a:p>
            <a:p>
              <a:pPr defTabSz="685584" fontAlgn="auto">
                <a:lnSpc>
                  <a:spcPct val="150000"/>
                </a:lnSpc>
                <a:spcBef>
                  <a:spcPts val="0"/>
                </a:spcBef>
                <a:spcAft>
                  <a:spcPts val="0"/>
                </a:spcAft>
              </a:pPr>
              <a:endParaRPr lang="en-US" altLang="zh-CN" sz="999" dirty="0">
                <a:solidFill>
                  <a:srgbClr val="1D1D1A"/>
                </a:solidFill>
                <a:latin typeface="微软雅黑" panose="020B0503020204020204" pitchFamily="34" charset="-122"/>
                <a:ea typeface="微软雅黑" panose="020B0503020204020204" pitchFamily="34" charset="-122"/>
              </a:endParaRPr>
            </a:p>
          </p:txBody>
        </p:sp>
        <p:sp>
          <p:nvSpPr>
            <p:cNvPr id="9" name="矩形 8"/>
            <p:cNvSpPr/>
            <p:nvPr/>
          </p:nvSpPr>
          <p:spPr>
            <a:xfrm>
              <a:off x="7047750" y="900752"/>
              <a:ext cx="5086197" cy="5615300"/>
            </a:xfrm>
            <a:prstGeom prst="rect">
              <a:avLst/>
            </a:prstGeom>
            <a:noFill/>
            <a:ln w="9525" cap="flat" cmpd="sng" algn="ctr">
              <a:solidFill>
                <a:schemeClr val="tx1">
                  <a:lumMod val="50000"/>
                  <a:lumOff val="50000"/>
                </a:schemeClr>
              </a:solidFill>
              <a:prstDash val="solid"/>
            </a:ln>
          </p:spPr>
          <p:txBody>
            <a:bodyPr rtlCol="0" anchor="ctr"/>
            <a:lstStyle/>
            <a:p>
              <a:pPr algn="ctr" defTabSz="914012" fontAlgn="auto">
                <a:spcBef>
                  <a:spcPts val="0"/>
                </a:spcBef>
                <a:spcAft>
                  <a:spcPts val="0"/>
                </a:spcAft>
              </a:pPr>
              <a:endParaRPr lang="zh-CN" altLang="en-US" sz="1400" b="1" kern="0">
                <a:solidFill>
                  <a:srgbClr val="1D1D1A"/>
                </a:solidFill>
                <a:latin typeface="微软雅黑" panose="020B0503020204020204" pitchFamily="34" charset="-122"/>
                <a:ea typeface="微软雅黑" panose="020B0503020204020204" pitchFamily="34" charset="-122"/>
              </a:endParaRPr>
            </a:p>
          </p:txBody>
        </p:sp>
        <p:sp>
          <p:nvSpPr>
            <p:cNvPr id="10" name="矩形 9"/>
            <p:cNvSpPr/>
            <p:nvPr/>
          </p:nvSpPr>
          <p:spPr>
            <a:xfrm>
              <a:off x="7079642" y="4175917"/>
              <a:ext cx="4954037" cy="1994657"/>
            </a:xfrm>
            <a:prstGeom prst="rect">
              <a:avLst/>
            </a:prstGeom>
          </p:spPr>
          <p:txBody>
            <a:bodyPr wrap="square">
              <a:spAutoFit/>
            </a:bodyPr>
            <a:lstStyle/>
            <a:p>
              <a:pPr defTabSz="685584" fontAlgn="auto">
                <a:lnSpc>
                  <a:spcPct val="150000"/>
                </a:lnSpc>
                <a:spcBef>
                  <a:spcPts val="0"/>
                </a:spcBef>
                <a:spcAft>
                  <a:spcPts val="0"/>
                </a:spcAft>
              </a:pPr>
              <a:r>
                <a:rPr lang="en-US" altLang="zh-CN" sz="1200" b="1" dirty="0">
                  <a:solidFill>
                    <a:srgbClr val="1D1D1A"/>
                  </a:solidFill>
                  <a:latin typeface="微软雅黑" panose="020B0503020204020204" pitchFamily="34" charset="-122"/>
                  <a:ea typeface="微软雅黑" panose="020B0503020204020204" pitchFamily="34" charset="-122"/>
                </a:rPr>
                <a:t>CPO</a:t>
              </a:r>
              <a:r>
                <a:rPr lang="zh-CN" altLang="en-US" sz="1200" b="1" dirty="0">
                  <a:solidFill>
                    <a:srgbClr val="1D1D1A"/>
                  </a:solidFill>
                  <a:latin typeface="微软雅黑" panose="020B0503020204020204" pitchFamily="34" charset="-122"/>
                  <a:ea typeface="微软雅黑" panose="020B0503020204020204" pitchFamily="34" charset="-122"/>
                </a:rPr>
                <a:t>挑战：</a:t>
              </a:r>
              <a:endParaRPr lang="en-US" altLang="zh-CN" sz="1200" b="1" dirty="0">
                <a:solidFill>
                  <a:srgbClr val="1D1D1A"/>
                </a:solidFill>
                <a:latin typeface="微软雅黑" panose="020B0503020204020204" pitchFamily="34" charset="-122"/>
                <a:ea typeface="微软雅黑" panose="020B0503020204020204" pitchFamily="34" charset="-122"/>
              </a:endParaRPr>
            </a:p>
            <a:p>
              <a:pPr defTabSz="685584" fontAlgn="auto">
                <a:lnSpc>
                  <a:spcPct val="150000"/>
                </a:lnSpc>
                <a:spcBef>
                  <a:spcPts val="0"/>
                </a:spcBef>
                <a:spcAft>
                  <a:spcPts val="0"/>
                </a:spcAft>
              </a:pPr>
              <a:r>
                <a:rPr lang="en-US" altLang="zh-CN" sz="999" dirty="0">
                  <a:solidFill>
                    <a:srgbClr val="1D1D1A"/>
                  </a:solidFill>
                  <a:latin typeface="微软雅黑" panose="020B0503020204020204" pitchFamily="34" charset="-122"/>
                  <a:ea typeface="微软雅黑" panose="020B0503020204020204" pitchFamily="34" charset="-122"/>
                </a:rPr>
                <a:t>1</a:t>
              </a:r>
              <a:r>
                <a:rPr lang="zh-CN" altLang="en-US" sz="999" dirty="0">
                  <a:solidFill>
                    <a:srgbClr val="1D1D1A"/>
                  </a:solidFill>
                  <a:latin typeface="微软雅黑" panose="020B0503020204020204" pitchFamily="34" charset="-122"/>
                  <a:ea typeface="微软雅黑" panose="020B0503020204020204" pitchFamily="34" charset="-122"/>
                </a:rPr>
                <a:t>、集成光引擎，对芯片的可靠性要求更高；</a:t>
              </a:r>
              <a:endParaRPr lang="en-US" altLang="zh-CN" sz="999" dirty="0">
                <a:solidFill>
                  <a:srgbClr val="1D1D1A"/>
                </a:solidFill>
                <a:latin typeface="微软雅黑" panose="020B0503020204020204" pitchFamily="34" charset="-122"/>
                <a:ea typeface="微软雅黑" panose="020B0503020204020204" pitchFamily="34" charset="-122"/>
              </a:endParaRPr>
            </a:p>
            <a:p>
              <a:pPr defTabSz="685584" fontAlgn="auto">
                <a:lnSpc>
                  <a:spcPct val="150000"/>
                </a:lnSpc>
                <a:spcBef>
                  <a:spcPts val="0"/>
                </a:spcBef>
                <a:spcAft>
                  <a:spcPts val="0"/>
                </a:spcAft>
              </a:pPr>
              <a:r>
                <a:rPr lang="en-US" altLang="zh-CN" sz="999" dirty="0">
                  <a:solidFill>
                    <a:srgbClr val="1D1D1A"/>
                  </a:solidFill>
                  <a:latin typeface="Arial" panose="020B0604020202020204"/>
                  <a:ea typeface="黑体" panose="02010609060101010101" pitchFamily="49" charset="-122"/>
                </a:rPr>
                <a:t>2</a:t>
              </a:r>
              <a:r>
                <a:rPr lang="zh-CN" altLang="en-US" sz="999" dirty="0">
                  <a:solidFill>
                    <a:srgbClr val="1D1D1A"/>
                  </a:solidFill>
                  <a:latin typeface="Arial" panose="020B0604020202020204"/>
                  <a:ea typeface="黑体" panose="02010609060101010101" pitchFamily="49" charset="-122"/>
                </a:rPr>
                <a:t>、</a:t>
              </a:r>
              <a:r>
                <a:rPr lang="zh-CN" altLang="en-US" sz="999" dirty="0">
                  <a:solidFill>
                    <a:srgbClr val="1D1D1A"/>
                  </a:solidFill>
                  <a:latin typeface="微软雅黑" panose="020B0503020204020204" pitchFamily="34" charset="-122"/>
                  <a:ea typeface="微软雅黑" panose="020B0503020204020204" pitchFamily="34" charset="-122"/>
                </a:rPr>
                <a:t>复杂的光链路转接，生产组装难度增大；</a:t>
              </a:r>
              <a:endParaRPr lang="en-US" altLang="zh-CN" sz="999" dirty="0">
                <a:solidFill>
                  <a:srgbClr val="1D1D1A"/>
                </a:solidFill>
                <a:latin typeface="微软雅黑" panose="020B0503020204020204" pitchFamily="34" charset="-122"/>
                <a:ea typeface="微软雅黑" panose="020B0503020204020204" pitchFamily="34" charset="-122"/>
              </a:endParaRPr>
            </a:p>
            <a:p>
              <a:pPr defTabSz="685584" fontAlgn="auto">
                <a:lnSpc>
                  <a:spcPct val="150000"/>
                </a:lnSpc>
                <a:spcBef>
                  <a:spcPts val="0"/>
                </a:spcBef>
                <a:spcAft>
                  <a:spcPts val="0"/>
                </a:spcAft>
              </a:pPr>
              <a:r>
                <a:rPr lang="en-US" altLang="zh-CN" sz="999" dirty="0">
                  <a:solidFill>
                    <a:srgbClr val="1D1D1A"/>
                  </a:solidFill>
                  <a:latin typeface="微软雅黑" panose="020B0503020204020204" pitchFamily="34" charset="-122"/>
                  <a:ea typeface="微软雅黑" panose="020B0503020204020204" pitchFamily="34" charset="-122"/>
                </a:rPr>
                <a:t>3</a:t>
              </a:r>
              <a:r>
                <a:rPr lang="zh-CN" altLang="en-US" sz="999" dirty="0">
                  <a:solidFill>
                    <a:srgbClr val="1D1D1A"/>
                  </a:solidFill>
                  <a:latin typeface="微软雅黑" panose="020B0503020204020204" pitchFamily="34" charset="-122"/>
                  <a:ea typeface="微软雅黑" panose="020B0503020204020204" pitchFamily="34" charset="-122"/>
                </a:rPr>
                <a:t>、集成度高，供电散热难度加大；</a:t>
              </a:r>
              <a:endParaRPr lang="en-US" altLang="zh-CN" sz="999" dirty="0">
                <a:solidFill>
                  <a:srgbClr val="1D1D1A"/>
                </a:solidFill>
                <a:latin typeface="微软雅黑" panose="020B0503020204020204" pitchFamily="34" charset="-122"/>
                <a:ea typeface="微软雅黑" panose="020B0503020204020204" pitchFamily="34" charset="-122"/>
              </a:endParaRPr>
            </a:p>
            <a:p>
              <a:pPr defTabSz="685584" fontAlgn="auto">
                <a:lnSpc>
                  <a:spcPct val="150000"/>
                </a:lnSpc>
                <a:spcBef>
                  <a:spcPts val="0"/>
                </a:spcBef>
                <a:spcAft>
                  <a:spcPts val="0"/>
                </a:spcAft>
              </a:pPr>
              <a:r>
                <a:rPr lang="en-US" altLang="zh-CN" sz="999" dirty="0">
                  <a:solidFill>
                    <a:srgbClr val="1D1D1A"/>
                  </a:solidFill>
                  <a:latin typeface="微软雅黑" panose="020B0503020204020204" pitchFamily="34" charset="-122"/>
                  <a:ea typeface="微软雅黑" panose="020B0503020204020204" pitchFamily="34" charset="-122"/>
                </a:rPr>
                <a:t>4</a:t>
              </a:r>
              <a:r>
                <a:rPr lang="zh-CN" altLang="en-US" sz="999" dirty="0">
                  <a:solidFill>
                    <a:srgbClr val="1D1D1A"/>
                  </a:solidFill>
                  <a:latin typeface="微软雅黑" panose="020B0503020204020204" pitchFamily="34" charset="-122"/>
                  <a:ea typeface="微软雅黑" panose="020B0503020204020204" pitchFamily="34" charset="-122"/>
                </a:rPr>
                <a:t>、外置激光光源管理还未统一；</a:t>
              </a:r>
              <a:endParaRPr lang="en-US" altLang="zh-CN" sz="999" dirty="0">
                <a:solidFill>
                  <a:srgbClr val="1D1D1A"/>
                </a:solidFill>
                <a:latin typeface="微软雅黑" panose="020B0503020204020204" pitchFamily="34" charset="-122"/>
                <a:ea typeface="微软雅黑" panose="020B0503020204020204" pitchFamily="34" charset="-122"/>
              </a:endParaRPr>
            </a:p>
            <a:p>
              <a:pPr defTabSz="685584" fontAlgn="auto">
                <a:lnSpc>
                  <a:spcPct val="150000"/>
                </a:lnSpc>
                <a:spcBef>
                  <a:spcPts val="0"/>
                </a:spcBef>
                <a:spcAft>
                  <a:spcPts val="0"/>
                </a:spcAft>
              </a:pPr>
              <a:endParaRPr lang="en-US" altLang="zh-CN" sz="999" dirty="0">
                <a:solidFill>
                  <a:srgbClr val="1D1D1A"/>
                </a:solidFill>
                <a:latin typeface="微软雅黑" panose="020B0503020204020204" pitchFamily="34" charset="-122"/>
                <a:ea typeface="微软雅黑" panose="020B0503020204020204" pitchFamily="34" charset="-122"/>
              </a:endParaRPr>
            </a:p>
          </p:txBody>
        </p:sp>
      </p:grpSp>
      <p:sp>
        <p:nvSpPr>
          <p:cNvPr id="8" name="矩形 7">
            <a:extLst>
              <a:ext uri="{FF2B5EF4-FFF2-40B4-BE49-F238E27FC236}">
                <a16:creationId xmlns:a16="http://schemas.microsoft.com/office/drawing/2014/main" id="{08919D33-C246-4079-A93B-EADF96F69668}"/>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AA1C7EE0-E069-4C99-B959-EFC7E0D39B6A}"/>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24742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标题 1">
            <a:extLst>
              <a:ext uri="{FF2B5EF4-FFF2-40B4-BE49-F238E27FC236}">
                <a16:creationId xmlns:a16="http://schemas.microsoft.com/office/drawing/2014/main" id="{EC0B0B94-8B17-E98D-63D2-0BF2ABBE88CB}"/>
              </a:ext>
            </a:extLst>
          </p:cNvPr>
          <p:cNvSpPr txBox="1">
            <a:spLocks/>
          </p:cNvSpPr>
          <p:nvPr/>
        </p:nvSpPr>
        <p:spPr>
          <a:xfrm>
            <a:off x="550464" y="184595"/>
            <a:ext cx="4720756" cy="379418"/>
          </a:xfrm>
          <a:prstGeom prst="rect">
            <a:avLst/>
          </a:prstGeom>
        </p:spPr>
        <p:txBody>
          <a:bodyPr lIns="0" tIns="0" rIns="0" bIns="0" anchor="t">
            <a:normAutofit/>
          </a:bodyPr>
          <a:lstStyle>
            <a:lvl1pPr marL="0" indent="0" algn="l" defTabSz="1187798" rtl="0" eaLnBrk="1" latinLnBrk="0" hangingPunct="1">
              <a:lnSpc>
                <a:spcPts val="3428"/>
              </a:lnSpc>
              <a:spcBef>
                <a:spcPts val="0"/>
              </a:spcBef>
              <a:buFont typeface="Arial" panose="020B0604020202020204" pitchFamily="34" charset="0"/>
              <a:buNone/>
              <a:defRPr sz="2798" kern="1200" baseline="0">
                <a:solidFill>
                  <a:schemeClr val="tx1"/>
                </a:solidFill>
                <a:latin typeface="Microsoft YaHei" panose="020B0503020204020204" pitchFamily="34" charset="-122"/>
                <a:ea typeface="Microsoft YaHei" panose="020B0503020204020204" pitchFamily="34" charset="-122"/>
                <a:cs typeface="+mn-cs"/>
              </a:defRPr>
            </a:lvl1pPr>
            <a:lvl2pPr marL="593544" indent="0" algn="ctr" defTabSz="1187798" rtl="0" eaLnBrk="1" latinLnBrk="0" hangingPunct="1">
              <a:lnSpc>
                <a:spcPct val="90000"/>
              </a:lnSpc>
              <a:spcBef>
                <a:spcPts val="650"/>
              </a:spcBef>
              <a:buFont typeface="Arial" panose="020B0604020202020204" pitchFamily="34" charset="0"/>
              <a:buNone/>
              <a:defRPr sz="2596" kern="1200">
                <a:solidFill>
                  <a:schemeClr val="tx1"/>
                </a:solidFill>
                <a:latin typeface="+mn-lt"/>
                <a:ea typeface="+mn-ea"/>
                <a:cs typeface="+mn-cs"/>
              </a:defRPr>
            </a:lvl2pPr>
            <a:lvl3pPr marL="1187085"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0631"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417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771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125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480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4834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defTabSz="890492" fontAlgn="auto">
              <a:lnSpc>
                <a:spcPts val="2570"/>
              </a:lnSpc>
              <a:spcAft>
                <a:spcPts val="0"/>
              </a:spcAft>
              <a:defRPr/>
            </a:pPr>
            <a:r>
              <a:rPr lang="en-US" altLang="zh-CN"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H3C S9827-64EO 800G</a:t>
            </a:r>
            <a:r>
              <a:rPr lang="zh-CN" altLang="en-US"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硅光</a:t>
            </a:r>
            <a:r>
              <a:rPr lang="en-US" altLang="zh-CN"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CPO</a:t>
            </a:r>
            <a:r>
              <a:rPr lang="zh-CN" altLang="en-US"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交换机</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08" y="1067316"/>
            <a:ext cx="4882065" cy="3661549"/>
          </a:xfrm>
          <a:prstGeom prst="rect">
            <a:avLst/>
          </a:prstGeom>
        </p:spPr>
      </p:pic>
      <p:sp>
        <p:nvSpPr>
          <p:cNvPr id="4" name="矩形 3"/>
          <p:cNvSpPr/>
          <p:nvPr/>
        </p:nvSpPr>
        <p:spPr>
          <a:xfrm>
            <a:off x="1717863" y="1896300"/>
            <a:ext cx="701663" cy="282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cxnSp>
        <p:nvCxnSpPr>
          <p:cNvPr id="6" name="肘形连接符 5"/>
          <p:cNvCxnSpPr>
            <a:stCxn id="4" idx="3"/>
          </p:cNvCxnSpPr>
          <p:nvPr/>
        </p:nvCxnSpPr>
        <p:spPr>
          <a:xfrm flipV="1">
            <a:off x="2419527" y="1535422"/>
            <a:ext cx="4561991" cy="502017"/>
          </a:xfrm>
          <a:prstGeom prst="bentConnector3">
            <a:avLst>
              <a:gd name="adj1" fmla="val 50000"/>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80F0644-B87B-6043-8D80-E3A1DEBD85D0}"/>
              </a:ext>
            </a:extLst>
          </p:cNvPr>
          <p:cNvSpPr txBox="1"/>
          <p:nvPr/>
        </p:nvSpPr>
        <p:spPr>
          <a:xfrm>
            <a:off x="6656492" y="1390178"/>
            <a:ext cx="2053377" cy="323037"/>
          </a:xfrm>
          <a:prstGeom prst="rect">
            <a:avLst/>
          </a:prstGeom>
          <a:noFill/>
        </p:spPr>
        <p:txBody>
          <a:bodyPr wrap="square" rtlCol="0">
            <a:spAutoFit/>
          </a:bodyPr>
          <a:lstStyle/>
          <a:p>
            <a:pPr algn="ctr" defTabSz="685584" fontAlgn="auto">
              <a:spcBef>
                <a:spcPts val="0"/>
              </a:spcBef>
              <a:spcAft>
                <a:spcPts val="0"/>
              </a:spcAft>
            </a:pPr>
            <a:r>
              <a:rPr lang="en-US" altLang="zh-CN" sz="1499" b="1" dirty="0">
                <a:solidFill>
                  <a:srgbClr val="1D1D1A"/>
                </a:solidFill>
                <a:latin typeface="Microsoft YaHei" panose="020B0503020204020204" pitchFamily="34" charset="-122"/>
                <a:ea typeface="Microsoft YaHei" panose="020B0503020204020204" pitchFamily="34" charset="-122"/>
              </a:rPr>
              <a:t>51.2T</a:t>
            </a:r>
            <a:r>
              <a:rPr lang="zh-CN" altLang="en-US" sz="1499" b="1" dirty="0">
                <a:solidFill>
                  <a:srgbClr val="1D1D1A"/>
                </a:solidFill>
                <a:latin typeface="Microsoft YaHei" panose="020B0503020204020204" pitchFamily="34" charset="-122"/>
                <a:ea typeface="Microsoft YaHei" panose="020B0503020204020204" pitchFamily="34" charset="-122"/>
              </a:rPr>
              <a:t>交换芯片</a:t>
            </a:r>
          </a:p>
        </p:txBody>
      </p:sp>
      <p:sp>
        <p:nvSpPr>
          <p:cNvPr id="17" name="矩形 16"/>
          <p:cNvSpPr/>
          <p:nvPr/>
        </p:nvSpPr>
        <p:spPr>
          <a:xfrm>
            <a:off x="3848390" y="2615813"/>
            <a:ext cx="958401" cy="282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cxnSp>
        <p:nvCxnSpPr>
          <p:cNvPr id="18" name="肘形连接符 17"/>
          <p:cNvCxnSpPr>
            <a:stCxn id="17" idx="3"/>
          </p:cNvCxnSpPr>
          <p:nvPr/>
        </p:nvCxnSpPr>
        <p:spPr>
          <a:xfrm flipV="1">
            <a:off x="4806790" y="2268517"/>
            <a:ext cx="1564627" cy="488435"/>
          </a:xfrm>
          <a:prstGeom prst="bentConnector3">
            <a:avLst>
              <a:gd name="adj1" fmla="val 50000"/>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80F0644-B87B-6043-8D80-E3A1DEBD85D0}"/>
              </a:ext>
            </a:extLst>
          </p:cNvPr>
          <p:cNvSpPr txBox="1"/>
          <p:nvPr/>
        </p:nvSpPr>
        <p:spPr>
          <a:xfrm>
            <a:off x="6371418" y="2118534"/>
            <a:ext cx="1750246" cy="553741"/>
          </a:xfrm>
          <a:prstGeom prst="rect">
            <a:avLst/>
          </a:prstGeom>
          <a:noFill/>
        </p:spPr>
        <p:txBody>
          <a:bodyPr wrap="square" rtlCol="0">
            <a:spAutoFit/>
          </a:bodyPr>
          <a:lstStyle/>
          <a:p>
            <a:pPr algn="ctr" defTabSz="685584" fontAlgn="auto">
              <a:spcBef>
                <a:spcPts val="0"/>
              </a:spcBef>
              <a:spcAft>
                <a:spcPts val="0"/>
              </a:spcAft>
            </a:pPr>
            <a:r>
              <a:rPr lang="en-US" altLang="zh-CN" sz="1499" b="1" dirty="0">
                <a:solidFill>
                  <a:srgbClr val="1D1D1A"/>
                </a:solidFill>
                <a:latin typeface="Microsoft YaHei" panose="020B0503020204020204" pitchFamily="34" charset="-122"/>
                <a:ea typeface="Microsoft YaHei" panose="020B0503020204020204" pitchFamily="34" charset="-122"/>
              </a:rPr>
              <a:t>MDC/LC</a:t>
            </a:r>
            <a:r>
              <a:rPr lang="zh-CN" altLang="en-US" sz="1499" b="1" dirty="0">
                <a:solidFill>
                  <a:srgbClr val="1D1D1A"/>
                </a:solidFill>
                <a:latin typeface="Microsoft YaHei" panose="020B0503020204020204" pitchFamily="34" charset="-122"/>
                <a:ea typeface="Microsoft YaHei" panose="020B0503020204020204" pitchFamily="34" charset="-122"/>
              </a:rPr>
              <a:t>光纤接头</a:t>
            </a:r>
            <a:endParaRPr lang="en-US" altLang="zh-CN" sz="1499" b="1" dirty="0">
              <a:solidFill>
                <a:srgbClr val="1D1D1A"/>
              </a:solidFill>
              <a:latin typeface="Microsoft YaHei" panose="020B0503020204020204" pitchFamily="34" charset="-122"/>
              <a:ea typeface="Microsoft YaHei" panose="020B0503020204020204" pitchFamily="34" charset="-122"/>
            </a:endParaRPr>
          </a:p>
          <a:p>
            <a:pPr algn="ctr" defTabSz="685584" fontAlgn="auto">
              <a:spcBef>
                <a:spcPts val="0"/>
              </a:spcBef>
              <a:spcAft>
                <a:spcPts val="0"/>
              </a:spcAft>
            </a:pPr>
            <a:r>
              <a:rPr lang="zh-CN" altLang="en-US" sz="1499" b="1" dirty="0">
                <a:solidFill>
                  <a:srgbClr val="1D1D1A"/>
                </a:solidFill>
                <a:latin typeface="Microsoft YaHei" panose="020B0503020204020204" pitchFamily="34" charset="-122"/>
                <a:ea typeface="Microsoft YaHei" panose="020B0503020204020204" pitchFamily="34" charset="-122"/>
              </a:rPr>
              <a:t>（数据出接口）</a:t>
            </a:r>
          </a:p>
        </p:txBody>
      </p:sp>
      <p:sp>
        <p:nvSpPr>
          <p:cNvPr id="24" name="矩形 23"/>
          <p:cNvSpPr/>
          <p:nvPr/>
        </p:nvSpPr>
        <p:spPr>
          <a:xfrm>
            <a:off x="2855040" y="3030917"/>
            <a:ext cx="669402" cy="809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cxnSp>
        <p:nvCxnSpPr>
          <p:cNvPr id="30" name="直接连接符 29"/>
          <p:cNvCxnSpPr>
            <a:stCxn id="24" idx="3"/>
          </p:cNvCxnSpPr>
          <p:nvPr/>
        </p:nvCxnSpPr>
        <p:spPr>
          <a:xfrm flipV="1">
            <a:off x="3524442" y="3423463"/>
            <a:ext cx="2757632" cy="11988"/>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80F0644-B87B-6043-8D80-E3A1DEBD85D0}"/>
              </a:ext>
            </a:extLst>
          </p:cNvPr>
          <p:cNvSpPr txBox="1"/>
          <p:nvPr/>
        </p:nvSpPr>
        <p:spPr>
          <a:xfrm>
            <a:off x="6282074" y="3285468"/>
            <a:ext cx="1944313" cy="553741"/>
          </a:xfrm>
          <a:prstGeom prst="rect">
            <a:avLst/>
          </a:prstGeom>
          <a:noFill/>
        </p:spPr>
        <p:txBody>
          <a:bodyPr wrap="square" rtlCol="0">
            <a:spAutoFit/>
          </a:bodyPr>
          <a:lstStyle/>
          <a:p>
            <a:pPr algn="ctr" defTabSz="685584" fontAlgn="auto">
              <a:spcBef>
                <a:spcPts val="0"/>
              </a:spcBef>
              <a:spcAft>
                <a:spcPts val="0"/>
              </a:spcAft>
            </a:pPr>
            <a:r>
              <a:rPr lang="en-US" altLang="zh-CN" sz="1499" b="1" dirty="0">
                <a:solidFill>
                  <a:srgbClr val="1D1D1A"/>
                </a:solidFill>
                <a:latin typeface="Microsoft YaHei" panose="020B0503020204020204" pitchFamily="34" charset="-122"/>
                <a:ea typeface="Microsoft YaHei" panose="020B0503020204020204" pitchFamily="34" charset="-122"/>
              </a:rPr>
              <a:t>RLM</a:t>
            </a:r>
            <a:r>
              <a:rPr lang="zh-CN" altLang="en-US" sz="1499" b="1" dirty="0">
                <a:solidFill>
                  <a:srgbClr val="1D1D1A"/>
                </a:solidFill>
                <a:latin typeface="Microsoft YaHei" panose="020B0503020204020204" pitchFamily="34" charset="-122"/>
                <a:ea typeface="Microsoft YaHei" panose="020B0503020204020204" pitchFamily="34" charset="-122"/>
              </a:rPr>
              <a:t>外置光源及接口</a:t>
            </a:r>
          </a:p>
        </p:txBody>
      </p:sp>
      <p:sp>
        <p:nvSpPr>
          <p:cNvPr id="36" name="矩形 35"/>
          <p:cNvSpPr/>
          <p:nvPr/>
        </p:nvSpPr>
        <p:spPr>
          <a:xfrm>
            <a:off x="2117533" y="3638420"/>
            <a:ext cx="464368" cy="809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cxnSp>
        <p:nvCxnSpPr>
          <p:cNvPr id="37" name="直接连接符 36"/>
          <p:cNvCxnSpPr/>
          <p:nvPr/>
        </p:nvCxnSpPr>
        <p:spPr>
          <a:xfrm>
            <a:off x="2581901" y="4089974"/>
            <a:ext cx="3700173" cy="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980F0644-B87B-6043-8D80-E3A1DEBD85D0}"/>
              </a:ext>
            </a:extLst>
          </p:cNvPr>
          <p:cNvSpPr txBox="1"/>
          <p:nvPr/>
        </p:nvSpPr>
        <p:spPr>
          <a:xfrm>
            <a:off x="6282074" y="3892970"/>
            <a:ext cx="1555845" cy="553741"/>
          </a:xfrm>
          <a:prstGeom prst="rect">
            <a:avLst/>
          </a:prstGeom>
          <a:noFill/>
        </p:spPr>
        <p:txBody>
          <a:bodyPr wrap="square" rtlCol="0">
            <a:spAutoFit/>
          </a:bodyPr>
          <a:lstStyle/>
          <a:p>
            <a:pPr algn="ctr" defTabSz="685584" fontAlgn="auto">
              <a:spcBef>
                <a:spcPts val="0"/>
              </a:spcBef>
              <a:spcAft>
                <a:spcPts val="0"/>
              </a:spcAft>
            </a:pPr>
            <a:r>
              <a:rPr lang="en-US" altLang="zh-CN" sz="1499" b="1" dirty="0">
                <a:solidFill>
                  <a:srgbClr val="1D1D1A"/>
                </a:solidFill>
                <a:latin typeface="Microsoft YaHei" panose="020B0503020204020204" pitchFamily="34" charset="-122"/>
                <a:ea typeface="Microsoft YaHei" panose="020B0503020204020204" pitchFamily="34" charset="-122"/>
              </a:rPr>
              <a:t>FR4</a:t>
            </a:r>
            <a:r>
              <a:rPr lang="zh-CN" altLang="en-US" sz="1499" b="1" dirty="0">
                <a:solidFill>
                  <a:srgbClr val="1D1D1A"/>
                </a:solidFill>
                <a:latin typeface="Microsoft YaHei" panose="020B0503020204020204" pitchFamily="34" charset="-122"/>
                <a:ea typeface="Microsoft YaHei" panose="020B0503020204020204" pitchFamily="34" charset="-122"/>
              </a:rPr>
              <a:t>光纤，最远传输距离</a:t>
            </a:r>
            <a:r>
              <a:rPr lang="en-US" altLang="zh-CN" sz="1499" b="1" dirty="0">
                <a:solidFill>
                  <a:srgbClr val="1D1D1A"/>
                </a:solidFill>
                <a:latin typeface="Microsoft YaHei" panose="020B0503020204020204" pitchFamily="34" charset="-122"/>
                <a:ea typeface="Microsoft YaHei" panose="020B0503020204020204" pitchFamily="34" charset="-122"/>
              </a:rPr>
              <a:t>2KM</a:t>
            </a:r>
            <a:endParaRPr lang="zh-CN" altLang="en-US" sz="1499" b="1" dirty="0">
              <a:solidFill>
                <a:srgbClr val="1D1D1A"/>
              </a:solidFill>
              <a:latin typeface="Microsoft YaHei" panose="020B0503020204020204" pitchFamily="34" charset="-122"/>
              <a:ea typeface="Microsoft YaHei" panose="020B0503020204020204" pitchFamily="34" charset="-122"/>
            </a:endParaRPr>
          </a:p>
        </p:txBody>
      </p:sp>
      <p:pic>
        <p:nvPicPr>
          <p:cNvPr id="44" name="Picture 29">
            <a:extLst>
              <a:ext uri="{FF2B5EF4-FFF2-40B4-BE49-F238E27FC236}">
                <a16:creationId xmlns:a16="http://schemas.microsoft.com/office/drawing/2014/main" id="{17230A7A-E7E8-4A5B-92F8-825AB44B35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79807" y="3638419"/>
            <a:ext cx="734048" cy="1009353"/>
          </a:xfrm>
          <a:prstGeom prst="rect">
            <a:avLst/>
          </a:prstGeom>
          <a:ln w="38100">
            <a:noFill/>
          </a:ln>
        </p:spPr>
      </p:pic>
      <p:sp>
        <p:nvSpPr>
          <p:cNvPr id="19" name="矩形 18">
            <a:extLst>
              <a:ext uri="{FF2B5EF4-FFF2-40B4-BE49-F238E27FC236}">
                <a16:creationId xmlns:a16="http://schemas.microsoft.com/office/drawing/2014/main" id="{77C0BACF-BD47-4E96-BD1A-1335482D3EBB}"/>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1156942F-5AC3-4378-8EA5-C548D4FC95B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23794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标题 1">
            <a:extLst>
              <a:ext uri="{FF2B5EF4-FFF2-40B4-BE49-F238E27FC236}">
                <a16:creationId xmlns:a16="http://schemas.microsoft.com/office/drawing/2014/main" id="{EC0B0B94-8B17-E98D-63D2-0BF2ABBE88CB}"/>
              </a:ext>
            </a:extLst>
          </p:cNvPr>
          <p:cNvSpPr txBox="1">
            <a:spLocks/>
          </p:cNvSpPr>
          <p:nvPr/>
        </p:nvSpPr>
        <p:spPr>
          <a:xfrm>
            <a:off x="581087" y="178594"/>
            <a:ext cx="8049423" cy="379418"/>
          </a:xfrm>
          <a:prstGeom prst="rect">
            <a:avLst/>
          </a:prstGeom>
        </p:spPr>
        <p:txBody>
          <a:bodyPr lIns="0" tIns="0" rIns="0" bIns="0" anchor="t">
            <a:normAutofit/>
          </a:bodyPr>
          <a:lstStyle>
            <a:lvl1pPr marL="0" indent="0" algn="l" defTabSz="1187798" rtl="0" eaLnBrk="1" latinLnBrk="0" hangingPunct="1">
              <a:lnSpc>
                <a:spcPts val="3428"/>
              </a:lnSpc>
              <a:spcBef>
                <a:spcPts val="0"/>
              </a:spcBef>
              <a:buFont typeface="Arial" panose="020B0604020202020204" pitchFamily="34" charset="0"/>
              <a:buNone/>
              <a:defRPr sz="2798" kern="1200" baseline="0">
                <a:solidFill>
                  <a:schemeClr val="tx1"/>
                </a:solidFill>
                <a:latin typeface="Microsoft YaHei" panose="020B0503020204020204" pitchFamily="34" charset="-122"/>
                <a:ea typeface="Microsoft YaHei" panose="020B0503020204020204" pitchFamily="34" charset="-122"/>
                <a:cs typeface="+mn-cs"/>
              </a:defRPr>
            </a:lvl1pPr>
            <a:lvl2pPr marL="593544" indent="0" algn="ctr" defTabSz="1187798" rtl="0" eaLnBrk="1" latinLnBrk="0" hangingPunct="1">
              <a:lnSpc>
                <a:spcPct val="90000"/>
              </a:lnSpc>
              <a:spcBef>
                <a:spcPts val="650"/>
              </a:spcBef>
              <a:buFont typeface="Arial" panose="020B0604020202020204" pitchFamily="34" charset="0"/>
              <a:buNone/>
              <a:defRPr sz="2596" kern="1200">
                <a:solidFill>
                  <a:schemeClr val="tx1"/>
                </a:solidFill>
                <a:latin typeface="+mn-lt"/>
                <a:ea typeface="+mn-ea"/>
                <a:cs typeface="+mn-cs"/>
              </a:defRPr>
            </a:lvl2pPr>
            <a:lvl3pPr marL="1187085"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0631"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417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771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125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480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4834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defTabSz="890492" fontAlgn="auto">
              <a:lnSpc>
                <a:spcPts val="2570"/>
              </a:lnSpc>
              <a:spcAft>
                <a:spcPts val="0"/>
              </a:spcAft>
              <a:defRPr/>
            </a:pPr>
            <a:r>
              <a:rPr lang="zh-CN" altLang="en-US"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更高效、灵活的面板接口设计</a:t>
            </a:r>
          </a:p>
        </p:txBody>
      </p:sp>
      <p:sp>
        <p:nvSpPr>
          <p:cNvPr id="3" name="文本框 2">
            <a:extLst>
              <a:ext uri="{FF2B5EF4-FFF2-40B4-BE49-F238E27FC236}">
                <a16:creationId xmlns:a16="http://schemas.microsoft.com/office/drawing/2014/main" id="{822D37DF-28C8-4A28-8E2A-1BE5C26DAFA1}"/>
              </a:ext>
            </a:extLst>
          </p:cNvPr>
          <p:cNvSpPr txBox="1"/>
          <p:nvPr/>
        </p:nvSpPr>
        <p:spPr>
          <a:xfrm>
            <a:off x="713975" y="3032249"/>
            <a:ext cx="6910667" cy="1167692"/>
          </a:xfrm>
          <a:prstGeom prst="rect">
            <a:avLst/>
          </a:prstGeom>
          <a:noFill/>
        </p:spPr>
        <p:txBody>
          <a:bodyPr wrap="square">
            <a:spAutoFit/>
          </a:bodyPr>
          <a:lstStyle/>
          <a:p>
            <a:pPr marL="128536" indent="-128536" algn="just" defTabSz="685584" fontAlgn="auto">
              <a:lnSpc>
                <a:spcPct val="150000"/>
              </a:lnSpc>
              <a:spcBef>
                <a:spcPts val="0"/>
              </a:spcBef>
              <a:spcAft>
                <a:spcPts val="0"/>
              </a:spcAft>
              <a:buFont typeface="Arial" panose="020B0604020202020204" pitchFamily="34" charset="0"/>
              <a:buChar char="•"/>
            </a:pPr>
            <a:r>
              <a:rPr lang="zh-CN" altLang="en-US" sz="1200" b="1" dirty="0">
                <a:solidFill>
                  <a:srgbClr val="1D1D1A"/>
                </a:solidFill>
                <a:latin typeface="微软雅黑" panose="020B0503020204020204" pitchFamily="34" charset="-122"/>
                <a:ea typeface="微软雅黑" panose="020B0503020204020204" pitchFamily="34" charset="-122"/>
              </a:rPr>
              <a:t>采用</a:t>
            </a:r>
            <a:r>
              <a:rPr lang="zh-CN" altLang="zh-CN" sz="1200" b="1" dirty="0">
                <a:solidFill>
                  <a:srgbClr val="1D1D1A"/>
                </a:solidFill>
                <a:latin typeface="微软雅黑" panose="020B0503020204020204" pitchFamily="34" charset="-122"/>
                <a:ea typeface="微软雅黑" panose="020B0503020204020204" pitchFamily="34" charset="-122"/>
              </a:rPr>
              <a:t>高密</a:t>
            </a:r>
            <a:r>
              <a:rPr lang="zh-CN" altLang="en-US" sz="1200" b="1" dirty="0">
                <a:solidFill>
                  <a:srgbClr val="1D1D1A"/>
                </a:solidFill>
                <a:latin typeface="微软雅黑" panose="020B0503020204020204" pitchFamily="34" charset="-122"/>
                <a:ea typeface="微软雅黑" panose="020B0503020204020204" pitchFamily="34" charset="-122"/>
              </a:rPr>
              <a:t>双芯连接器</a:t>
            </a:r>
            <a:r>
              <a:rPr lang="zh-CN" altLang="zh-CN" sz="1200" b="1" dirty="0">
                <a:solidFill>
                  <a:srgbClr val="1D1D1A"/>
                </a:solidFill>
                <a:latin typeface="微软雅黑" panose="020B0503020204020204" pitchFamily="34" charset="-122"/>
                <a:ea typeface="微软雅黑" panose="020B0503020204020204" pitchFamily="34" charset="-122"/>
              </a:rPr>
              <a:t>，</a:t>
            </a:r>
            <a:r>
              <a:rPr lang="zh-CN" altLang="en-US" sz="1200" b="1" dirty="0">
                <a:solidFill>
                  <a:srgbClr val="1D1D1A"/>
                </a:solidFill>
                <a:latin typeface="微软雅黑" panose="020B0503020204020204" pitchFamily="34" charset="-122"/>
                <a:ea typeface="微软雅黑" panose="020B0503020204020204" pitchFamily="34" charset="-122"/>
              </a:rPr>
              <a:t>连接密度可</a:t>
            </a:r>
            <a:r>
              <a:rPr lang="en-US" altLang="zh-CN" sz="1200" b="1" dirty="0">
                <a:solidFill>
                  <a:srgbClr val="1D1D1A"/>
                </a:solidFill>
                <a:latin typeface="微软雅黑" panose="020B0503020204020204" pitchFamily="34" charset="-122"/>
                <a:ea typeface="微软雅黑" panose="020B0503020204020204" pitchFamily="34" charset="-122"/>
              </a:rPr>
              <a:t>3</a:t>
            </a:r>
            <a:r>
              <a:rPr lang="zh-CN" altLang="en-US" sz="1200" b="1" dirty="0">
                <a:solidFill>
                  <a:srgbClr val="1D1D1A"/>
                </a:solidFill>
                <a:latin typeface="微软雅黑" panose="020B0503020204020204" pitchFamily="34" charset="-122"/>
                <a:ea typeface="微软雅黑" panose="020B0503020204020204" pitchFamily="34" charset="-122"/>
              </a:rPr>
              <a:t>倍于普通连接器</a:t>
            </a:r>
            <a:endParaRPr lang="en-US" altLang="zh-CN" sz="1200" b="1" dirty="0">
              <a:solidFill>
                <a:srgbClr val="1D1D1A"/>
              </a:solidFill>
              <a:latin typeface="微软雅黑" panose="020B0503020204020204" pitchFamily="34" charset="-122"/>
              <a:ea typeface="微软雅黑" panose="020B0503020204020204" pitchFamily="34" charset="-122"/>
            </a:endParaRPr>
          </a:p>
          <a:p>
            <a:pPr marL="128536" indent="-128536" algn="just" defTabSz="685584" fontAlgn="auto">
              <a:lnSpc>
                <a:spcPct val="150000"/>
              </a:lnSpc>
              <a:spcBef>
                <a:spcPts val="0"/>
              </a:spcBef>
              <a:spcAft>
                <a:spcPts val="0"/>
              </a:spcAft>
              <a:buFont typeface="Arial" panose="020B0604020202020204" pitchFamily="34" charset="0"/>
              <a:buChar char="•"/>
            </a:pPr>
            <a:r>
              <a:rPr lang="zh-CN" altLang="zh-CN" sz="1200" b="1" dirty="0">
                <a:solidFill>
                  <a:srgbClr val="1D1D1A"/>
                </a:solidFill>
                <a:latin typeface="微软雅黑" panose="020B0503020204020204" pitchFamily="34" charset="-122"/>
                <a:ea typeface="微软雅黑" panose="020B0503020204020204" pitchFamily="34" charset="-122"/>
              </a:rPr>
              <a:t>各通道可独立插拔</a:t>
            </a:r>
            <a:r>
              <a:rPr lang="zh-CN" altLang="en-US" sz="1200" b="1" dirty="0">
                <a:solidFill>
                  <a:srgbClr val="1D1D1A"/>
                </a:solidFill>
                <a:latin typeface="微软雅黑" panose="020B0503020204020204" pitchFamily="34" charset="-122"/>
                <a:ea typeface="微软雅黑" panose="020B0503020204020204" pitchFamily="34" charset="-122"/>
              </a:rPr>
              <a:t>，最大支持</a:t>
            </a:r>
            <a:r>
              <a:rPr lang="en-US" altLang="zh-CN" sz="1200" b="1" dirty="0">
                <a:solidFill>
                  <a:srgbClr val="1D1D1A"/>
                </a:solidFill>
                <a:latin typeface="微软雅黑" panose="020B0503020204020204" pitchFamily="34" charset="-122"/>
                <a:ea typeface="微软雅黑" panose="020B0503020204020204" pitchFamily="34" charset="-122"/>
              </a:rPr>
              <a:t>64</a:t>
            </a:r>
            <a:r>
              <a:rPr lang="zh-CN" altLang="en-US" sz="1200" b="1" dirty="0">
                <a:solidFill>
                  <a:srgbClr val="1D1D1A"/>
                </a:solidFill>
                <a:latin typeface="微软雅黑" panose="020B0503020204020204" pitchFamily="34" charset="-122"/>
                <a:ea typeface="微软雅黑" panose="020B0503020204020204" pitchFamily="34" charset="-122"/>
              </a:rPr>
              <a:t>*</a:t>
            </a:r>
            <a:r>
              <a:rPr lang="en-US" altLang="zh-CN" sz="1200" b="1" dirty="0">
                <a:solidFill>
                  <a:srgbClr val="1D1D1A"/>
                </a:solidFill>
                <a:latin typeface="微软雅黑" panose="020B0503020204020204" pitchFamily="34" charset="-122"/>
                <a:ea typeface="微软雅黑" panose="020B0503020204020204" pitchFamily="34" charset="-122"/>
              </a:rPr>
              <a:t>800G</a:t>
            </a:r>
            <a:r>
              <a:rPr lang="zh-CN" altLang="zh-CN" sz="1200" b="1" dirty="0">
                <a:solidFill>
                  <a:srgbClr val="1D1D1A"/>
                </a:solidFill>
                <a:latin typeface="微软雅黑" panose="020B0503020204020204" pitchFamily="34" charset="-122"/>
                <a:ea typeface="微软雅黑" panose="020B0503020204020204" pitchFamily="34" charset="-122"/>
              </a:rPr>
              <a:t>。</a:t>
            </a:r>
            <a:endParaRPr lang="en-US" altLang="zh-CN" sz="1200" b="1" dirty="0">
              <a:solidFill>
                <a:srgbClr val="1D1D1A"/>
              </a:solidFill>
              <a:latin typeface="微软雅黑" panose="020B0503020204020204" pitchFamily="34" charset="-122"/>
              <a:ea typeface="微软雅黑" panose="020B0503020204020204" pitchFamily="34" charset="-122"/>
            </a:endParaRPr>
          </a:p>
          <a:p>
            <a:pPr marL="128536" indent="-128536" algn="just" defTabSz="685584" fontAlgn="auto">
              <a:lnSpc>
                <a:spcPct val="150000"/>
              </a:lnSpc>
              <a:spcBef>
                <a:spcPts val="0"/>
              </a:spcBef>
              <a:spcAft>
                <a:spcPts val="0"/>
              </a:spcAft>
              <a:buFont typeface="Arial" panose="020B0604020202020204" pitchFamily="34" charset="0"/>
              <a:buChar char="•"/>
            </a:pPr>
            <a:r>
              <a:rPr lang="zh-CN" altLang="en-US" sz="1200" b="1" dirty="0">
                <a:solidFill>
                  <a:srgbClr val="1D1D1A"/>
                </a:solidFill>
                <a:latin typeface="微软雅黑" panose="020B0503020204020204" pitchFamily="34" charset="-122"/>
                <a:ea typeface="微软雅黑" panose="020B0503020204020204" pitchFamily="34" charset="-122"/>
              </a:rPr>
              <a:t>更高可靠性和更低插入损耗的连接器，可降低光链路损耗达</a:t>
            </a:r>
            <a:r>
              <a:rPr lang="en-US" altLang="zh-CN" sz="1200" b="1" dirty="0">
                <a:solidFill>
                  <a:srgbClr val="1D1D1A"/>
                </a:solidFill>
                <a:latin typeface="微软雅黑" panose="020B0503020204020204" pitchFamily="34" charset="-122"/>
                <a:ea typeface="微软雅黑" panose="020B0503020204020204" pitchFamily="34" charset="-122"/>
              </a:rPr>
              <a:t>1.6dB</a:t>
            </a:r>
            <a:r>
              <a:rPr lang="zh-CN" altLang="en-US" sz="1200" b="1" dirty="0">
                <a:solidFill>
                  <a:srgbClr val="1D1D1A"/>
                </a:solidFill>
                <a:latin typeface="微软雅黑" panose="020B0503020204020204" pitchFamily="34" charset="-122"/>
                <a:ea typeface="微软雅黑" panose="020B0503020204020204" pitchFamily="34" charset="-122"/>
              </a:rPr>
              <a:t>。</a:t>
            </a:r>
            <a:endParaRPr lang="en-US" altLang="zh-CN" sz="1200" b="1" dirty="0">
              <a:solidFill>
                <a:srgbClr val="1D1D1A"/>
              </a:solidFill>
              <a:latin typeface="微软雅黑" panose="020B0503020204020204" pitchFamily="34" charset="-122"/>
              <a:ea typeface="微软雅黑" panose="020B0503020204020204" pitchFamily="34" charset="-122"/>
            </a:endParaRPr>
          </a:p>
          <a:p>
            <a:pPr marL="128536" indent="-128536" algn="just" defTabSz="685584" fontAlgn="auto">
              <a:lnSpc>
                <a:spcPct val="150000"/>
              </a:lnSpc>
              <a:spcBef>
                <a:spcPts val="0"/>
              </a:spcBef>
              <a:spcAft>
                <a:spcPts val="0"/>
              </a:spcAft>
              <a:buFont typeface="Arial" panose="020B0604020202020204" pitchFamily="34" charset="0"/>
              <a:buChar char="•"/>
            </a:pPr>
            <a:r>
              <a:rPr lang="zh-CN" altLang="en-US" sz="1200" b="1" dirty="0">
                <a:solidFill>
                  <a:srgbClr val="1D1D1A"/>
                </a:solidFill>
                <a:latin typeface="微软雅黑" panose="020B0503020204020204" pitchFamily="34" charset="-122"/>
                <a:ea typeface="微软雅黑" panose="020B0503020204020204" pitchFamily="34" charset="-122"/>
              </a:rPr>
              <a:t>面板接口</a:t>
            </a:r>
            <a:r>
              <a:rPr lang="zh-CN" altLang="zh-CN" sz="1200" b="1" dirty="0">
                <a:solidFill>
                  <a:srgbClr val="1D1D1A"/>
                </a:solidFill>
                <a:latin typeface="微软雅黑" panose="020B0503020204020204" pitchFamily="34" charset="-122"/>
                <a:ea typeface="微软雅黑" panose="020B0503020204020204" pitchFamily="34" charset="-122"/>
              </a:rPr>
              <a:t>采用</a:t>
            </a:r>
            <a:r>
              <a:rPr lang="en-US" altLang="zh-CN" sz="1200" b="1" dirty="0">
                <a:solidFill>
                  <a:srgbClr val="1D1D1A"/>
                </a:solidFill>
                <a:latin typeface="微软雅黑" panose="020B0503020204020204" pitchFamily="34" charset="-122"/>
                <a:ea typeface="微软雅黑" panose="020B0503020204020204" pitchFamily="34" charset="-122"/>
              </a:rPr>
              <a:t>4*400G</a:t>
            </a:r>
            <a:r>
              <a:rPr lang="zh-CN" altLang="zh-CN" sz="1200" b="1" dirty="0">
                <a:solidFill>
                  <a:srgbClr val="1D1D1A"/>
                </a:solidFill>
                <a:latin typeface="微软雅黑" panose="020B0503020204020204" pitchFamily="34" charset="-122"/>
                <a:ea typeface="微软雅黑" panose="020B0503020204020204" pitchFamily="34" charset="-122"/>
              </a:rPr>
              <a:t>设计，方便客户按需拆分（组合）使用。</a:t>
            </a:r>
          </a:p>
        </p:txBody>
      </p:sp>
      <p:pic>
        <p:nvPicPr>
          <p:cNvPr id="2" name="图片 1"/>
          <p:cNvPicPr>
            <a:picLocks noChangeAspect="1"/>
          </p:cNvPicPr>
          <p:nvPr/>
        </p:nvPicPr>
        <p:blipFill rotWithShape="1">
          <a:blip r:embed="rId3"/>
          <a:srcRect t="7044" b="14810"/>
          <a:stretch/>
        </p:blipFill>
        <p:spPr>
          <a:xfrm>
            <a:off x="713975" y="1217323"/>
            <a:ext cx="3891824" cy="1043532"/>
          </a:xfrm>
          <a:prstGeom prst="rect">
            <a:avLst/>
          </a:prstGeom>
          <a:ln>
            <a:solidFill>
              <a:schemeClr val="tx1">
                <a:lumMod val="75000"/>
                <a:lumOff val="25000"/>
              </a:schemeClr>
            </a:solidFill>
          </a:ln>
        </p:spPr>
      </p:pic>
      <p:grpSp>
        <p:nvGrpSpPr>
          <p:cNvPr id="8" name="组合 7"/>
          <p:cNvGrpSpPr/>
          <p:nvPr/>
        </p:nvGrpSpPr>
        <p:grpSpPr>
          <a:xfrm>
            <a:off x="4876492" y="1149539"/>
            <a:ext cx="3723129" cy="1111316"/>
            <a:chOff x="6504529" y="1301506"/>
            <a:chExt cx="4966111" cy="1482334"/>
          </a:xfrm>
        </p:grpSpPr>
        <p:grpSp>
          <p:nvGrpSpPr>
            <p:cNvPr id="6" name="组合 5"/>
            <p:cNvGrpSpPr/>
            <p:nvPr/>
          </p:nvGrpSpPr>
          <p:grpSpPr>
            <a:xfrm>
              <a:off x="7073131" y="1301506"/>
              <a:ext cx="4118673" cy="1482334"/>
              <a:chOff x="6748011" y="1172283"/>
              <a:chExt cx="4329843" cy="1611557"/>
            </a:xfrm>
          </p:grpSpPr>
          <p:pic>
            <p:nvPicPr>
              <p:cNvPr id="4" name="图片 3">
                <a:extLst>
                  <a:ext uri="{FF2B5EF4-FFF2-40B4-BE49-F238E27FC236}">
                    <a16:creationId xmlns:a16="http://schemas.microsoft.com/office/drawing/2014/main" id="{1D3367EA-0132-4997-817B-3FACF8B5B905}"/>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9081603" y="1172283"/>
                <a:ext cx="1996251" cy="1611557"/>
              </a:xfrm>
              <a:prstGeom prst="rect">
                <a:avLst/>
              </a:prstGeom>
            </p:spPr>
          </p:pic>
          <p:pic>
            <p:nvPicPr>
              <p:cNvPr id="5" name="图片 4">
                <a:extLst>
                  <a:ext uri="{FF2B5EF4-FFF2-40B4-BE49-F238E27FC236}">
                    <a16:creationId xmlns:a16="http://schemas.microsoft.com/office/drawing/2014/main" id="{ADF22A96-1A93-4F52-8784-B173779AB562}"/>
                  </a:ext>
                </a:extLst>
              </p:cNvPr>
              <p:cNvPicPr>
                <a:picLocks noChangeAspect="1"/>
              </p:cNvPicPr>
              <p:nvPr/>
            </p:nvPicPr>
            <p:blipFill>
              <a:blip r:embed="rId5"/>
              <a:stretch>
                <a:fillRect/>
              </a:stretch>
            </p:blipFill>
            <p:spPr>
              <a:xfrm>
                <a:off x="6748011" y="1521142"/>
                <a:ext cx="2095500" cy="1133475"/>
              </a:xfrm>
              <a:prstGeom prst="rect">
                <a:avLst/>
              </a:prstGeom>
            </p:spPr>
          </p:pic>
        </p:grpSp>
        <p:sp>
          <p:nvSpPr>
            <p:cNvPr id="7" name="矩形 6"/>
            <p:cNvSpPr/>
            <p:nvPr/>
          </p:nvSpPr>
          <p:spPr>
            <a:xfrm>
              <a:off x="6504529" y="1391920"/>
              <a:ext cx="4966111" cy="139192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grpSp>
      <p:sp>
        <p:nvSpPr>
          <p:cNvPr id="10" name="文本框 9">
            <a:extLst>
              <a:ext uri="{FF2B5EF4-FFF2-40B4-BE49-F238E27FC236}">
                <a16:creationId xmlns:a16="http://schemas.microsoft.com/office/drawing/2014/main" id="{980F0644-B87B-6043-8D80-E3A1DEBD85D0}"/>
              </a:ext>
            </a:extLst>
          </p:cNvPr>
          <p:cNvSpPr txBox="1"/>
          <p:nvPr/>
        </p:nvSpPr>
        <p:spPr>
          <a:xfrm>
            <a:off x="1153246" y="2300943"/>
            <a:ext cx="3257012" cy="369332"/>
          </a:xfrm>
          <a:prstGeom prst="rect">
            <a:avLst/>
          </a:prstGeom>
          <a:noFill/>
        </p:spPr>
        <p:txBody>
          <a:bodyPr wrap="square" rtlCol="0">
            <a:spAutoFit/>
          </a:bodyPr>
          <a:lstStyle/>
          <a:p>
            <a:pPr algn="ctr" defTabSz="685584" fontAlgn="auto">
              <a:spcBef>
                <a:spcPts val="0"/>
              </a:spcBef>
              <a:spcAft>
                <a:spcPts val="0"/>
              </a:spcAft>
            </a:pPr>
            <a:r>
              <a:rPr lang="zh-CN" altLang="en-US" sz="900" dirty="0">
                <a:solidFill>
                  <a:srgbClr val="1D1D1A"/>
                </a:solidFill>
                <a:latin typeface="Microsoft YaHei" panose="020B0503020204020204" pitchFamily="34" charset="-122"/>
                <a:ea typeface="Microsoft YaHei" panose="020B0503020204020204" pitchFamily="34" charset="-122"/>
              </a:rPr>
              <a:t>上半部分：</a:t>
            </a:r>
            <a:r>
              <a:rPr lang="en-US" altLang="zh-CN" sz="900" dirty="0">
                <a:solidFill>
                  <a:srgbClr val="1D1D1A"/>
                </a:solidFill>
                <a:latin typeface="Microsoft YaHei" panose="020B0503020204020204" pitchFamily="34" charset="-122"/>
                <a:ea typeface="Microsoft YaHei" panose="020B0503020204020204" pitchFamily="34" charset="-122"/>
              </a:rPr>
              <a:t>64</a:t>
            </a:r>
            <a:r>
              <a:rPr lang="zh-CN" altLang="en-US" sz="900" dirty="0">
                <a:solidFill>
                  <a:srgbClr val="1D1D1A"/>
                </a:solidFill>
                <a:latin typeface="Microsoft YaHei" panose="020B0503020204020204" pitchFamily="34" charset="-122"/>
                <a:ea typeface="Microsoft YaHei" panose="020B0503020204020204" pitchFamily="34" charset="-122"/>
              </a:rPr>
              <a:t>*</a:t>
            </a:r>
            <a:r>
              <a:rPr lang="en-US" altLang="zh-CN" sz="900" dirty="0">
                <a:solidFill>
                  <a:srgbClr val="1D1D1A"/>
                </a:solidFill>
                <a:latin typeface="Microsoft YaHei" panose="020B0503020204020204" pitchFamily="34" charset="-122"/>
                <a:ea typeface="Microsoft YaHei" panose="020B0503020204020204" pitchFamily="34" charset="-122"/>
              </a:rPr>
              <a:t>800G/128</a:t>
            </a:r>
            <a:r>
              <a:rPr lang="zh-CN" altLang="en-US" sz="900" dirty="0">
                <a:solidFill>
                  <a:srgbClr val="1D1D1A"/>
                </a:solidFill>
                <a:latin typeface="Microsoft YaHei" panose="020B0503020204020204" pitchFamily="34" charset="-122"/>
                <a:ea typeface="Microsoft YaHei" panose="020B0503020204020204" pitchFamily="34" charset="-122"/>
              </a:rPr>
              <a:t>*</a:t>
            </a:r>
            <a:r>
              <a:rPr lang="en-US" altLang="zh-CN" sz="900" dirty="0">
                <a:solidFill>
                  <a:srgbClr val="1D1D1A"/>
                </a:solidFill>
                <a:latin typeface="Microsoft YaHei" panose="020B0503020204020204" pitchFamily="34" charset="-122"/>
                <a:ea typeface="Microsoft YaHei" panose="020B0503020204020204" pitchFamily="34" charset="-122"/>
              </a:rPr>
              <a:t>400G MDC</a:t>
            </a:r>
            <a:r>
              <a:rPr lang="zh-CN" altLang="en-US" sz="900" dirty="0">
                <a:solidFill>
                  <a:srgbClr val="1D1D1A"/>
                </a:solidFill>
                <a:latin typeface="Microsoft YaHei" panose="020B0503020204020204" pitchFamily="34" charset="-122"/>
                <a:ea typeface="Microsoft YaHei" panose="020B0503020204020204" pitchFamily="34" charset="-122"/>
              </a:rPr>
              <a:t>光纤接口</a:t>
            </a:r>
            <a:endParaRPr lang="en-US" altLang="zh-CN" sz="900" dirty="0">
              <a:solidFill>
                <a:srgbClr val="1D1D1A"/>
              </a:solidFill>
              <a:latin typeface="Microsoft YaHei" panose="020B0503020204020204" pitchFamily="34" charset="-122"/>
              <a:ea typeface="Microsoft YaHei" panose="020B0503020204020204" pitchFamily="34" charset="-122"/>
            </a:endParaRPr>
          </a:p>
          <a:p>
            <a:pPr algn="ctr" defTabSz="685584" fontAlgn="auto">
              <a:spcBef>
                <a:spcPts val="0"/>
              </a:spcBef>
              <a:spcAft>
                <a:spcPts val="0"/>
              </a:spcAft>
            </a:pPr>
            <a:r>
              <a:rPr lang="zh-CN" altLang="en-US" sz="900" dirty="0">
                <a:solidFill>
                  <a:srgbClr val="1D1D1A"/>
                </a:solidFill>
                <a:latin typeface="Microsoft YaHei" panose="020B0503020204020204" pitchFamily="34" charset="-122"/>
                <a:ea typeface="Microsoft YaHei" panose="020B0503020204020204" pitchFamily="34" charset="-122"/>
              </a:rPr>
              <a:t>下半部分：</a:t>
            </a:r>
            <a:r>
              <a:rPr lang="en-US" altLang="zh-CN" sz="900" dirty="0">
                <a:solidFill>
                  <a:srgbClr val="1D1D1A"/>
                </a:solidFill>
                <a:latin typeface="Microsoft YaHei" panose="020B0503020204020204" pitchFamily="34" charset="-122"/>
                <a:ea typeface="Microsoft YaHei" panose="020B0503020204020204" pitchFamily="34" charset="-122"/>
              </a:rPr>
              <a:t>16</a:t>
            </a:r>
            <a:r>
              <a:rPr lang="zh-CN" altLang="en-US" sz="900" dirty="0">
                <a:solidFill>
                  <a:srgbClr val="1D1D1A"/>
                </a:solidFill>
                <a:latin typeface="Microsoft YaHei" panose="020B0503020204020204" pitchFamily="34" charset="-122"/>
                <a:ea typeface="Microsoft YaHei" panose="020B0503020204020204" pitchFamily="34" charset="-122"/>
              </a:rPr>
              <a:t>个</a:t>
            </a:r>
            <a:r>
              <a:rPr lang="en-US" altLang="zh-CN" sz="900" dirty="0">
                <a:solidFill>
                  <a:srgbClr val="1D1D1A"/>
                </a:solidFill>
                <a:latin typeface="Microsoft YaHei" panose="020B0503020204020204" pitchFamily="34" charset="-122"/>
                <a:ea typeface="Microsoft YaHei" panose="020B0503020204020204" pitchFamily="34" charset="-122"/>
              </a:rPr>
              <a:t>RLM</a:t>
            </a:r>
            <a:r>
              <a:rPr lang="zh-CN" altLang="en-US" sz="900" dirty="0">
                <a:solidFill>
                  <a:srgbClr val="1D1D1A"/>
                </a:solidFill>
                <a:latin typeface="Microsoft YaHei" panose="020B0503020204020204" pitchFamily="34" charset="-122"/>
                <a:ea typeface="Microsoft YaHei" panose="020B0503020204020204" pitchFamily="34" charset="-122"/>
              </a:rPr>
              <a:t>外置光源接口灵活插拔</a:t>
            </a:r>
          </a:p>
        </p:txBody>
      </p:sp>
      <p:sp>
        <p:nvSpPr>
          <p:cNvPr id="11" name="文本框 10">
            <a:extLst>
              <a:ext uri="{FF2B5EF4-FFF2-40B4-BE49-F238E27FC236}">
                <a16:creationId xmlns:a16="http://schemas.microsoft.com/office/drawing/2014/main" id="{980F0644-B87B-6043-8D80-E3A1DEBD85D0}"/>
              </a:ext>
            </a:extLst>
          </p:cNvPr>
          <p:cNvSpPr txBox="1"/>
          <p:nvPr/>
        </p:nvSpPr>
        <p:spPr>
          <a:xfrm>
            <a:off x="5109550" y="2300943"/>
            <a:ext cx="3257012" cy="230832"/>
          </a:xfrm>
          <a:prstGeom prst="rect">
            <a:avLst/>
          </a:prstGeom>
          <a:noFill/>
        </p:spPr>
        <p:txBody>
          <a:bodyPr wrap="square" rtlCol="0">
            <a:spAutoFit/>
          </a:bodyPr>
          <a:lstStyle/>
          <a:p>
            <a:pPr algn="ctr" defTabSz="685584" fontAlgn="auto">
              <a:spcBef>
                <a:spcPts val="0"/>
              </a:spcBef>
              <a:spcAft>
                <a:spcPts val="0"/>
              </a:spcAft>
            </a:pPr>
            <a:r>
              <a:rPr lang="en-US" altLang="zh-CN" sz="900" dirty="0">
                <a:solidFill>
                  <a:srgbClr val="1D1D1A"/>
                </a:solidFill>
                <a:latin typeface="Microsoft YaHei" panose="020B0503020204020204" pitchFamily="34" charset="-122"/>
                <a:ea typeface="Microsoft YaHei" panose="020B0503020204020204" pitchFamily="34" charset="-122"/>
              </a:rPr>
              <a:t>MDC</a:t>
            </a:r>
            <a:r>
              <a:rPr lang="zh-CN" altLang="en-US" sz="900" dirty="0">
                <a:solidFill>
                  <a:srgbClr val="1D1D1A"/>
                </a:solidFill>
                <a:latin typeface="Microsoft YaHei" panose="020B0503020204020204" pitchFamily="34" charset="-122"/>
                <a:ea typeface="Microsoft YaHei" panose="020B0503020204020204" pitchFamily="34" charset="-122"/>
              </a:rPr>
              <a:t>双芯</a:t>
            </a:r>
            <a:r>
              <a:rPr lang="en-US" altLang="zh-CN" sz="900" dirty="0">
                <a:solidFill>
                  <a:srgbClr val="1D1D1A"/>
                </a:solidFill>
                <a:latin typeface="Microsoft YaHei" panose="020B0503020204020204" pitchFamily="34" charset="-122"/>
                <a:ea typeface="Microsoft YaHei" panose="020B0503020204020204" pitchFamily="34" charset="-122"/>
              </a:rPr>
              <a:t>FR4</a:t>
            </a:r>
            <a:r>
              <a:rPr lang="zh-CN" altLang="en-US" sz="900" dirty="0">
                <a:solidFill>
                  <a:srgbClr val="1D1D1A"/>
                </a:solidFill>
                <a:latin typeface="Microsoft YaHei" panose="020B0503020204020204" pitchFamily="34" charset="-122"/>
                <a:ea typeface="Microsoft YaHei" panose="020B0503020204020204" pitchFamily="34" charset="-122"/>
              </a:rPr>
              <a:t>光纤，最大距离</a:t>
            </a:r>
            <a:r>
              <a:rPr lang="en-US" altLang="zh-CN" sz="900" dirty="0">
                <a:solidFill>
                  <a:srgbClr val="1D1D1A"/>
                </a:solidFill>
                <a:latin typeface="Microsoft YaHei" panose="020B0503020204020204" pitchFamily="34" charset="-122"/>
                <a:ea typeface="Microsoft YaHei" panose="020B0503020204020204" pitchFamily="34" charset="-122"/>
              </a:rPr>
              <a:t>2KM</a:t>
            </a:r>
          </a:p>
        </p:txBody>
      </p:sp>
      <p:sp>
        <p:nvSpPr>
          <p:cNvPr id="12" name="矩形 11">
            <a:extLst>
              <a:ext uri="{FF2B5EF4-FFF2-40B4-BE49-F238E27FC236}">
                <a16:creationId xmlns:a16="http://schemas.microsoft.com/office/drawing/2014/main" id="{DD89369E-96DB-4875-8078-4C60C48C1916}"/>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矩形 12">
            <a:extLst>
              <a:ext uri="{FF2B5EF4-FFF2-40B4-BE49-F238E27FC236}">
                <a16:creationId xmlns:a16="http://schemas.microsoft.com/office/drawing/2014/main" id="{E292DC44-9C22-4437-AEAD-544C9D02C209}"/>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3308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ḻïḍè">
            <a:extLst>
              <a:ext uri="{FF2B5EF4-FFF2-40B4-BE49-F238E27FC236}">
                <a16:creationId xmlns:a16="http://schemas.microsoft.com/office/drawing/2014/main" id="{3AFA8982-683A-44F9-8C83-D3468DCA9775}"/>
              </a:ext>
            </a:extLst>
          </p:cNvPr>
          <p:cNvSpPr txBox="1"/>
          <p:nvPr/>
        </p:nvSpPr>
        <p:spPr>
          <a:xfrm>
            <a:off x="1149335" y="699542"/>
            <a:ext cx="6845330" cy="587853"/>
          </a:xfrm>
          <a:prstGeom prst="rect">
            <a:avLst/>
          </a:prstGeom>
          <a:noFill/>
          <a:ln>
            <a:noFill/>
          </a:ln>
        </p:spPr>
        <p:txBody>
          <a:bodyPr wrap="square" lIns="68580" tIns="34290" rIns="68580" bIns="34290" anchor="ctr" anchorCtr="0">
            <a:spAutoFit/>
          </a:bodyPr>
          <a:lstStyle/>
          <a:p>
            <a:pPr marL="0" marR="0" lvl="0" indent="0" algn="ctr" defTabSz="685324"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大模型需要采用多机多卡集群的方式进行训练，主流的并行训练方式有                                                     </a:t>
            </a:r>
            <a:r>
              <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模型并行（张量并行、流水线并行）、数据并行</a:t>
            </a:r>
            <a:endParaRPr kumimoji="0" lang="en-US" altLang="zh-CN"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nvGrpSpPr>
          <p:cNvPr id="7" name="iśḻíďe">
            <a:extLst>
              <a:ext uri="{FF2B5EF4-FFF2-40B4-BE49-F238E27FC236}">
                <a16:creationId xmlns:a16="http://schemas.microsoft.com/office/drawing/2014/main" id="{3F5B5514-10A5-42DA-A5E6-D8D550700EE7}"/>
              </a:ext>
            </a:extLst>
          </p:cNvPr>
          <p:cNvGrpSpPr/>
          <p:nvPr/>
        </p:nvGrpSpPr>
        <p:grpSpPr>
          <a:xfrm>
            <a:off x="495300" y="1563638"/>
            <a:ext cx="2591102" cy="3310172"/>
            <a:chOff x="660400" y="2444438"/>
            <a:chExt cx="3420064" cy="4413562"/>
          </a:xfrm>
        </p:grpSpPr>
        <p:cxnSp>
          <p:nvCxnSpPr>
            <p:cNvPr id="20" name="ïsḻíḍé">
              <a:extLst>
                <a:ext uri="{FF2B5EF4-FFF2-40B4-BE49-F238E27FC236}">
                  <a16:creationId xmlns:a16="http://schemas.microsoft.com/office/drawing/2014/main" id="{A239EF9E-2884-4401-A2C1-5387D0772B7E}"/>
                </a:ext>
              </a:extLst>
            </p:cNvPr>
            <p:cNvCxnSpPr>
              <a:cxnSpLocks/>
            </p:cNvCxnSpPr>
            <p:nvPr/>
          </p:nvCxnSpPr>
          <p:spPr>
            <a:xfrm>
              <a:off x="660400" y="2444438"/>
              <a:ext cx="0" cy="4413562"/>
            </a:xfrm>
            <a:prstGeom prst="line">
              <a:avLst/>
            </a:prstGeom>
            <a:ln w="15875">
              <a:solidFill>
                <a:schemeClr val="tx1">
                  <a:lumMod val="50000"/>
                  <a:lumOff val="50000"/>
                  <a:alpha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1" name="íSľïďe">
              <a:extLst>
                <a:ext uri="{FF2B5EF4-FFF2-40B4-BE49-F238E27FC236}">
                  <a16:creationId xmlns:a16="http://schemas.microsoft.com/office/drawing/2014/main" id="{B37CEE8B-1AD1-4E04-A58C-2BFEF2B20F16}"/>
                </a:ext>
              </a:extLst>
            </p:cNvPr>
            <p:cNvGrpSpPr/>
            <p:nvPr/>
          </p:nvGrpSpPr>
          <p:grpSpPr>
            <a:xfrm>
              <a:off x="844024" y="4676559"/>
              <a:ext cx="3236440" cy="1608305"/>
              <a:chOff x="945624" y="4676559"/>
              <a:chExt cx="3236440" cy="1608305"/>
            </a:xfrm>
          </p:grpSpPr>
          <p:sp>
            <p:nvSpPr>
              <p:cNvPr id="22" name="îsľíḋé">
                <a:extLst>
                  <a:ext uri="{FF2B5EF4-FFF2-40B4-BE49-F238E27FC236}">
                    <a16:creationId xmlns:a16="http://schemas.microsoft.com/office/drawing/2014/main" id="{35A48F26-5146-41C1-ADC6-30A554F3CC1C}"/>
                  </a:ext>
                </a:extLst>
              </p:cNvPr>
              <p:cNvSpPr/>
              <p:nvPr/>
            </p:nvSpPr>
            <p:spPr>
              <a:xfrm>
                <a:off x="945624" y="5396755"/>
                <a:ext cx="3236440" cy="888109"/>
              </a:xfrm>
              <a:prstGeom prst="roundRect">
                <a:avLst>
                  <a:gd name="adj" fmla="val 0"/>
                </a:avLst>
              </a:prstGeom>
              <a:solidFill>
                <a:schemeClr val="tx2">
                  <a:alpha val="15000"/>
                </a:schemeClr>
              </a:solidFill>
              <a:ln w="6055" cap="flat">
                <a:noFill/>
                <a:prstDash val="solid"/>
                <a:miter/>
              </a:ln>
            </p:spPr>
            <p:txBody>
              <a:bodyPr wrap="square" lIns="68580" tIns="34290" rIns="68580" bIns="34290" rtlCol="0" anchor="ctr">
                <a:noAutofit/>
              </a:bodyPr>
              <a:lstStyle/>
              <a:p>
                <a:pPr marL="171450" marR="0" lvl="0" indent="-171450" algn="l" defTabSz="914400" rtl="0" eaLnBrk="1" fontAlgn="base" latinLnBrk="0" hangingPunct="1">
                  <a:lnSpc>
                    <a:spcPct val="130000"/>
                  </a:lnSpc>
                  <a:spcBef>
                    <a:spcPct val="0"/>
                  </a:spcBef>
                  <a:spcAft>
                    <a:spcPct val="0"/>
                  </a:spcAft>
                  <a:buClrTx/>
                  <a:buSzTx/>
                  <a:buFont typeface="Arial" panose="020B0604020202020204" pitchFamily="34" charset="0"/>
                  <a:buChar char="•"/>
                  <a:tabLst/>
                  <a:defRPr/>
                </a:pP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通信模式：</a:t>
                </a:r>
                <a:r>
                  <a:rPr kumimoji="1" lang="en-US" altLang="zh-CN" sz="8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mn-cs"/>
                  </a:rPr>
                  <a:t>Allreduce</a:t>
                </a: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同步梯度</a:t>
                </a:r>
                <a:endParaRPr kumimoji="1" lang="en-US" altLang="zh-CN"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30000"/>
                  </a:lnSpc>
                  <a:spcBef>
                    <a:spcPct val="0"/>
                  </a:spcBef>
                  <a:spcAft>
                    <a:spcPct val="0"/>
                  </a:spcAft>
                  <a:buClrTx/>
                  <a:buSzTx/>
                  <a:buFont typeface="Arial" panose="020B0604020202020204" pitchFamily="34" charset="0"/>
                  <a:buChar char="•"/>
                  <a:tabLst/>
                  <a:defRPr/>
                </a:pP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通信量与模型规模正相关，单卡可达</a:t>
                </a:r>
                <a:r>
                  <a:rPr kumimoji="1" lang="en-US" altLang="zh-CN"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10GB+</a:t>
                </a:r>
              </a:p>
              <a:p>
                <a:pPr marL="171450" marR="0" lvl="0" indent="-171450" algn="l" defTabSz="914400" rtl="0" eaLnBrk="1" fontAlgn="base" latinLnBrk="0" hangingPunct="1">
                  <a:lnSpc>
                    <a:spcPct val="130000"/>
                  </a:lnSpc>
                  <a:spcBef>
                    <a:spcPct val="0"/>
                  </a:spcBef>
                  <a:spcAft>
                    <a:spcPct val="0"/>
                  </a:spcAft>
                  <a:buClrTx/>
                  <a:buSzTx/>
                  <a:buFont typeface="Arial" panose="020B0604020202020204" pitchFamily="34" charset="0"/>
                  <a:buChar char="•"/>
                  <a:tabLst/>
                  <a:defRPr/>
                </a:pP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一个</a:t>
                </a:r>
                <a:r>
                  <a:rPr kumimoji="1" lang="en-US" altLang="zh-CN"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step</a:t>
                </a: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一次通信</a:t>
                </a:r>
              </a:p>
            </p:txBody>
          </p:sp>
          <p:sp>
            <p:nvSpPr>
              <p:cNvPr id="23" name="íṩḻïḑè">
                <a:extLst>
                  <a:ext uri="{FF2B5EF4-FFF2-40B4-BE49-F238E27FC236}">
                    <a16:creationId xmlns:a16="http://schemas.microsoft.com/office/drawing/2014/main" id="{EF0980AF-BDC2-40E4-9679-997857C3475C}"/>
                  </a:ext>
                </a:extLst>
              </p:cNvPr>
              <p:cNvSpPr/>
              <p:nvPr/>
            </p:nvSpPr>
            <p:spPr>
              <a:xfrm>
                <a:off x="945624" y="4676559"/>
                <a:ext cx="3236440" cy="520075"/>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05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 </a:t>
                </a:r>
                <a:r>
                  <a:rPr kumimoji="1" lang="zh-CN" altLang="en-US" sz="105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张量并行                                  </a:t>
                </a:r>
                <a:r>
                  <a:rPr kumimoji="1" lang="en-US"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Tensor Parallelism</a:t>
                </a:r>
                <a:r>
                  <a:rPr kumimoji="1"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1" lang="en-US"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TP</a:t>
                </a:r>
                <a:endParaRPr kumimoji="1" lang="en-US" altLang="zh-CN" sz="105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8" name="ïşļiďé">
            <a:extLst>
              <a:ext uri="{FF2B5EF4-FFF2-40B4-BE49-F238E27FC236}">
                <a16:creationId xmlns:a16="http://schemas.microsoft.com/office/drawing/2014/main" id="{3F09C5A9-5FDF-4DB6-B457-8BF3FC929A88}"/>
              </a:ext>
            </a:extLst>
          </p:cNvPr>
          <p:cNvGrpSpPr/>
          <p:nvPr/>
        </p:nvGrpSpPr>
        <p:grpSpPr>
          <a:xfrm>
            <a:off x="3271687" y="1563638"/>
            <a:ext cx="2591102" cy="3310172"/>
            <a:chOff x="660400" y="2444438"/>
            <a:chExt cx="3420064" cy="4413562"/>
          </a:xfrm>
        </p:grpSpPr>
        <p:cxnSp>
          <p:nvCxnSpPr>
            <p:cNvPr id="15" name="îṣḷíḑè">
              <a:extLst>
                <a:ext uri="{FF2B5EF4-FFF2-40B4-BE49-F238E27FC236}">
                  <a16:creationId xmlns:a16="http://schemas.microsoft.com/office/drawing/2014/main" id="{1BC504EB-627F-49D7-8C45-FDC583777E35}"/>
                </a:ext>
              </a:extLst>
            </p:cNvPr>
            <p:cNvCxnSpPr>
              <a:cxnSpLocks/>
            </p:cNvCxnSpPr>
            <p:nvPr/>
          </p:nvCxnSpPr>
          <p:spPr>
            <a:xfrm>
              <a:off x="660400" y="2444438"/>
              <a:ext cx="0" cy="4413562"/>
            </a:xfrm>
            <a:prstGeom prst="line">
              <a:avLst/>
            </a:prstGeom>
            <a:ln w="15875">
              <a:solidFill>
                <a:schemeClr val="tx1">
                  <a:lumMod val="50000"/>
                  <a:lumOff val="50000"/>
                  <a:alpha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6" name="iṡlîḍè">
              <a:extLst>
                <a:ext uri="{FF2B5EF4-FFF2-40B4-BE49-F238E27FC236}">
                  <a16:creationId xmlns:a16="http://schemas.microsoft.com/office/drawing/2014/main" id="{12DC764F-3128-466A-A750-498EAAD922EB}"/>
                </a:ext>
              </a:extLst>
            </p:cNvPr>
            <p:cNvGrpSpPr/>
            <p:nvPr/>
          </p:nvGrpSpPr>
          <p:grpSpPr>
            <a:xfrm>
              <a:off x="844024" y="4676559"/>
              <a:ext cx="3236440" cy="1608305"/>
              <a:chOff x="945624" y="4676559"/>
              <a:chExt cx="3236440" cy="1608305"/>
            </a:xfrm>
          </p:grpSpPr>
          <p:sp>
            <p:nvSpPr>
              <p:cNvPr id="17" name="iṥḻíďè">
                <a:extLst>
                  <a:ext uri="{FF2B5EF4-FFF2-40B4-BE49-F238E27FC236}">
                    <a16:creationId xmlns:a16="http://schemas.microsoft.com/office/drawing/2014/main" id="{87B3CA43-9793-4728-B829-29F2ABE48360}"/>
                  </a:ext>
                </a:extLst>
              </p:cNvPr>
              <p:cNvSpPr/>
              <p:nvPr/>
            </p:nvSpPr>
            <p:spPr>
              <a:xfrm>
                <a:off x="945624" y="5396755"/>
                <a:ext cx="3236440" cy="888109"/>
              </a:xfrm>
              <a:prstGeom prst="roundRect">
                <a:avLst>
                  <a:gd name="adj" fmla="val 0"/>
                </a:avLst>
              </a:prstGeom>
              <a:solidFill>
                <a:schemeClr val="tx2">
                  <a:alpha val="15000"/>
                </a:schemeClr>
              </a:solidFill>
              <a:ln w="6055" cap="flat">
                <a:noFill/>
                <a:prstDash val="solid"/>
                <a:miter/>
              </a:ln>
            </p:spPr>
            <p:txBody>
              <a:bodyPr wrap="square" lIns="68580" tIns="34290" rIns="68580" bIns="34290" rtlCol="0" anchor="ctr">
                <a:noAutofit/>
              </a:bodyPr>
              <a:lstStyle/>
              <a:p>
                <a:pPr marL="171450" marR="0" lvl="0" indent="-171450" algn="l" defTabSz="914400" rtl="0" eaLnBrk="1" fontAlgn="base" latinLnBrk="0" hangingPunct="1">
                  <a:lnSpc>
                    <a:spcPct val="130000"/>
                  </a:lnSpc>
                  <a:spcBef>
                    <a:spcPct val="0"/>
                  </a:spcBef>
                  <a:spcAft>
                    <a:spcPct val="0"/>
                  </a:spcAft>
                  <a:buClrTx/>
                  <a:buSzTx/>
                  <a:buFont typeface="Arial" panose="020B0604020202020204" pitchFamily="34" charset="0"/>
                  <a:buChar char="•"/>
                  <a:tabLst/>
                  <a:defRPr/>
                </a:pP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通信模式：点到点，正向传激活，反向传梯度</a:t>
                </a:r>
                <a:endParaRPr kumimoji="1" lang="en-US" altLang="zh-CN"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30000"/>
                  </a:lnSpc>
                  <a:spcBef>
                    <a:spcPct val="0"/>
                  </a:spcBef>
                  <a:spcAft>
                    <a:spcPct val="0"/>
                  </a:spcAft>
                  <a:buClrTx/>
                  <a:buSzTx/>
                  <a:buFont typeface="Arial" panose="020B0604020202020204" pitchFamily="34" charset="0"/>
                  <a:buChar char="•"/>
                  <a:tabLst/>
                  <a:defRPr/>
                </a:pP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通信量与层间交互相关，一般在</a:t>
                </a:r>
                <a:r>
                  <a:rPr kumimoji="1" lang="en-US" altLang="zh-CN"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MB</a:t>
                </a: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级别</a:t>
                </a:r>
                <a:endParaRPr kumimoji="1" lang="en-US" altLang="zh-CN"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30000"/>
                  </a:lnSpc>
                  <a:spcBef>
                    <a:spcPct val="0"/>
                  </a:spcBef>
                  <a:spcAft>
                    <a:spcPct val="0"/>
                  </a:spcAft>
                  <a:buClrTx/>
                  <a:buSzTx/>
                  <a:buFont typeface="Arial" panose="020B0604020202020204" pitchFamily="34" charset="0"/>
                  <a:buChar char="•"/>
                  <a:tabLst/>
                  <a:defRPr/>
                </a:pP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一个</a:t>
                </a:r>
                <a:r>
                  <a:rPr kumimoji="1" lang="en-US" altLang="zh-CN"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step</a:t>
                </a: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几十次通信</a:t>
                </a:r>
              </a:p>
            </p:txBody>
          </p:sp>
          <p:sp>
            <p:nvSpPr>
              <p:cNvPr id="18" name="íšļîde">
                <a:extLst>
                  <a:ext uri="{FF2B5EF4-FFF2-40B4-BE49-F238E27FC236}">
                    <a16:creationId xmlns:a16="http://schemas.microsoft.com/office/drawing/2014/main" id="{5E385DE4-699C-40B9-A8C1-062F18F0C2B7}"/>
                  </a:ext>
                </a:extLst>
              </p:cNvPr>
              <p:cNvSpPr/>
              <p:nvPr/>
            </p:nvSpPr>
            <p:spPr>
              <a:xfrm>
                <a:off x="945624" y="4676559"/>
                <a:ext cx="3236440" cy="520075"/>
              </a:xfrm>
              <a:prstGeom prst="roundRect">
                <a:avLst>
                  <a:gd name="adj" fmla="val 0"/>
                </a:avLst>
              </a:prstGeom>
              <a:solidFill>
                <a:srgbClr val="265A6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05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 </a:t>
                </a:r>
                <a:r>
                  <a:rPr kumimoji="1" lang="zh-CN" altLang="en-US" sz="105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流水并行                               </a:t>
                </a:r>
                <a:r>
                  <a:rPr kumimoji="1" lang="en-US"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Pipeline Parallelism</a:t>
                </a:r>
                <a:r>
                  <a:rPr kumimoji="1"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1" lang="en-US"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PP</a:t>
                </a:r>
                <a:endParaRPr kumimoji="1" lang="en-US" altLang="zh-CN" sz="105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9" name="íṩlîďé">
            <a:extLst>
              <a:ext uri="{FF2B5EF4-FFF2-40B4-BE49-F238E27FC236}">
                <a16:creationId xmlns:a16="http://schemas.microsoft.com/office/drawing/2014/main" id="{37227DDC-4B98-4E23-BFF5-60B4DCC49872}"/>
              </a:ext>
            </a:extLst>
          </p:cNvPr>
          <p:cNvGrpSpPr/>
          <p:nvPr/>
        </p:nvGrpSpPr>
        <p:grpSpPr>
          <a:xfrm>
            <a:off x="6048074" y="1563638"/>
            <a:ext cx="2591102" cy="3310172"/>
            <a:chOff x="660400" y="2444438"/>
            <a:chExt cx="3420064" cy="4413562"/>
          </a:xfrm>
        </p:grpSpPr>
        <p:cxnSp>
          <p:nvCxnSpPr>
            <p:cNvPr id="10" name="îşḻîďe">
              <a:extLst>
                <a:ext uri="{FF2B5EF4-FFF2-40B4-BE49-F238E27FC236}">
                  <a16:creationId xmlns:a16="http://schemas.microsoft.com/office/drawing/2014/main" id="{99FE7A3C-9E64-4932-AF97-D067BA6424C3}"/>
                </a:ext>
              </a:extLst>
            </p:cNvPr>
            <p:cNvCxnSpPr>
              <a:cxnSpLocks/>
            </p:cNvCxnSpPr>
            <p:nvPr/>
          </p:nvCxnSpPr>
          <p:spPr>
            <a:xfrm>
              <a:off x="660400" y="2444438"/>
              <a:ext cx="0" cy="4413562"/>
            </a:xfrm>
            <a:prstGeom prst="line">
              <a:avLst/>
            </a:prstGeom>
            <a:ln w="15875">
              <a:solidFill>
                <a:schemeClr val="tx1">
                  <a:lumMod val="50000"/>
                  <a:lumOff val="50000"/>
                  <a:alpha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1" name="iṣḷidè">
              <a:extLst>
                <a:ext uri="{FF2B5EF4-FFF2-40B4-BE49-F238E27FC236}">
                  <a16:creationId xmlns:a16="http://schemas.microsoft.com/office/drawing/2014/main" id="{1FD3C176-05F5-4BD7-B900-44605516C13A}"/>
                </a:ext>
              </a:extLst>
            </p:cNvPr>
            <p:cNvGrpSpPr/>
            <p:nvPr/>
          </p:nvGrpSpPr>
          <p:grpSpPr>
            <a:xfrm>
              <a:off x="844024" y="4676559"/>
              <a:ext cx="3236440" cy="1608305"/>
              <a:chOff x="945624" y="4676559"/>
              <a:chExt cx="3236440" cy="1608305"/>
            </a:xfrm>
          </p:grpSpPr>
          <p:sp>
            <p:nvSpPr>
              <p:cNvPr id="12" name="îṥ1iďê">
                <a:extLst>
                  <a:ext uri="{FF2B5EF4-FFF2-40B4-BE49-F238E27FC236}">
                    <a16:creationId xmlns:a16="http://schemas.microsoft.com/office/drawing/2014/main" id="{B07810C8-E7D2-48FD-AA46-374FC10D0E63}"/>
                  </a:ext>
                </a:extLst>
              </p:cNvPr>
              <p:cNvSpPr/>
              <p:nvPr/>
            </p:nvSpPr>
            <p:spPr>
              <a:xfrm>
                <a:off x="945624" y="5396755"/>
                <a:ext cx="3236440" cy="888109"/>
              </a:xfrm>
              <a:prstGeom prst="roundRect">
                <a:avLst>
                  <a:gd name="adj" fmla="val 0"/>
                </a:avLst>
              </a:prstGeom>
              <a:solidFill>
                <a:schemeClr val="tx2">
                  <a:alpha val="15000"/>
                </a:schemeClr>
              </a:solidFill>
              <a:ln w="6055" cap="flat">
                <a:noFill/>
                <a:prstDash val="solid"/>
                <a:miter/>
              </a:ln>
            </p:spPr>
            <p:txBody>
              <a:bodyPr wrap="square" lIns="68580" tIns="34290" rIns="68580" bIns="34290" rtlCol="0" anchor="ctr">
                <a:noAutofit/>
              </a:bodyPr>
              <a:lstStyle/>
              <a:p>
                <a:pPr marL="171450" marR="0" lvl="0" indent="-171450" algn="l" defTabSz="914400" rtl="0" eaLnBrk="1" fontAlgn="base" latinLnBrk="0" hangingPunct="1">
                  <a:lnSpc>
                    <a:spcPct val="130000"/>
                  </a:lnSpc>
                  <a:spcBef>
                    <a:spcPct val="0"/>
                  </a:spcBef>
                  <a:spcAft>
                    <a:spcPct val="0"/>
                  </a:spcAft>
                  <a:buClrTx/>
                  <a:buSzTx/>
                  <a:buFont typeface="Arial" panose="020B0604020202020204" pitchFamily="34" charset="0"/>
                  <a:buChar char="•"/>
                  <a:tabLst/>
                  <a:defRPr/>
                </a:pP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通信模式：</a:t>
                </a:r>
                <a:r>
                  <a:rPr kumimoji="1" lang="en-US" altLang="zh-CN" sz="8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mn-cs"/>
                  </a:rPr>
                  <a:t>Allreduce</a:t>
                </a: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同步矩阵乘结果</a:t>
                </a:r>
                <a:endParaRPr kumimoji="1" lang="en-US" altLang="zh-CN"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30000"/>
                  </a:lnSpc>
                  <a:spcBef>
                    <a:spcPct val="0"/>
                  </a:spcBef>
                  <a:spcAft>
                    <a:spcPct val="0"/>
                  </a:spcAft>
                  <a:buClrTx/>
                  <a:buSzTx/>
                  <a:buFont typeface="Arial" panose="020B0604020202020204" pitchFamily="34" charset="0"/>
                  <a:buChar char="•"/>
                  <a:tabLst/>
                  <a:defRPr/>
                </a:pP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通信量与</a:t>
                </a:r>
                <a:r>
                  <a:rPr kumimoji="1" lang="en-US" altLang="zh-CN" sz="800" b="0" i="0" u="none" strike="noStrike" kern="12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mn-cs"/>
                  </a:rPr>
                  <a:t>batchsize</a:t>
                </a: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有关，矩阵可达</a:t>
                </a:r>
                <a:r>
                  <a:rPr kumimoji="1" lang="en-US" altLang="zh-CN"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GB</a:t>
                </a: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级别</a:t>
                </a:r>
                <a:endParaRPr kumimoji="1" lang="en-US" altLang="zh-CN"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base" latinLnBrk="0" hangingPunct="1">
                  <a:lnSpc>
                    <a:spcPct val="130000"/>
                  </a:lnSpc>
                  <a:spcBef>
                    <a:spcPct val="0"/>
                  </a:spcBef>
                  <a:spcAft>
                    <a:spcPct val="0"/>
                  </a:spcAft>
                  <a:buClrTx/>
                  <a:buSzTx/>
                  <a:buFont typeface="Arial" panose="020B0604020202020204" pitchFamily="34" charset="0"/>
                  <a:buChar char="•"/>
                  <a:tabLst/>
                  <a:defRPr/>
                </a:pP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一个</a:t>
                </a:r>
                <a:r>
                  <a:rPr kumimoji="1" lang="en-US" altLang="zh-CN"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step</a:t>
                </a:r>
                <a:r>
                  <a:rPr kumimoji="1" lang="zh-CN" altLang="en-US" sz="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几十次通信</a:t>
                </a:r>
              </a:p>
            </p:txBody>
          </p:sp>
          <p:sp>
            <p:nvSpPr>
              <p:cNvPr id="13" name="iSļîḍè">
                <a:extLst>
                  <a:ext uri="{FF2B5EF4-FFF2-40B4-BE49-F238E27FC236}">
                    <a16:creationId xmlns:a16="http://schemas.microsoft.com/office/drawing/2014/main" id="{2261023F-309B-4320-9FD0-C992E17B5C12}"/>
                  </a:ext>
                </a:extLst>
              </p:cNvPr>
              <p:cNvSpPr/>
              <p:nvPr/>
            </p:nvSpPr>
            <p:spPr>
              <a:xfrm>
                <a:off x="945624" y="4676559"/>
                <a:ext cx="3236440" cy="520075"/>
              </a:xfrm>
              <a:prstGeom prst="roundRect">
                <a:avLst>
                  <a:gd name="adj" fmla="val 0"/>
                </a:avLst>
              </a:prstGeom>
              <a:solidFill>
                <a:srgbClr val="8273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05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03. </a:t>
                </a:r>
                <a:r>
                  <a:rPr kumimoji="1" lang="zh-CN" altLang="en-US" sz="105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数据并行                                        </a:t>
                </a:r>
                <a:r>
                  <a:rPr kumimoji="1" lang="en-US"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Data Parallelism</a:t>
                </a:r>
                <a:r>
                  <a:rPr kumimoji="1" lang="zh-CN" altLang="en-US"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1" lang="en-US" altLang="zh-CN" sz="9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DP</a:t>
                </a:r>
              </a:p>
            </p:txBody>
          </p:sp>
        </p:grpSp>
      </p:grpSp>
      <p:pic>
        <p:nvPicPr>
          <p:cNvPr id="14" name="图片 13">
            <a:extLst>
              <a:ext uri="{FF2B5EF4-FFF2-40B4-BE49-F238E27FC236}">
                <a16:creationId xmlns:a16="http://schemas.microsoft.com/office/drawing/2014/main" id="{7298E4B0-53F9-4CAC-8658-0EA0C2E0D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7190" y="1758578"/>
            <a:ext cx="2451984" cy="1250906"/>
          </a:xfrm>
          <a:prstGeom prst="rect">
            <a:avLst/>
          </a:prstGeom>
          <a:ln>
            <a:noFill/>
          </a:ln>
          <a:effectLst>
            <a:outerShdw blurRad="292100" dist="139700" dir="2700000" algn="tl" rotWithShape="0">
              <a:srgbClr val="333333">
                <a:alpha val="65000"/>
              </a:srgbClr>
            </a:outerShdw>
          </a:effectLst>
        </p:spPr>
      </p:pic>
      <p:pic>
        <p:nvPicPr>
          <p:cNvPr id="24" name="图片 23">
            <a:extLst>
              <a:ext uri="{FF2B5EF4-FFF2-40B4-BE49-F238E27FC236}">
                <a16:creationId xmlns:a16="http://schemas.microsoft.com/office/drawing/2014/main" id="{D950FB34-F3F3-4AFF-9BC7-0A25073B7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241" y="1751879"/>
            <a:ext cx="2451985" cy="1264305"/>
          </a:xfrm>
          <a:prstGeom prst="rect">
            <a:avLst/>
          </a:prstGeom>
          <a:ln>
            <a:noFill/>
          </a:ln>
          <a:effectLst>
            <a:outerShdw blurRad="292100" dist="139700" dir="2700000" algn="tl" rotWithShape="0">
              <a:srgbClr val="333333">
                <a:alpha val="65000"/>
              </a:srgbClr>
            </a:outerShdw>
          </a:effectLst>
        </p:spPr>
      </p:pic>
      <p:pic>
        <p:nvPicPr>
          <p:cNvPr id="40" name="图片 39">
            <a:extLst>
              <a:ext uri="{FF2B5EF4-FFF2-40B4-BE49-F238E27FC236}">
                <a16:creationId xmlns:a16="http://schemas.microsoft.com/office/drawing/2014/main" id="{E433D69D-6629-48AF-A998-6BAFB2C99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7627" y="1951396"/>
            <a:ext cx="2451985" cy="865270"/>
          </a:xfrm>
          <a:prstGeom prst="rect">
            <a:avLst/>
          </a:prstGeom>
          <a:ln>
            <a:noFill/>
          </a:ln>
          <a:effectLst>
            <a:outerShdw blurRad="292100" dist="139700" dir="2700000" algn="tl" rotWithShape="0">
              <a:srgbClr val="333333">
                <a:alpha val="65000"/>
              </a:srgbClr>
            </a:outerShdw>
          </a:effectLst>
        </p:spPr>
      </p:pic>
      <p:sp>
        <p:nvSpPr>
          <p:cNvPr id="25" name="矩形 24">
            <a:extLst>
              <a:ext uri="{FF2B5EF4-FFF2-40B4-BE49-F238E27FC236}">
                <a16:creationId xmlns:a16="http://schemas.microsoft.com/office/drawing/2014/main" id="{34ABB689-6F76-4582-9FB4-0F22822B1DAE}"/>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矩形 25">
            <a:extLst>
              <a:ext uri="{FF2B5EF4-FFF2-40B4-BE49-F238E27FC236}">
                <a16:creationId xmlns:a16="http://schemas.microsoft.com/office/drawing/2014/main" id="{AD84E132-5DFE-40E1-8002-B284A2D54E72}"/>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标题 2">
            <a:extLst>
              <a:ext uri="{FF2B5EF4-FFF2-40B4-BE49-F238E27FC236}">
                <a16:creationId xmlns:a16="http://schemas.microsoft.com/office/drawing/2014/main" id="{6B8142C2-6ED9-4729-BE31-C10A9D9671F0}"/>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大模型分布式训练方式</a:t>
            </a:r>
          </a:p>
        </p:txBody>
      </p:sp>
    </p:spTree>
    <p:custDataLst>
      <p:tags r:id="rId1"/>
    </p:custDataLst>
    <p:extLst>
      <p:ext uri="{BB962C8B-B14F-4D97-AF65-F5344CB8AC3E}">
        <p14:creationId xmlns:p14="http://schemas.microsoft.com/office/powerpoint/2010/main" val="3794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标题 1">
            <a:extLst>
              <a:ext uri="{FF2B5EF4-FFF2-40B4-BE49-F238E27FC236}">
                <a16:creationId xmlns:a16="http://schemas.microsoft.com/office/drawing/2014/main" id="{EC0B0B94-8B17-E98D-63D2-0BF2ABBE88CB}"/>
              </a:ext>
            </a:extLst>
          </p:cNvPr>
          <p:cNvSpPr txBox="1">
            <a:spLocks/>
          </p:cNvSpPr>
          <p:nvPr/>
        </p:nvSpPr>
        <p:spPr>
          <a:xfrm>
            <a:off x="547289" y="175255"/>
            <a:ext cx="4415040" cy="379418"/>
          </a:xfrm>
          <a:prstGeom prst="rect">
            <a:avLst/>
          </a:prstGeom>
        </p:spPr>
        <p:txBody>
          <a:bodyPr lIns="0" tIns="0" rIns="0" bIns="0" anchor="t">
            <a:normAutofit/>
          </a:bodyPr>
          <a:lstStyle>
            <a:lvl1pPr marL="0" indent="0" algn="l" defTabSz="1187798" rtl="0" eaLnBrk="1" latinLnBrk="0" hangingPunct="1">
              <a:lnSpc>
                <a:spcPts val="3428"/>
              </a:lnSpc>
              <a:spcBef>
                <a:spcPts val="0"/>
              </a:spcBef>
              <a:buFont typeface="Arial" panose="020B0604020202020204" pitchFamily="34" charset="0"/>
              <a:buNone/>
              <a:defRPr sz="2798" kern="1200" baseline="0">
                <a:solidFill>
                  <a:schemeClr val="tx1"/>
                </a:solidFill>
                <a:latin typeface="Microsoft YaHei" panose="020B0503020204020204" pitchFamily="34" charset="-122"/>
                <a:ea typeface="Microsoft YaHei" panose="020B0503020204020204" pitchFamily="34" charset="-122"/>
                <a:cs typeface="+mn-cs"/>
              </a:defRPr>
            </a:lvl1pPr>
            <a:lvl2pPr marL="593544" indent="0" algn="ctr" defTabSz="1187798" rtl="0" eaLnBrk="1" latinLnBrk="0" hangingPunct="1">
              <a:lnSpc>
                <a:spcPct val="90000"/>
              </a:lnSpc>
              <a:spcBef>
                <a:spcPts val="650"/>
              </a:spcBef>
              <a:buFont typeface="Arial" panose="020B0604020202020204" pitchFamily="34" charset="0"/>
              <a:buNone/>
              <a:defRPr sz="2596" kern="1200">
                <a:solidFill>
                  <a:schemeClr val="tx1"/>
                </a:solidFill>
                <a:latin typeface="+mn-lt"/>
                <a:ea typeface="+mn-ea"/>
                <a:cs typeface="+mn-cs"/>
              </a:defRPr>
            </a:lvl2pPr>
            <a:lvl3pPr marL="1187085"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0631"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417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771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125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480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4834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defTabSz="890492" fontAlgn="auto">
              <a:lnSpc>
                <a:spcPts val="2570"/>
              </a:lnSpc>
              <a:spcAft>
                <a:spcPts val="0"/>
              </a:spcAft>
              <a:defRPr/>
            </a:pPr>
            <a:r>
              <a:rPr lang="en-US" altLang="zh-CN"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H3C S9827-64EO CPO</a:t>
            </a:r>
            <a:r>
              <a:rPr lang="zh-CN" altLang="en-US"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交换机产品亮点</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004" y="633217"/>
            <a:ext cx="3304956" cy="4406608"/>
          </a:xfrm>
          <a:prstGeom prst="rect">
            <a:avLst/>
          </a:prstGeom>
        </p:spPr>
      </p:pic>
      <p:sp>
        <p:nvSpPr>
          <p:cNvPr id="44" name="矩形 43">
            <a:extLst>
              <a:ext uri="{FF2B5EF4-FFF2-40B4-BE49-F238E27FC236}">
                <a16:creationId xmlns:a16="http://schemas.microsoft.com/office/drawing/2014/main" id="{2484C3F8-94CE-4512-8756-351E0753ABC5}"/>
              </a:ext>
            </a:extLst>
          </p:cNvPr>
          <p:cNvSpPr/>
          <p:nvPr/>
        </p:nvSpPr>
        <p:spPr>
          <a:xfrm>
            <a:off x="4444476" y="928745"/>
            <a:ext cx="4081823" cy="683419"/>
          </a:xfrm>
          <a:prstGeom prst="rect">
            <a:avLst/>
          </a:prstGeom>
          <a:noFill/>
          <a:ln w="19050" cap="flat" cmpd="sng" algn="ctr">
            <a:solidFill>
              <a:srgbClr val="66CCFF"/>
            </a:solidFill>
            <a:prstDash val="solid"/>
            <a:miter lim="800000"/>
          </a:ln>
          <a:effectLst/>
        </p:spPr>
        <p:txBody>
          <a:bodyPr rtlCol="0" anchor="t"/>
          <a:lstStyle/>
          <a:p>
            <a:pPr marL="214222" indent="-214222" defTabSz="685526">
              <a:lnSpc>
                <a:spcPct val="130000"/>
              </a:lnSpc>
              <a:buFont typeface="Arial" panose="020B0604020202020204" pitchFamily="34" charset="0"/>
              <a:buChar char="•"/>
              <a:defRPr/>
            </a:pPr>
            <a:r>
              <a:rPr lang="zh-CN" altLang="en-US" sz="1050" dirty="0">
                <a:solidFill>
                  <a:srgbClr val="262626"/>
                </a:solidFill>
                <a:latin typeface="微软雅黑"/>
                <a:ea typeface="微软雅黑"/>
              </a:rPr>
              <a:t>采用业内领先的</a:t>
            </a:r>
            <a:r>
              <a:rPr lang="en-US" altLang="zh-CN" sz="1050" dirty="0">
                <a:solidFill>
                  <a:srgbClr val="262626"/>
                </a:solidFill>
                <a:latin typeface="微软雅黑"/>
                <a:ea typeface="微软雅黑"/>
              </a:rPr>
              <a:t>51.2T</a:t>
            </a:r>
            <a:r>
              <a:rPr lang="zh-CN" altLang="en-US" sz="1050" dirty="0">
                <a:solidFill>
                  <a:srgbClr val="262626"/>
                </a:solidFill>
                <a:latin typeface="微软雅黑"/>
                <a:ea typeface="微软雅黑"/>
              </a:rPr>
              <a:t>芯片设计，最大支持</a:t>
            </a:r>
            <a:r>
              <a:rPr lang="en-US" altLang="zh-CN" sz="1050" dirty="0">
                <a:solidFill>
                  <a:srgbClr val="262626"/>
                </a:solidFill>
                <a:latin typeface="微软雅黑"/>
                <a:ea typeface="微软雅黑"/>
              </a:rPr>
              <a:t>64</a:t>
            </a:r>
            <a:r>
              <a:rPr lang="zh-CN" altLang="en-US" sz="1050" dirty="0">
                <a:solidFill>
                  <a:srgbClr val="262626"/>
                </a:solidFill>
                <a:latin typeface="微软雅黑"/>
                <a:ea typeface="微软雅黑"/>
              </a:rPr>
              <a:t>端口</a:t>
            </a:r>
            <a:r>
              <a:rPr lang="en-US" altLang="zh-CN" sz="1050" dirty="0">
                <a:solidFill>
                  <a:srgbClr val="262626"/>
                </a:solidFill>
                <a:latin typeface="微软雅黑"/>
                <a:ea typeface="微软雅黑"/>
              </a:rPr>
              <a:t>800G</a:t>
            </a:r>
            <a:r>
              <a:rPr lang="zh-CN" altLang="en-US" sz="1050" dirty="0">
                <a:solidFill>
                  <a:srgbClr val="262626"/>
                </a:solidFill>
                <a:latin typeface="微软雅黑"/>
                <a:ea typeface="微软雅黑"/>
              </a:rPr>
              <a:t>并且兼容</a:t>
            </a:r>
            <a:r>
              <a:rPr lang="en-US" altLang="zh-CN" sz="1050" dirty="0">
                <a:solidFill>
                  <a:srgbClr val="262626"/>
                </a:solidFill>
                <a:latin typeface="微软雅黑"/>
                <a:ea typeface="微软雅黑"/>
              </a:rPr>
              <a:t>400G/200G</a:t>
            </a:r>
          </a:p>
          <a:p>
            <a:pPr marL="214222" indent="-214222" defTabSz="685526">
              <a:lnSpc>
                <a:spcPct val="130000"/>
              </a:lnSpc>
              <a:buFont typeface="Arial" panose="020B0604020202020204" pitchFamily="34" charset="0"/>
              <a:buChar char="•"/>
              <a:defRPr/>
            </a:pPr>
            <a:r>
              <a:rPr lang="zh-CN" altLang="en-US" sz="1050" dirty="0">
                <a:solidFill>
                  <a:srgbClr val="262626"/>
                </a:solidFill>
                <a:latin typeface="微软雅黑"/>
                <a:ea typeface="微软雅黑"/>
              </a:rPr>
              <a:t>芯片引擎直接出光，提升面板端口密度</a:t>
            </a:r>
            <a:endParaRPr lang="en-US" altLang="zh-CN" sz="1050" dirty="0">
              <a:solidFill>
                <a:srgbClr val="262626"/>
              </a:solidFill>
              <a:latin typeface="微软雅黑"/>
              <a:ea typeface="微软雅黑"/>
            </a:endParaRPr>
          </a:p>
        </p:txBody>
      </p:sp>
      <p:sp>
        <p:nvSpPr>
          <p:cNvPr id="45" name="圆角矩形 152">
            <a:extLst>
              <a:ext uri="{FF2B5EF4-FFF2-40B4-BE49-F238E27FC236}">
                <a16:creationId xmlns:a16="http://schemas.microsoft.com/office/drawing/2014/main" id="{A6F253EE-EB47-4C93-8BE1-EA4EE803193E}"/>
              </a:ext>
            </a:extLst>
          </p:cNvPr>
          <p:cNvSpPr/>
          <p:nvPr/>
        </p:nvSpPr>
        <p:spPr>
          <a:xfrm>
            <a:off x="4415209" y="633217"/>
            <a:ext cx="1343262" cy="253269"/>
          </a:xfrm>
          <a:prstGeom prst="roundRect">
            <a:avLst>
              <a:gd name="adj" fmla="val 8064"/>
            </a:avLst>
          </a:prstGeom>
          <a:solidFill>
            <a:srgbClr val="66CCFF"/>
          </a:solidFill>
          <a:ln w="12700" cap="flat" cmpd="sng" algn="ctr">
            <a:noFill/>
            <a:prstDash val="solid"/>
            <a:miter lim="800000"/>
          </a:ln>
          <a:effectLst>
            <a:outerShdw blurRad="50800" dist="38100" dir="2700000" algn="tl" rotWithShape="0">
              <a:prstClr val="black">
                <a:alpha val="40000"/>
              </a:prstClr>
            </a:outerShdw>
          </a:effectLst>
        </p:spPr>
        <p:txBody>
          <a:bodyPr rtlCol="0" anchor="b"/>
          <a:lstStyle/>
          <a:p>
            <a:pPr algn="ctr" defTabSz="685526" fontAlgn="auto">
              <a:spcBef>
                <a:spcPts val="0"/>
              </a:spcBef>
              <a:spcAft>
                <a:spcPts val="0"/>
              </a:spcAft>
              <a:defRPr/>
            </a:pPr>
            <a:r>
              <a:rPr lang="zh-CN" altLang="en-US" sz="1050" b="1" kern="0" dirty="0">
                <a:solidFill>
                  <a:srgbClr val="262626"/>
                </a:solidFill>
                <a:latin typeface="微软雅黑"/>
                <a:ea typeface="微软雅黑"/>
              </a:rPr>
              <a:t>超高吞吐</a:t>
            </a:r>
            <a:endParaRPr lang="en-US" altLang="zh-CN" sz="1050" b="1" kern="0" dirty="0">
              <a:solidFill>
                <a:srgbClr val="262626"/>
              </a:solidFill>
              <a:latin typeface="微软雅黑"/>
              <a:ea typeface="微软雅黑"/>
            </a:endParaRPr>
          </a:p>
        </p:txBody>
      </p:sp>
      <p:sp>
        <p:nvSpPr>
          <p:cNvPr id="46" name="矩形 45">
            <a:extLst>
              <a:ext uri="{FF2B5EF4-FFF2-40B4-BE49-F238E27FC236}">
                <a16:creationId xmlns:a16="http://schemas.microsoft.com/office/drawing/2014/main" id="{2484C3F8-94CE-4512-8756-351E0753ABC5}"/>
              </a:ext>
            </a:extLst>
          </p:cNvPr>
          <p:cNvSpPr/>
          <p:nvPr/>
        </p:nvSpPr>
        <p:spPr>
          <a:xfrm>
            <a:off x="4444476" y="2029041"/>
            <a:ext cx="4081823" cy="1011090"/>
          </a:xfrm>
          <a:prstGeom prst="rect">
            <a:avLst/>
          </a:prstGeom>
          <a:noFill/>
          <a:ln w="19050" cap="flat" cmpd="sng" algn="ctr">
            <a:solidFill>
              <a:srgbClr val="66CCFF"/>
            </a:solidFill>
            <a:prstDash val="solid"/>
            <a:miter lim="800000"/>
          </a:ln>
          <a:effectLst/>
        </p:spPr>
        <p:txBody>
          <a:bodyPr rtlCol="0" anchor="t"/>
          <a:lstStyle/>
          <a:p>
            <a:pPr marL="214222" indent="-214222" defTabSz="685526">
              <a:lnSpc>
                <a:spcPct val="130000"/>
              </a:lnSpc>
              <a:buFont typeface="Arial" panose="020B0604020202020204" pitchFamily="34" charset="0"/>
              <a:buChar char="•"/>
              <a:defRPr/>
            </a:pPr>
            <a:r>
              <a:rPr lang="zh-CN" altLang="en-US" sz="1050" dirty="0">
                <a:solidFill>
                  <a:srgbClr val="262626"/>
                </a:solidFill>
                <a:latin typeface="微软雅黑"/>
                <a:ea typeface="微软雅黑"/>
              </a:rPr>
              <a:t>采用最新的光电合封技术，整机无需额外配置光模块插拔模块，有效节约客户投资</a:t>
            </a:r>
            <a:endParaRPr lang="en-US" altLang="zh-CN" sz="1050" dirty="0">
              <a:solidFill>
                <a:srgbClr val="262626"/>
              </a:solidFill>
              <a:latin typeface="微软雅黑"/>
              <a:ea typeface="微软雅黑"/>
            </a:endParaRPr>
          </a:p>
          <a:p>
            <a:pPr marL="214222" indent="-214222" defTabSz="685526">
              <a:lnSpc>
                <a:spcPct val="130000"/>
              </a:lnSpc>
              <a:buFont typeface="Arial" panose="020B0604020202020204" pitchFamily="34" charset="0"/>
              <a:buChar char="•"/>
              <a:defRPr/>
            </a:pPr>
            <a:r>
              <a:rPr lang="en-US" altLang="zh-CN" sz="1050" dirty="0">
                <a:solidFill>
                  <a:srgbClr val="262626"/>
                </a:solidFill>
                <a:latin typeface="微软雅黑"/>
                <a:ea typeface="微软雅黑"/>
              </a:rPr>
              <a:t>CPO</a:t>
            </a:r>
            <a:r>
              <a:rPr lang="zh-CN" altLang="en-US" sz="1050" dirty="0">
                <a:solidFill>
                  <a:srgbClr val="262626"/>
                </a:solidFill>
                <a:latin typeface="微软雅黑"/>
                <a:ea typeface="微软雅黑"/>
              </a:rPr>
              <a:t>硅光引擎板级光互联，功耗和时延上有显著降低，时延最大同比降低</a:t>
            </a:r>
            <a:r>
              <a:rPr lang="en-US" altLang="zh-CN" sz="1050" dirty="0">
                <a:solidFill>
                  <a:srgbClr val="262626"/>
                </a:solidFill>
                <a:latin typeface="微软雅黑"/>
                <a:ea typeface="微软雅黑"/>
              </a:rPr>
              <a:t>20%</a:t>
            </a:r>
            <a:r>
              <a:rPr lang="zh-CN" altLang="en-US" sz="1050" dirty="0">
                <a:solidFill>
                  <a:srgbClr val="262626"/>
                </a:solidFill>
                <a:latin typeface="微软雅黑"/>
                <a:ea typeface="微软雅黑"/>
              </a:rPr>
              <a:t>以上</a:t>
            </a:r>
            <a:endParaRPr lang="en-US" altLang="zh-CN" sz="1050" dirty="0">
              <a:solidFill>
                <a:srgbClr val="262626"/>
              </a:solidFill>
              <a:latin typeface="微软雅黑"/>
              <a:ea typeface="微软雅黑"/>
            </a:endParaRPr>
          </a:p>
        </p:txBody>
      </p:sp>
      <p:sp>
        <p:nvSpPr>
          <p:cNvPr id="47" name="圆角矩形 152">
            <a:extLst>
              <a:ext uri="{FF2B5EF4-FFF2-40B4-BE49-F238E27FC236}">
                <a16:creationId xmlns:a16="http://schemas.microsoft.com/office/drawing/2014/main" id="{A6F253EE-EB47-4C93-8BE1-EA4EE803193E}"/>
              </a:ext>
            </a:extLst>
          </p:cNvPr>
          <p:cNvSpPr/>
          <p:nvPr/>
        </p:nvSpPr>
        <p:spPr>
          <a:xfrm>
            <a:off x="4415209" y="1733513"/>
            <a:ext cx="1343262" cy="253269"/>
          </a:xfrm>
          <a:prstGeom prst="roundRect">
            <a:avLst>
              <a:gd name="adj" fmla="val 8064"/>
            </a:avLst>
          </a:prstGeom>
          <a:solidFill>
            <a:srgbClr val="66CCFF"/>
          </a:solidFill>
          <a:ln w="12700" cap="flat" cmpd="sng" algn="ctr">
            <a:noFill/>
            <a:prstDash val="solid"/>
            <a:miter lim="800000"/>
          </a:ln>
          <a:effectLst>
            <a:outerShdw blurRad="50800" dist="38100" dir="2700000" algn="tl" rotWithShape="0">
              <a:prstClr val="black">
                <a:alpha val="40000"/>
              </a:prstClr>
            </a:outerShdw>
          </a:effectLst>
        </p:spPr>
        <p:txBody>
          <a:bodyPr rtlCol="0" anchor="b"/>
          <a:lstStyle/>
          <a:p>
            <a:pPr algn="ctr" defTabSz="685526" fontAlgn="auto">
              <a:spcBef>
                <a:spcPts val="0"/>
              </a:spcBef>
              <a:spcAft>
                <a:spcPts val="0"/>
              </a:spcAft>
              <a:defRPr/>
            </a:pPr>
            <a:r>
              <a:rPr lang="en-US" altLang="zh-CN" sz="1050" b="1" kern="0" dirty="0">
                <a:solidFill>
                  <a:srgbClr val="262626"/>
                </a:solidFill>
                <a:latin typeface="微软雅黑"/>
                <a:ea typeface="微软雅黑"/>
              </a:rPr>
              <a:t>CPO</a:t>
            </a:r>
            <a:r>
              <a:rPr lang="zh-CN" altLang="en-US" sz="1050" b="1" kern="0" dirty="0">
                <a:solidFill>
                  <a:srgbClr val="262626"/>
                </a:solidFill>
                <a:latin typeface="微软雅黑"/>
                <a:ea typeface="微软雅黑"/>
              </a:rPr>
              <a:t>硅光技术落地</a:t>
            </a:r>
            <a:endParaRPr lang="en-US" altLang="zh-CN" sz="1050" b="1" kern="0" dirty="0">
              <a:solidFill>
                <a:srgbClr val="262626"/>
              </a:solidFill>
              <a:latin typeface="微软雅黑"/>
              <a:ea typeface="微软雅黑"/>
            </a:endParaRPr>
          </a:p>
        </p:txBody>
      </p:sp>
      <p:sp>
        <p:nvSpPr>
          <p:cNvPr id="48" name="矩形 47">
            <a:extLst>
              <a:ext uri="{FF2B5EF4-FFF2-40B4-BE49-F238E27FC236}">
                <a16:creationId xmlns:a16="http://schemas.microsoft.com/office/drawing/2014/main" id="{2484C3F8-94CE-4512-8756-351E0753ABC5}"/>
              </a:ext>
            </a:extLst>
          </p:cNvPr>
          <p:cNvSpPr/>
          <p:nvPr/>
        </p:nvSpPr>
        <p:spPr>
          <a:xfrm>
            <a:off x="4444476" y="3414750"/>
            <a:ext cx="4081823" cy="584537"/>
          </a:xfrm>
          <a:prstGeom prst="rect">
            <a:avLst/>
          </a:prstGeom>
          <a:noFill/>
          <a:ln w="19050" cap="flat" cmpd="sng" algn="ctr">
            <a:solidFill>
              <a:srgbClr val="66CCFF"/>
            </a:solidFill>
            <a:prstDash val="solid"/>
            <a:miter lim="800000"/>
          </a:ln>
          <a:effectLst/>
        </p:spPr>
        <p:txBody>
          <a:bodyPr lIns="90000" rIns="36000" rtlCol="0" anchor="t"/>
          <a:lstStyle/>
          <a:p>
            <a:pPr marL="214222" indent="-214222" defTabSz="685526">
              <a:lnSpc>
                <a:spcPct val="130000"/>
              </a:lnSpc>
              <a:buFont typeface="Arial" panose="020B0604020202020204" pitchFamily="34" charset="0"/>
              <a:buChar char="•"/>
              <a:defRPr/>
            </a:pPr>
            <a:r>
              <a:rPr lang="zh-CN" altLang="en-US" sz="1050" dirty="0">
                <a:solidFill>
                  <a:srgbClr val="262626"/>
                </a:solidFill>
                <a:latin typeface="微软雅黑"/>
                <a:ea typeface="微软雅黑"/>
              </a:rPr>
              <a:t>独有风冷液冷联动设计设计，灵活适应各种机房环境</a:t>
            </a:r>
            <a:endParaRPr lang="en-US" altLang="zh-CN" sz="1050" dirty="0">
              <a:solidFill>
                <a:srgbClr val="262626"/>
              </a:solidFill>
              <a:latin typeface="微软雅黑"/>
              <a:ea typeface="微软雅黑"/>
            </a:endParaRPr>
          </a:p>
          <a:p>
            <a:pPr marL="214222" indent="-214222" defTabSz="685526">
              <a:lnSpc>
                <a:spcPct val="130000"/>
              </a:lnSpc>
              <a:buFont typeface="Arial" panose="020B0604020202020204" pitchFamily="34" charset="0"/>
              <a:buChar char="•"/>
              <a:defRPr/>
            </a:pPr>
            <a:r>
              <a:rPr lang="zh-CN" altLang="en-US" sz="1050" dirty="0">
                <a:solidFill>
                  <a:srgbClr val="262626"/>
                </a:solidFill>
                <a:latin typeface="微软雅黑"/>
                <a:ea typeface="微软雅黑"/>
              </a:rPr>
              <a:t>关键器件冷板式液冷散热，最大降低</a:t>
            </a:r>
            <a:r>
              <a:rPr lang="en-US" altLang="zh-CN" sz="1050" dirty="0">
                <a:solidFill>
                  <a:srgbClr val="262626"/>
                </a:solidFill>
                <a:latin typeface="微软雅黑"/>
                <a:ea typeface="微软雅黑"/>
              </a:rPr>
              <a:t>26%</a:t>
            </a:r>
            <a:r>
              <a:rPr lang="zh-CN" altLang="en-US" sz="1050" dirty="0">
                <a:solidFill>
                  <a:srgbClr val="262626"/>
                </a:solidFill>
                <a:latin typeface="微软雅黑"/>
                <a:ea typeface="微软雅黑"/>
              </a:rPr>
              <a:t>能耗，单设备</a:t>
            </a:r>
            <a:r>
              <a:rPr lang="en-US" altLang="zh-CN" sz="1050" dirty="0">
                <a:solidFill>
                  <a:srgbClr val="262626"/>
                </a:solidFill>
                <a:latin typeface="微软雅黑"/>
                <a:ea typeface="微软雅黑"/>
              </a:rPr>
              <a:t>PUE≦1.2</a:t>
            </a:r>
          </a:p>
        </p:txBody>
      </p:sp>
      <p:sp>
        <p:nvSpPr>
          <p:cNvPr id="49" name="圆角矩形 152">
            <a:extLst>
              <a:ext uri="{FF2B5EF4-FFF2-40B4-BE49-F238E27FC236}">
                <a16:creationId xmlns:a16="http://schemas.microsoft.com/office/drawing/2014/main" id="{A6F253EE-EB47-4C93-8BE1-EA4EE803193E}"/>
              </a:ext>
            </a:extLst>
          </p:cNvPr>
          <p:cNvSpPr/>
          <p:nvPr/>
        </p:nvSpPr>
        <p:spPr>
          <a:xfrm>
            <a:off x="4415209" y="3119222"/>
            <a:ext cx="1343262" cy="253269"/>
          </a:xfrm>
          <a:prstGeom prst="roundRect">
            <a:avLst>
              <a:gd name="adj" fmla="val 8064"/>
            </a:avLst>
          </a:prstGeom>
          <a:solidFill>
            <a:srgbClr val="66CCFF"/>
          </a:solidFill>
          <a:ln w="12700" cap="flat" cmpd="sng" algn="ctr">
            <a:noFill/>
            <a:prstDash val="solid"/>
            <a:miter lim="800000"/>
          </a:ln>
          <a:effectLst>
            <a:outerShdw blurRad="50800" dist="38100" dir="2700000" algn="tl" rotWithShape="0">
              <a:prstClr val="black">
                <a:alpha val="40000"/>
              </a:prstClr>
            </a:outerShdw>
          </a:effectLst>
        </p:spPr>
        <p:txBody>
          <a:bodyPr rtlCol="0" anchor="b"/>
          <a:lstStyle/>
          <a:p>
            <a:pPr algn="ctr" defTabSz="685526" fontAlgn="auto">
              <a:spcBef>
                <a:spcPts val="0"/>
              </a:spcBef>
              <a:spcAft>
                <a:spcPts val="0"/>
              </a:spcAft>
              <a:defRPr/>
            </a:pPr>
            <a:r>
              <a:rPr lang="zh-CN" altLang="en-US" sz="1050" b="1" kern="0" dirty="0">
                <a:solidFill>
                  <a:srgbClr val="262626"/>
                </a:solidFill>
                <a:latin typeface="微软雅黑"/>
                <a:ea typeface="微软雅黑"/>
              </a:rPr>
              <a:t>绿色节能</a:t>
            </a:r>
            <a:endParaRPr lang="en-US" altLang="zh-CN" sz="1050" b="1" kern="0" dirty="0">
              <a:solidFill>
                <a:srgbClr val="262626"/>
              </a:solidFill>
              <a:latin typeface="微软雅黑"/>
              <a:ea typeface="微软雅黑"/>
            </a:endParaRPr>
          </a:p>
        </p:txBody>
      </p:sp>
      <p:sp>
        <p:nvSpPr>
          <p:cNvPr id="50" name="矩形 49">
            <a:extLst>
              <a:ext uri="{FF2B5EF4-FFF2-40B4-BE49-F238E27FC236}">
                <a16:creationId xmlns:a16="http://schemas.microsoft.com/office/drawing/2014/main" id="{2484C3F8-94CE-4512-8756-351E0753ABC5}"/>
              </a:ext>
            </a:extLst>
          </p:cNvPr>
          <p:cNvSpPr/>
          <p:nvPr/>
        </p:nvSpPr>
        <p:spPr>
          <a:xfrm>
            <a:off x="4444476" y="4416163"/>
            <a:ext cx="4081823" cy="584537"/>
          </a:xfrm>
          <a:prstGeom prst="rect">
            <a:avLst/>
          </a:prstGeom>
          <a:noFill/>
          <a:ln w="19050" cap="flat" cmpd="sng" algn="ctr">
            <a:solidFill>
              <a:srgbClr val="66CCFF"/>
            </a:solidFill>
            <a:prstDash val="solid"/>
            <a:miter lim="800000"/>
          </a:ln>
          <a:effectLst/>
        </p:spPr>
        <p:txBody>
          <a:bodyPr rtlCol="0" anchor="t"/>
          <a:lstStyle/>
          <a:p>
            <a:pPr marL="214222" indent="-214222" defTabSz="685526">
              <a:lnSpc>
                <a:spcPct val="130000"/>
              </a:lnSpc>
              <a:buFont typeface="Arial" panose="020B0604020202020204" pitchFamily="34" charset="0"/>
              <a:buChar char="•"/>
              <a:defRPr/>
            </a:pPr>
            <a:r>
              <a:rPr lang="en-US" altLang="zh-CN" sz="1050" dirty="0">
                <a:solidFill>
                  <a:srgbClr val="262626"/>
                </a:solidFill>
                <a:latin typeface="微软雅黑"/>
                <a:ea typeface="微软雅黑"/>
              </a:rPr>
              <a:t>AI ECN</a:t>
            </a:r>
            <a:r>
              <a:rPr lang="zh-CN" altLang="en-US" sz="1050" dirty="0">
                <a:solidFill>
                  <a:srgbClr val="262626"/>
                </a:solidFill>
                <a:latin typeface="微软雅黑"/>
                <a:ea typeface="微软雅黑"/>
              </a:rPr>
              <a:t>智能无损调优实现零丢包</a:t>
            </a:r>
            <a:endParaRPr lang="en-US" altLang="zh-CN" sz="1050" dirty="0">
              <a:solidFill>
                <a:srgbClr val="262626"/>
              </a:solidFill>
              <a:latin typeface="微软雅黑"/>
              <a:ea typeface="微软雅黑"/>
            </a:endParaRPr>
          </a:p>
          <a:p>
            <a:pPr marL="214222" indent="-214222" defTabSz="685526">
              <a:lnSpc>
                <a:spcPct val="130000"/>
              </a:lnSpc>
              <a:buFont typeface="Arial" panose="020B0604020202020204" pitchFamily="34" charset="0"/>
              <a:buChar char="•"/>
              <a:defRPr/>
            </a:pPr>
            <a:r>
              <a:rPr lang="en-US" altLang="zh-CN" sz="1050" dirty="0">
                <a:solidFill>
                  <a:srgbClr val="262626"/>
                </a:solidFill>
                <a:latin typeface="微软雅黑"/>
                <a:ea typeface="微软雅黑"/>
              </a:rPr>
              <a:t>AIGC</a:t>
            </a:r>
            <a:r>
              <a:rPr lang="zh-CN" altLang="en-US" sz="1050" dirty="0">
                <a:solidFill>
                  <a:srgbClr val="262626"/>
                </a:solidFill>
                <a:latin typeface="微软雅黑"/>
                <a:ea typeface="微软雅黑"/>
              </a:rPr>
              <a:t>场景单</a:t>
            </a:r>
            <a:r>
              <a:rPr lang="en-US" altLang="zh-CN" sz="1050" dirty="0">
                <a:solidFill>
                  <a:srgbClr val="262626"/>
                </a:solidFill>
                <a:latin typeface="微软雅黑"/>
                <a:ea typeface="微软雅黑"/>
              </a:rPr>
              <a:t>POD</a:t>
            </a:r>
            <a:r>
              <a:rPr lang="zh-CN" altLang="en-US" sz="1050" dirty="0">
                <a:solidFill>
                  <a:srgbClr val="262626"/>
                </a:solidFill>
                <a:latin typeface="微软雅黑"/>
                <a:ea typeface="微软雅黑"/>
              </a:rPr>
              <a:t>最大可支持超</a:t>
            </a:r>
            <a:r>
              <a:rPr lang="en-US" altLang="zh-CN" sz="1050" dirty="0">
                <a:solidFill>
                  <a:srgbClr val="262626"/>
                </a:solidFill>
                <a:latin typeface="微软雅黑"/>
                <a:ea typeface="微软雅黑"/>
              </a:rPr>
              <a:t>2K</a:t>
            </a:r>
            <a:r>
              <a:rPr lang="zh-CN" altLang="en-US" sz="1050" dirty="0">
                <a:solidFill>
                  <a:srgbClr val="262626"/>
                </a:solidFill>
                <a:latin typeface="微软雅黑"/>
                <a:ea typeface="微软雅黑"/>
              </a:rPr>
              <a:t>个</a:t>
            </a:r>
            <a:r>
              <a:rPr lang="en-US" altLang="zh-CN" sz="1050" dirty="0">
                <a:solidFill>
                  <a:srgbClr val="262626"/>
                </a:solidFill>
                <a:latin typeface="微软雅黑"/>
                <a:ea typeface="微软雅黑"/>
              </a:rPr>
              <a:t>800G</a:t>
            </a:r>
            <a:r>
              <a:rPr lang="zh-CN" altLang="en-US" sz="1050" dirty="0">
                <a:solidFill>
                  <a:srgbClr val="262626"/>
                </a:solidFill>
                <a:latin typeface="微软雅黑"/>
                <a:ea typeface="微软雅黑"/>
              </a:rPr>
              <a:t>端口规模</a:t>
            </a:r>
          </a:p>
        </p:txBody>
      </p:sp>
      <p:sp>
        <p:nvSpPr>
          <p:cNvPr id="51" name="圆角矩形 152">
            <a:extLst>
              <a:ext uri="{FF2B5EF4-FFF2-40B4-BE49-F238E27FC236}">
                <a16:creationId xmlns:a16="http://schemas.microsoft.com/office/drawing/2014/main" id="{A6F253EE-EB47-4C93-8BE1-EA4EE803193E}"/>
              </a:ext>
            </a:extLst>
          </p:cNvPr>
          <p:cNvSpPr/>
          <p:nvPr/>
        </p:nvSpPr>
        <p:spPr>
          <a:xfrm>
            <a:off x="4415209" y="4120636"/>
            <a:ext cx="1343262" cy="253269"/>
          </a:xfrm>
          <a:prstGeom prst="roundRect">
            <a:avLst>
              <a:gd name="adj" fmla="val 8064"/>
            </a:avLst>
          </a:prstGeom>
          <a:solidFill>
            <a:srgbClr val="66CCFF"/>
          </a:solidFill>
          <a:ln w="12700" cap="flat" cmpd="sng" algn="ctr">
            <a:noFill/>
            <a:prstDash val="solid"/>
            <a:miter lim="800000"/>
          </a:ln>
          <a:effectLst>
            <a:outerShdw blurRad="50800" dist="38100" dir="2700000" algn="tl" rotWithShape="0">
              <a:prstClr val="black">
                <a:alpha val="40000"/>
              </a:prstClr>
            </a:outerShdw>
          </a:effectLst>
        </p:spPr>
        <p:txBody>
          <a:bodyPr rtlCol="0" anchor="b"/>
          <a:lstStyle/>
          <a:p>
            <a:pPr algn="ctr" defTabSz="685526" fontAlgn="auto">
              <a:spcBef>
                <a:spcPts val="0"/>
              </a:spcBef>
              <a:spcAft>
                <a:spcPts val="0"/>
              </a:spcAft>
              <a:defRPr/>
            </a:pPr>
            <a:r>
              <a:rPr lang="zh-CN" altLang="en-US" sz="1050" b="1" kern="0" dirty="0">
                <a:solidFill>
                  <a:srgbClr val="262626"/>
                </a:solidFill>
                <a:latin typeface="微软雅黑"/>
                <a:ea typeface="微软雅黑"/>
              </a:rPr>
              <a:t>智能无损</a:t>
            </a:r>
            <a:endParaRPr lang="en-US" altLang="zh-CN" sz="1050" b="1" kern="0" dirty="0">
              <a:solidFill>
                <a:srgbClr val="262626"/>
              </a:solidFill>
              <a:latin typeface="微软雅黑"/>
              <a:ea typeface="微软雅黑"/>
            </a:endParaRPr>
          </a:p>
        </p:txBody>
      </p:sp>
      <p:sp>
        <p:nvSpPr>
          <p:cNvPr id="12" name="矩形 11">
            <a:extLst>
              <a:ext uri="{FF2B5EF4-FFF2-40B4-BE49-F238E27FC236}">
                <a16:creationId xmlns:a16="http://schemas.microsoft.com/office/drawing/2014/main" id="{A2477E24-4E3F-4E95-9CE8-C75A073E2148}"/>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矩形 12">
            <a:extLst>
              <a:ext uri="{FF2B5EF4-FFF2-40B4-BE49-F238E27FC236}">
                <a16:creationId xmlns:a16="http://schemas.microsoft.com/office/drawing/2014/main" id="{4572FADC-F975-4915-8C02-BDE25197E117}"/>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34256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a:extLst>
              <a:ext uri="{FF2B5EF4-FFF2-40B4-BE49-F238E27FC236}">
                <a16:creationId xmlns:a16="http://schemas.microsoft.com/office/drawing/2014/main" id="{76AFF5C0-7DDD-49CB-A3A2-C9739EF9F6ED}"/>
              </a:ext>
            </a:extLst>
          </p:cNvPr>
          <p:cNvSpPr>
            <a:spLocks noGrp="1"/>
          </p:cNvSpPr>
          <p:nvPr>
            <p:ph type="title"/>
          </p:nvPr>
        </p:nvSpPr>
        <p:spPr>
          <a:xfrm>
            <a:off x="797982" y="161818"/>
            <a:ext cx="7450931" cy="448271"/>
          </a:xfrm>
        </p:spPr>
        <p:txBody>
          <a:bodyPr vert="horz" wrap="square" lIns="0" tIns="0" rIns="0" bIns="0" numCol="1" rtlCol="0" anchor="ctr" anchorCtr="0" compatLnSpc="1">
            <a:noAutofit/>
          </a:bodyPr>
          <a:lstStyle/>
          <a:p>
            <a:r>
              <a:rPr lang="en-US" altLang="zh-CN" sz="2250" kern="1200">
                <a:solidFill>
                  <a:srgbClr val="EB7E3B"/>
                </a:solidFill>
              </a:rPr>
              <a:t>LPO </a:t>
            </a:r>
            <a:r>
              <a:rPr lang="zh-CN" altLang="en-US" sz="2250" kern="1200">
                <a:solidFill>
                  <a:srgbClr val="EB7E3B"/>
                </a:solidFill>
              </a:rPr>
              <a:t>方案</a:t>
            </a:r>
            <a:r>
              <a:rPr lang="zh-CN" altLang="en-US" sz="2250" kern="1200" dirty="0">
                <a:solidFill>
                  <a:srgbClr val="EB7E3B"/>
                </a:solidFill>
              </a:rPr>
              <a:t>介绍</a:t>
            </a:r>
          </a:p>
        </p:txBody>
      </p:sp>
      <p:pic>
        <p:nvPicPr>
          <p:cNvPr id="6" name="图片 5">
            <a:extLst>
              <a:ext uri="{FF2B5EF4-FFF2-40B4-BE49-F238E27FC236}">
                <a16:creationId xmlns:a16="http://schemas.microsoft.com/office/drawing/2014/main" id="{BB3C1480-A097-45F4-B16C-394784983693}"/>
              </a:ext>
            </a:extLst>
          </p:cNvPr>
          <p:cNvPicPr>
            <a:picLocks noChangeAspect="1"/>
          </p:cNvPicPr>
          <p:nvPr/>
        </p:nvPicPr>
        <p:blipFill>
          <a:blip r:embed="rId4"/>
          <a:stretch>
            <a:fillRect/>
          </a:stretch>
        </p:blipFill>
        <p:spPr>
          <a:xfrm>
            <a:off x="442125" y="1020797"/>
            <a:ext cx="3915837" cy="1078275"/>
          </a:xfrm>
          <a:prstGeom prst="rect">
            <a:avLst/>
          </a:prstGeom>
        </p:spPr>
      </p:pic>
      <p:pic>
        <p:nvPicPr>
          <p:cNvPr id="8" name="图片 7">
            <a:extLst>
              <a:ext uri="{FF2B5EF4-FFF2-40B4-BE49-F238E27FC236}">
                <a16:creationId xmlns:a16="http://schemas.microsoft.com/office/drawing/2014/main" id="{01AD5B1B-0767-4CB2-9468-2E42E7678BD5}"/>
              </a:ext>
            </a:extLst>
          </p:cNvPr>
          <p:cNvPicPr>
            <a:picLocks noChangeAspect="1"/>
          </p:cNvPicPr>
          <p:nvPr/>
        </p:nvPicPr>
        <p:blipFill>
          <a:blip r:embed="rId5"/>
          <a:stretch>
            <a:fillRect/>
          </a:stretch>
        </p:blipFill>
        <p:spPr>
          <a:xfrm>
            <a:off x="445420" y="2500124"/>
            <a:ext cx="3953672" cy="1097192"/>
          </a:xfrm>
          <a:prstGeom prst="rect">
            <a:avLst/>
          </a:prstGeom>
        </p:spPr>
      </p:pic>
      <p:sp>
        <p:nvSpPr>
          <p:cNvPr id="44" name="箭头: V 形 43">
            <a:extLst>
              <a:ext uri="{FF2B5EF4-FFF2-40B4-BE49-F238E27FC236}">
                <a16:creationId xmlns:a16="http://schemas.microsoft.com/office/drawing/2014/main" id="{B8759B03-874B-4D22-B295-6D733FE4D41D}"/>
              </a:ext>
            </a:extLst>
          </p:cNvPr>
          <p:cNvSpPr/>
          <p:nvPr/>
        </p:nvSpPr>
        <p:spPr>
          <a:xfrm rot="5400000">
            <a:off x="2297491" y="2120616"/>
            <a:ext cx="227519" cy="298862"/>
          </a:xfrm>
          <a:prstGeom prst="chevron">
            <a:avLst/>
          </a:prstGeom>
          <a:solidFill>
            <a:srgbClr val="C00000"/>
          </a:solidFill>
          <a:ln w="12700" cap="flat" cmpd="sng" algn="ctr">
            <a:noFill/>
            <a:prstDash val="dash"/>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960CD7F9-9338-4A41-959A-1C7C0B3E0F6E}"/>
              </a:ext>
            </a:extLst>
          </p:cNvPr>
          <p:cNvSpPr txBox="1"/>
          <p:nvPr/>
        </p:nvSpPr>
        <p:spPr>
          <a:xfrm>
            <a:off x="4572000" y="921996"/>
            <a:ext cx="4344014" cy="3530325"/>
          </a:xfrm>
          <a:prstGeom prst="rect">
            <a:avLst/>
          </a:prstGeom>
          <a:noFill/>
        </p:spPr>
        <p:txBody>
          <a:bodyPr wrap="square">
            <a:spAutoFit/>
          </a:bodyPr>
          <a:lstStyle>
            <a:defPPr>
              <a:defRPr lang="zh-CN"/>
            </a:defPPr>
            <a:lvl1pPr>
              <a:defRPr sz="1200" b="0" i="0">
                <a:solidFill>
                  <a:srgbClr val="474747"/>
                </a:solidFill>
                <a:effectLst/>
                <a:latin typeface="Microsoft YaHei" panose="020B0503020204020204" pitchFamily="34" charset="-122"/>
                <a:ea typeface="Microsoft YaHei" panose="020B0503020204020204" pitchFamily="34" charset="-122"/>
              </a:defRPr>
            </a:lvl1pPr>
          </a:lstStyle>
          <a:p>
            <a:pPr defTabSz="685800" fontAlgn="auto">
              <a:lnSpc>
                <a:spcPct val="150000"/>
              </a:lnSpc>
              <a:spcBef>
                <a:spcPts val="0"/>
              </a:spcBef>
              <a:spcAft>
                <a:spcPts val="0"/>
              </a:spcAft>
            </a:pPr>
            <a:r>
              <a:rPr lang="en-US" altLang="zh-CN" sz="900" b="1" dirty="0"/>
              <a:t>LPO</a:t>
            </a:r>
            <a:r>
              <a:rPr lang="zh-CN" altLang="en-US" sz="900" b="1" dirty="0"/>
              <a:t>（</a:t>
            </a:r>
            <a:r>
              <a:rPr lang="en-US" altLang="zh-CN" sz="900" b="1" dirty="0"/>
              <a:t>Linear-drive Pluggable Optics</a:t>
            </a:r>
            <a:r>
              <a:rPr lang="zh-CN" altLang="en-US" sz="900" b="1" dirty="0"/>
              <a:t>）</a:t>
            </a:r>
            <a:endParaRPr lang="en-US" altLang="zh-CN" sz="900" b="1" dirty="0"/>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t>在光模块中不再包含</a:t>
            </a:r>
            <a:r>
              <a:rPr lang="en-US" altLang="zh-CN" sz="900" dirty="0"/>
              <a:t>DSP/CDR</a:t>
            </a:r>
            <a:r>
              <a:rPr lang="zh-CN" altLang="en-US" sz="900" dirty="0"/>
              <a:t>，而将该功能集成到交换芯片中，只留下</a:t>
            </a:r>
            <a:r>
              <a:rPr lang="en-US" altLang="zh-CN" sz="900" dirty="0"/>
              <a:t>Driver</a:t>
            </a:r>
            <a:r>
              <a:rPr lang="zh-CN" altLang="en-US" sz="900" dirty="0"/>
              <a:t>和</a:t>
            </a:r>
            <a:r>
              <a:rPr lang="en-US" altLang="zh-CN" sz="900" dirty="0"/>
              <a:t>TIA</a:t>
            </a:r>
          </a:p>
          <a:p>
            <a:pPr marL="128588" indent="-128588" defTabSz="685800" fontAlgn="auto">
              <a:lnSpc>
                <a:spcPct val="150000"/>
              </a:lnSpc>
              <a:spcBef>
                <a:spcPts val="0"/>
              </a:spcBef>
              <a:spcAft>
                <a:spcPts val="0"/>
              </a:spcAft>
              <a:buFont typeface="Arial" panose="020B0604020202020204" pitchFamily="34" charset="0"/>
              <a:buChar char="•"/>
            </a:pPr>
            <a:r>
              <a:rPr lang="en-US" altLang="zh-CN" sz="900" dirty="0"/>
              <a:t>LPO</a:t>
            </a:r>
            <a:r>
              <a:rPr lang="zh-CN" altLang="en-US" sz="900" dirty="0"/>
              <a:t>中的高性能</a:t>
            </a:r>
            <a:r>
              <a:rPr lang="en-US" altLang="zh-CN" sz="900" dirty="0"/>
              <a:t>Driver</a:t>
            </a:r>
            <a:r>
              <a:rPr lang="zh-CN" altLang="en-US" sz="900" dirty="0"/>
              <a:t>和</a:t>
            </a:r>
            <a:r>
              <a:rPr lang="en-US" altLang="zh-CN" sz="900" dirty="0"/>
              <a:t>TIA</a:t>
            </a:r>
            <a:r>
              <a:rPr lang="zh-CN" altLang="en-US" sz="900" dirty="0"/>
              <a:t>需要分别集成</a:t>
            </a:r>
            <a:r>
              <a:rPr lang="en-US" altLang="zh-CN" sz="900" dirty="0"/>
              <a:t>CTLE</a:t>
            </a:r>
            <a:r>
              <a:rPr lang="zh-CN" altLang="en-US" sz="900" dirty="0"/>
              <a:t>和</a:t>
            </a:r>
            <a:r>
              <a:rPr lang="en-US" altLang="zh-CN" sz="900" dirty="0"/>
              <a:t>Equalization</a:t>
            </a:r>
            <a:r>
              <a:rPr lang="zh-CN" altLang="en-US" sz="900" dirty="0"/>
              <a:t>功能</a:t>
            </a:r>
            <a:endParaRPr lang="en-US" altLang="zh-CN" sz="900" dirty="0"/>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t>由 </a:t>
            </a:r>
            <a:r>
              <a:rPr lang="en-US" altLang="zh-CN" sz="900" dirty="0"/>
              <a:t>Host </a:t>
            </a:r>
            <a:r>
              <a:rPr lang="zh-CN" altLang="en-US" sz="900" dirty="0"/>
              <a:t>交换芯片所含的收发 </a:t>
            </a:r>
            <a:r>
              <a:rPr lang="en-US" altLang="zh-CN" sz="900" dirty="0"/>
              <a:t>DSP/Serdes </a:t>
            </a:r>
            <a:r>
              <a:rPr lang="zh-CN" altLang="en-US" sz="900" dirty="0"/>
              <a:t>功能来对高速信号进行补偿</a:t>
            </a:r>
            <a:endParaRPr lang="en-US" altLang="zh-CN" sz="900" dirty="0"/>
          </a:p>
          <a:p>
            <a:pPr defTabSz="685800" fontAlgn="auto">
              <a:lnSpc>
                <a:spcPct val="200000"/>
              </a:lnSpc>
              <a:spcBef>
                <a:spcPts val="0"/>
              </a:spcBef>
              <a:spcAft>
                <a:spcPts val="0"/>
              </a:spcAft>
            </a:pPr>
            <a:r>
              <a:rPr lang="en-US" altLang="zh-CN" sz="900" b="1" dirty="0"/>
              <a:t>LPO</a:t>
            </a:r>
            <a:r>
              <a:rPr lang="zh-CN" altLang="en-US" sz="900" b="1" dirty="0"/>
              <a:t>的优势</a:t>
            </a:r>
            <a:endParaRPr lang="en-US" altLang="zh-CN" sz="900" b="1" dirty="0"/>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solidFill>
                  <a:srgbClr val="0070C0"/>
                </a:solidFill>
              </a:rPr>
              <a:t>低成本：</a:t>
            </a:r>
            <a:r>
              <a:rPr lang="zh-CN" altLang="en-US" sz="900" dirty="0"/>
              <a:t>以</a:t>
            </a:r>
            <a:r>
              <a:rPr lang="en-US" altLang="zh-CN" sz="900" dirty="0"/>
              <a:t>800G</a:t>
            </a:r>
            <a:r>
              <a:rPr lang="zh-CN" altLang="en-US" sz="900" dirty="0"/>
              <a:t>光模块为例，</a:t>
            </a:r>
            <a:r>
              <a:rPr lang="en-US" altLang="zh-CN" sz="900" dirty="0"/>
              <a:t>BOM</a:t>
            </a:r>
            <a:r>
              <a:rPr lang="zh-CN" altLang="en-US" sz="900" dirty="0"/>
              <a:t>成本约为</a:t>
            </a:r>
            <a:r>
              <a:rPr lang="en-US" altLang="zh-CN" sz="900" dirty="0"/>
              <a:t>600~700</a:t>
            </a:r>
            <a:r>
              <a:rPr lang="zh-CN" altLang="en-US" sz="900" dirty="0"/>
              <a:t>美金，</a:t>
            </a:r>
            <a:r>
              <a:rPr lang="en-US" altLang="zh-CN" sz="900" dirty="0"/>
              <a:t>DSP</a:t>
            </a:r>
            <a:r>
              <a:rPr lang="zh-CN" altLang="en-US" sz="900" dirty="0"/>
              <a:t>芯片成本约为</a:t>
            </a:r>
            <a:r>
              <a:rPr lang="en-US" altLang="zh-CN" sz="900" dirty="0"/>
              <a:t>50~70</a:t>
            </a:r>
            <a:r>
              <a:rPr lang="zh-CN" altLang="en-US" sz="900" dirty="0"/>
              <a:t>美金，</a:t>
            </a:r>
            <a:r>
              <a:rPr lang="en-US" altLang="zh-CN" sz="900" dirty="0"/>
              <a:t>LPO</a:t>
            </a:r>
            <a:r>
              <a:rPr lang="zh-CN" altLang="en-US" sz="900" dirty="0"/>
              <a:t>虽然去掉了</a:t>
            </a:r>
            <a:r>
              <a:rPr lang="en-US" altLang="zh-CN" sz="900" dirty="0"/>
              <a:t>DSP</a:t>
            </a:r>
            <a:r>
              <a:rPr lang="zh-CN" altLang="en-US" sz="900" dirty="0"/>
              <a:t>，但</a:t>
            </a:r>
            <a:r>
              <a:rPr lang="en-US" altLang="zh-CN" sz="900" dirty="0"/>
              <a:t>TIA&amp;DRIVER</a:t>
            </a:r>
            <a:r>
              <a:rPr lang="zh-CN" altLang="en-US" sz="900" dirty="0"/>
              <a:t>需要高线性度芯片，成本较之前可能增长</a:t>
            </a:r>
            <a:r>
              <a:rPr lang="en-US" altLang="zh-CN" sz="900" dirty="0"/>
              <a:t>3-5</a:t>
            </a:r>
            <a:r>
              <a:rPr lang="zh-CN" altLang="en-US" sz="900" dirty="0"/>
              <a:t>美金，系统总体成本预计下降在</a:t>
            </a:r>
            <a:r>
              <a:rPr lang="en-US" altLang="zh-CN" sz="900" dirty="0"/>
              <a:t>8%</a:t>
            </a:r>
            <a:r>
              <a:rPr lang="zh-CN" altLang="en-US" sz="900" dirty="0"/>
              <a:t>左右</a:t>
            </a:r>
            <a:endParaRPr lang="en-US" altLang="zh-CN" sz="900" dirty="0"/>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solidFill>
                  <a:srgbClr val="0070C0"/>
                </a:solidFill>
              </a:rPr>
              <a:t>低功耗：</a:t>
            </a:r>
            <a:r>
              <a:rPr lang="en-US" altLang="zh-CN" sz="900" dirty="0">
                <a:solidFill>
                  <a:srgbClr val="262626"/>
                </a:solidFill>
              </a:rPr>
              <a:t>LPO</a:t>
            </a:r>
            <a:r>
              <a:rPr lang="zh-CN" altLang="en-US" sz="900" dirty="0">
                <a:solidFill>
                  <a:srgbClr val="262626"/>
                </a:solidFill>
              </a:rPr>
              <a:t>的功耗下降约</a:t>
            </a:r>
            <a:r>
              <a:rPr lang="en-US" altLang="zh-CN" sz="900" dirty="0">
                <a:solidFill>
                  <a:srgbClr val="262626"/>
                </a:solidFill>
              </a:rPr>
              <a:t>70%</a:t>
            </a:r>
            <a:r>
              <a:rPr lang="zh-CN" altLang="en-US" sz="900" dirty="0">
                <a:solidFill>
                  <a:srgbClr val="262626"/>
                </a:solidFill>
              </a:rPr>
              <a:t>（单模）、</a:t>
            </a:r>
            <a:r>
              <a:rPr lang="en-US" altLang="zh-CN" sz="900" dirty="0">
                <a:solidFill>
                  <a:srgbClr val="262626"/>
                </a:solidFill>
              </a:rPr>
              <a:t>50%</a:t>
            </a:r>
            <a:r>
              <a:rPr lang="zh-CN" altLang="en-US" sz="900" dirty="0">
                <a:solidFill>
                  <a:srgbClr val="262626"/>
                </a:solidFill>
              </a:rPr>
              <a:t>（多模），与</a:t>
            </a:r>
            <a:r>
              <a:rPr lang="en-US" altLang="zh-CN" sz="900" dirty="0">
                <a:solidFill>
                  <a:srgbClr val="262626"/>
                </a:solidFill>
              </a:rPr>
              <a:t>CPO</a:t>
            </a:r>
            <a:r>
              <a:rPr lang="zh-CN" altLang="en-US" sz="900" dirty="0">
                <a:solidFill>
                  <a:srgbClr val="262626"/>
                </a:solidFill>
              </a:rPr>
              <a:t>的功耗接近</a:t>
            </a:r>
            <a:endParaRPr lang="en-US" altLang="zh-CN" sz="900" dirty="0">
              <a:solidFill>
                <a:srgbClr val="262626"/>
              </a:solidFill>
            </a:endParaRPr>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solidFill>
                  <a:srgbClr val="0070C0"/>
                </a:solidFill>
              </a:rPr>
              <a:t>低延迟：</a:t>
            </a:r>
            <a:r>
              <a:rPr lang="zh-CN" altLang="en-US" sz="900" dirty="0"/>
              <a:t>由于不再采用</a:t>
            </a:r>
            <a:r>
              <a:rPr lang="en-US" altLang="zh-CN" sz="900" dirty="0"/>
              <a:t>DSP</a:t>
            </a:r>
            <a:r>
              <a:rPr lang="zh-CN" altLang="en-US" sz="900" dirty="0"/>
              <a:t>，不涉及对信号的复原，整个系统的</a:t>
            </a:r>
            <a:r>
              <a:rPr lang="en-US" altLang="zh-CN" sz="900" dirty="0"/>
              <a:t>latency</a:t>
            </a:r>
            <a:r>
              <a:rPr lang="zh-CN" altLang="en-US" sz="900" dirty="0"/>
              <a:t>降低</a:t>
            </a:r>
            <a:r>
              <a:rPr lang="en-US" altLang="zh-CN" sz="900" dirty="0"/>
              <a:t>75%</a:t>
            </a:r>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solidFill>
                  <a:srgbClr val="0070C0"/>
                </a:solidFill>
              </a:rPr>
              <a:t>可热插拔：</a:t>
            </a:r>
            <a:r>
              <a:rPr lang="zh-CN" altLang="en-US" sz="900" dirty="0"/>
              <a:t>相比于</a:t>
            </a:r>
            <a:r>
              <a:rPr lang="en-US" altLang="zh-CN" sz="900" dirty="0"/>
              <a:t>CPO, LPO</a:t>
            </a:r>
            <a:r>
              <a:rPr lang="zh-CN" altLang="en-US" sz="900" dirty="0"/>
              <a:t>仍然采用可插拔模块的形式，其可靠性高，维护方便，可以利用成熟的光模块供应链</a:t>
            </a:r>
            <a:endParaRPr lang="en-US" altLang="zh-CN" sz="900" dirty="0"/>
          </a:p>
          <a:p>
            <a:pPr defTabSz="685800" fontAlgn="auto">
              <a:lnSpc>
                <a:spcPct val="200000"/>
              </a:lnSpc>
              <a:spcBef>
                <a:spcPts val="0"/>
              </a:spcBef>
              <a:spcAft>
                <a:spcPts val="0"/>
              </a:spcAft>
            </a:pPr>
            <a:r>
              <a:rPr lang="en-US" altLang="zh-CN" sz="900" b="1" dirty="0"/>
              <a:t>LPO</a:t>
            </a:r>
            <a:r>
              <a:rPr lang="zh-CN" altLang="en-US" sz="900" b="1" dirty="0"/>
              <a:t>的劣势</a:t>
            </a:r>
            <a:endParaRPr lang="en-US" altLang="zh-CN" sz="900" b="1" dirty="0"/>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t>系统误码率和传输距离有所牺牲</a:t>
            </a:r>
            <a:endParaRPr lang="en-US" altLang="zh-CN" sz="900" dirty="0"/>
          </a:p>
        </p:txBody>
      </p:sp>
      <p:sp>
        <p:nvSpPr>
          <p:cNvPr id="46" name="流程图: 过程 45">
            <a:extLst>
              <a:ext uri="{FF2B5EF4-FFF2-40B4-BE49-F238E27FC236}">
                <a16:creationId xmlns:a16="http://schemas.microsoft.com/office/drawing/2014/main" id="{39E59EBA-2C54-453C-B759-87F9DB82664B}"/>
              </a:ext>
            </a:extLst>
          </p:cNvPr>
          <p:cNvSpPr/>
          <p:nvPr/>
        </p:nvSpPr>
        <p:spPr>
          <a:xfrm>
            <a:off x="326606" y="929796"/>
            <a:ext cx="4169293" cy="1199450"/>
          </a:xfrm>
          <a:prstGeom prst="flowChartProcess">
            <a:avLst/>
          </a:prstGeom>
          <a:noFill/>
          <a:ln w="9525" cap="flat" cmpd="sng" algn="ctr">
            <a:solidFill>
              <a:schemeClr val="tx1"/>
            </a:solidFill>
            <a:prstDash val="dash"/>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47" name="流程图: 过程 46">
            <a:extLst>
              <a:ext uri="{FF2B5EF4-FFF2-40B4-BE49-F238E27FC236}">
                <a16:creationId xmlns:a16="http://schemas.microsoft.com/office/drawing/2014/main" id="{027EF4CF-0422-4456-AD27-1C2F95CA2E89}"/>
              </a:ext>
            </a:extLst>
          </p:cNvPr>
          <p:cNvSpPr/>
          <p:nvPr/>
        </p:nvSpPr>
        <p:spPr>
          <a:xfrm>
            <a:off x="326606" y="2413712"/>
            <a:ext cx="4169293" cy="1199451"/>
          </a:xfrm>
          <a:prstGeom prst="flowChartProcess">
            <a:avLst/>
          </a:prstGeom>
          <a:noFill/>
          <a:ln w="9525" cap="flat" cmpd="sng" algn="ctr">
            <a:solidFill>
              <a:schemeClr val="tx1"/>
            </a:solidFill>
            <a:prstDash val="dash"/>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8923ECB-5D48-4A2F-B90B-E0558AEC65C9}"/>
              </a:ext>
            </a:extLst>
          </p:cNvPr>
          <p:cNvPicPr>
            <a:picLocks noChangeAspect="1"/>
          </p:cNvPicPr>
          <p:nvPr/>
        </p:nvPicPr>
        <p:blipFill>
          <a:blip r:embed="rId6"/>
          <a:stretch>
            <a:fillRect/>
          </a:stretch>
        </p:blipFill>
        <p:spPr>
          <a:xfrm>
            <a:off x="1529497" y="3786722"/>
            <a:ext cx="2849897" cy="484161"/>
          </a:xfrm>
          <a:prstGeom prst="rect">
            <a:avLst/>
          </a:prstGeom>
        </p:spPr>
      </p:pic>
      <p:sp>
        <p:nvSpPr>
          <p:cNvPr id="52" name="文本框 51">
            <a:extLst>
              <a:ext uri="{FF2B5EF4-FFF2-40B4-BE49-F238E27FC236}">
                <a16:creationId xmlns:a16="http://schemas.microsoft.com/office/drawing/2014/main" id="{EDBA1A03-3BE2-4CCE-8E45-71DC3E2EB013}"/>
              </a:ext>
            </a:extLst>
          </p:cNvPr>
          <p:cNvSpPr txBox="1"/>
          <p:nvPr/>
        </p:nvSpPr>
        <p:spPr>
          <a:xfrm>
            <a:off x="438600" y="4310631"/>
            <a:ext cx="909635" cy="323165"/>
          </a:xfrm>
          <a:prstGeom prst="rect">
            <a:avLst/>
          </a:prstGeom>
          <a:noFill/>
        </p:spPr>
        <p:txBody>
          <a:bodyPr wrap="square">
            <a:spAutoFit/>
          </a:bodyPr>
          <a:lstStyle/>
          <a:p>
            <a:pPr defTabSz="685800" fontAlgn="auto">
              <a:spcBef>
                <a:spcPts val="0"/>
              </a:spcBef>
              <a:spcAft>
                <a:spcPts val="0"/>
              </a:spcAft>
            </a:pPr>
            <a:r>
              <a:rPr lang="en-US" altLang="zh-CN" sz="750" b="1" spc="-4" dirty="0">
                <a:solidFill>
                  <a:srgbClr val="0070C0"/>
                </a:solidFill>
                <a:ea typeface="华文细黑"/>
                <a:cs typeface="Arial" panose="020B0604020202020204" pitchFamily="34" charset="0"/>
              </a:rPr>
              <a:t>TH5 (BCM 78900)</a:t>
            </a:r>
            <a:endParaRPr lang="zh-CN" altLang="en-US" sz="750" b="1" dirty="0">
              <a:solidFill>
                <a:srgbClr val="0070C0"/>
              </a:solidFill>
              <a:ea typeface="华文细黑"/>
              <a:cs typeface="Arial" panose="020B0604020202020204" pitchFamily="34" charset="0"/>
            </a:endParaRPr>
          </a:p>
        </p:txBody>
      </p:sp>
      <p:sp>
        <p:nvSpPr>
          <p:cNvPr id="53" name="文本框 52">
            <a:extLst>
              <a:ext uri="{FF2B5EF4-FFF2-40B4-BE49-F238E27FC236}">
                <a16:creationId xmlns:a16="http://schemas.microsoft.com/office/drawing/2014/main" id="{02D637BF-DD98-4453-A62D-3AC263C0B327}"/>
              </a:ext>
            </a:extLst>
          </p:cNvPr>
          <p:cNvSpPr txBox="1"/>
          <p:nvPr/>
        </p:nvSpPr>
        <p:spPr>
          <a:xfrm>
            <a:off x="2661163" y="4263098"/>
            <a:ext cx="707626" cy="207749"/>
          </a:xfrm>
          <a:prstGeom prst="rect">
            <a:avLst/>
          </a:prstGeom>
          <a:noFill/>
        </p:spPr>
        <p:txBody>
          <a:bodyPr wrap="square">
            <a:spAutoFit/>
          </a:bodyPr>
          <a:lstStyle/>
          <a:p>
            <a:pPr defTabSz="685800" fontAlgn="auto">
              <a:spcBef>
                <a:spcPts val="0"/>
              </a:spcBef>
              <a:spcAft>
                <a:spcPts val="0"/>
              </a:spcAft>
            </a:pPr>
            <a:r>
              <a:rPr lang="en-US" altLang="zh-CN" sz="750" b="1" spc="-4" dirty="0">
                <a:solidFill>
                  <a:srgbClr val="0070C0"/>
                </a:solidFill>
                <a:ea typeface="华文细黑"/>
                <a:cs typeface="Arial" panose="020B0604020202020204" pitchFamily="34" charset="0"/>
              </a:rPr>
              <a:t>800G</a:t>
            </a:r>
            <a:r>
              <a:rPr lang="zh-CN" altLang="en-US" sz="750" b="1" spc="-4" dirty="0">
                <a:solidFill>
                  <a:srgbClr val="0070C0"/>
                </a:solidFill>
                <a:ea typeface="华文细黑"/>
                <a:cs typeface="Arial" panose="020B0604020202020204" pitchFamily="34" charset="0"/>
              </a:rPr>
              <a:t> </a:t>
            </a:r>
            <a:r>
              <a:rPr lang="en-US" altLang="zh-CN" sz="750" b="1" spc="-4" dirty="0">
                <a:solidFill>
                  <a:srgbClr val="0070C0"/>
                </a:solidFill>
                <a:ea typeface="华文细黑"/>
                <a:cs typeface="Arial" panose="020B0604020202020204" pitchFamily="34" charset="0"/>
              </a:rPr>
              <a:t>LPO</a:t>
            </a:r>
          </a:p>
        </p:txBody>
      </p:sp>
      <p:pic>
        <p:nvPicPr>
          <p:cNvPr id="3" name="图片 2">
            <a:extLst>
              <a:ext uri="{FF2B5EF4-FFF2-40B4-BE49-F238E27FC236}">
                <a16:creationId xmlns:a16="http://schemas.microsoft.com/office/drawing/2014/main" id="{8E1156A8-4203-4CDB-8D01-7BA7629FCB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706" y="3699575"/>
            <a:ext cx="1089422" cy="648615"/>
          </a:xfrm>
          <a:prstGeom prst="rect">
            <a:avLst/>
          </a:prstGeom>
        </p:spPr>
      </p:pic>
      <p:sp>
        <p:nvSpPr>
          <p:cNvPr id="4" name="矩形 3">
            <a:extLst>
              <a:ext uri="{FF2B5EF4-FFF2-40B4-BE49-F238E27FC236}">
                <a16:creationId xmlns:a16="http://schemas.microsoft.com/office/drawing/2014/main" id="{5E6B5D17-CF57-461E-AC67-43612A3BBCBA}"/>
              </a:ext>
            </a:extLst>
          </p:cNvPr>
          <p:cNvSpPr/>
          <p:nvPr/>
        </p:nvSpPr>
        <p:spPr>
          <a:xfrm>
            <a:off x="1107281" y="1214438"/>
            <a:ext cx="914401" cy="771525"/>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7" name="弧形 6">
            <a:extLst>
              <a:ext uri="{FF2B5EF4-FFF2-40B4-BE49-F238E27FC236}">
                <a16:creationId xmlns:a16="http://schemas.microsoft.com/office/drawing/2014/main" id="{AA8AC3B5-7A61-4682-AA1C-2D9E1639758C}"/>
              </a:ext>
            </a:extLst>
          </p:cNvPr>
          <p:cNvSpPr/>
          <p:nvPr/>
        </p:nvSpPr>
        <p:spPr>
          <a:xfrm>
            <a:off x="296106" y="1279054"/>
            <a:ext cx="1065279" cy="1500230"/>
          </a:xfrm>
          <a:prstGeom prst="arc">
            <a:avLst>
              <a:gd name="adj1" fmla="val 21399953"/>
              <a:gd name="adj2" fmla="val 5033453"/>
            </a:avLst>
          </a:prstGeom>
          <a:ln w="28575">
            <a:headEnd type="none"/>
            <a:tailEnd type="triangle" w="lg" len="lg"/>
          </a:ln>
        </p:spPr>
        <p:style>
          <a:lnRef idx="1">
            <a:schemeClr val="accent5"/>
          </a:lnRef>
          <a:fillRef idx="0">
            <a:schemeClr val="accent5"/>
          </a:fillRef>
          <a:effectRef idx="0">
            <a:schemeClr val="accent5"/>
          </a:effectRef>
          <a:fontRef idx="minor">
            <a:schemeClr val="tx1"/>
          </a:fontRef>
        </p:style>
        <p:txBody>
          <a:bodyPr rtlCol="0" anchor="ctr"/>
          <a:lstStyle/>
          <a:p>
            <a:pPr algn="ctr" defTabSz="685800" fontAlgn="auto">
              <a:spcBef>
                <a:spcPts val="0"/>
              </a:spcBef>
              <a:spcAft>
                <a:spcPts val="0"/>
              </a:spcAft>
            </a:pPr>
            <a:endParaRPr lang="zh-CN" altLang="en-US" sz="1350">
              <a:solidFill>
                <a:srgbClr val="262626"/>
              </a:solidFill>
              <a:latin typeface="华文中宋"/>
              <a:ea typeface="华文细黑"/>
            </a:endParaRPr>
          </a:p>
        </p:txBody>
      </p:sp>
      <p:sp>
        <p:nvSpPr>
          <p:cNvPr id="18" name="矩形 17">
            <a:extLst>
              <a:ext uri="{FF2B5EF4-FFF2-40B4-BE49-F238E27FC236}">
                <a16:creationId xmlns:a16="http://schemas.microsoft.com/office/drawing/2014/main" id="{A9BA6F37-EFEF-481B-B27F-20BEAEB530F4}"/>
              </a:ext>
            </a:extLst>
          </p:cNvPr>
          <p:cNvSpPr/>
          <p:nvPr/>
        </p:nvSpPr>
        <p:spPr>
          <a:xfrm>
            <a:off x="2828925" y="1225993"/>
            <a:ext cx="914401" cy="771525"/>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19" name="弧形 18">
            <a:extLst>
              <a:ext uri="{FF2B5EF4-FFF2-40B4-BE49-F238E27FC236}">
                <a16:creationId xmlns:a16="http://schemas.microsoft.com/office/drawing/2014/main" id="{A15568C0-EB4D-4B74-8478-442E90B61308}"/>
              </a:ext>
            </a:extLst>
          </p:cNvPr>
          <p:cNvSpPr/>
          <p:nvPr/>
        </p:nvSpPr>
        <p:spPr>
          <a:xfrm flipH="1">
            <a:off x="3515654" y="1291701"/>
            <a:ext cx="1149627" cy="1487584"/>
          </a:xfrm>
          <a:prstGeom prst="arc">
            <a:avLst>
              <a:gd name="adj1" fmla="val 21399953"/>
              <a:gd name="adj2" fmla="val 5033453"/>
            </a:avLst>
          </a:prstGeom>
          <a:ln w="28575">
            <a:headEnd type="none"/>
            <a:tailEnd type="triangle" w="lg" len="lg"/>
          </a:ln>
        </p:spPr>
        <p:style>
          <a:lnRef idx="1">
            <a:schemeClr val="accent5"/>
          </a:lnRef>
          <a:fillRef idx="0">
            <a:schemeClr val="accent5"/>
          </a:fillRef>
          <a:effectRef idx="0">
            <a:schemeClr val="accent5"/>
          </a:effectRef>
          <a:fontRef idx="minor">
            <a:schemeClr val="tx1"/>
          </a:fontRef>
        </p:style>
        <p:txBody>
          <a:bodyPr rtlCol="0" anchor="ctr"/>
          <a:lstStyle/>
          <a:p>
            <a:pPr algn="ctr" defTabSz="685800" fontAlgn="auto">
              <a:spcBef>
                <a:spcPts val="0"/>
              </a:spcBef>
              <a:spcAft>
                <a:spcPts val="0"/>
              </a:spcAft>
            </a:pPr>
            <a:endParaRPr lang="zh-CN" altLang="en-US" sz="1350">
              <a:solidFill>
                <a:srgbClr val="262626"/>
              </a:solidFill>
              <a:latin typeface="华文中宋"/>
              <a:ea typeface="华文细黑"/>
            </a:endParaRPr>
          </a:p>
        </p:txBody>
      </p:sp>
    </p:spTree>
    <p:custDataLst>
      <p:tags r:id="rId1"/>
    </p:custDataLst>
    <p:extLst>
      <p:ext uri="{BB962C8B-B14F-4D97-AF65-F5344CB8AC3E}">
        <p14:creationId xmlns:p14="http://schemas.microsoft.com/office/powerpoint/2010/main" val="4288588725"/>
      </p:ext>
    </p:extLst>
  </p:cSld>
  <p:clrMapOvr>
    <a:masterClrMapping/>
  </p:clrMapOvr>
  <mc:AlternateContent xmlns:mc="http://schemas.openxmlformats.org/markup-compatibility/2006" xmlns:p14="http://schemas.microsoft.com/office/powerpoint/2010/main">
    <mc:Choice Requires="p14">
      <p:transition p14:dur="0" advTm="53535"/>
    </mc:Choice>
    <mc:Fallback xmlns="">
      <p:transition advTm="5353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a:extLst>
              <a:ext uri="{FF2B5EF4-FFF2-40B4-BE49-F238E27FC236}">
                <a16:creationId xmlns:a16="http://schemas.microsoft.com/office/drawing/2014/main" id="{76AFF5C0-7DDD-49CB-A3A2-C9739EF9F6ED}"/>
              </a:ext>
            </a:extLst>
          </p:cNvPr>
          <p:cNvSpPr>
            <a:spLocks noGrp="1"/>
          </p:cNvSpPr>
          <p:nvPr>
            <p:ph type="title"/>
          </p:nvPr>
        </p:nvSpPr>
        <p:spPr>
          <a:xfrm>
            <a:off x="797982" y="161818"/>
            <a:ext cx="7450931" cy="448271"/>
          </a:xfrm>
        </p:spPr>
        <p:txBody>
          <a:bodyPr vert="horz" wrap="square" lIns="0" tIns="0" rIns="0" bIns="0" numCol="1" rtlCol="0" anchor="ctr" anchorCtr="0" compatLnSpc="1">
            <a:noAutofit/>
          </a:bodyPr>
          <a:lstStyle/>
          <a:p>
            <a:r>
              <a:rPr lang="en-US" altLang="zh-CN" sz="2250" kern="1200" dirty="0">
                <a:solidFill>
                  <a:srgbClr val="EB7E3B"/>
                </a:solidFill>
              </a:rPr>
              <a:t>LPO </a:t>
            </a:r>
            <a:r>
              <a:rPr lang="zh-CN" altLang="en-US" sz="2250" kern="1200" dirty="0">
                <a:solidFill>
                  <a:srgbClr val="EB7E3B"/>
                </a:solidFill>
              </a:rPr>
              <a:t>方案介绍（二）</a:t>
            </a:r>
          </a:p>
        </p:txBody>
      </p:sp>
      <p:sp>
        <p:nvSpPr>
          <p:cNvPr id="113" name="矩形 112">
            <a:extLst>
              <a:ext uri="{FF2B5EF4-FFF2-40B4-BE49-F238E27FC236}">
                <a16:creationId xmlns:a16="http://schemas.microsoft.com/office/drawing/2014/main" id="{28116468-C35D-40A5-9B44-A4E5FD1A2521}"/>
              </a:ext>
            </a:extLst>
          </p:cNvPr>
          <p:cNvSpPr/>
          <p:nvPr/>
        </p:nvSpPr>
        <p:spPr>
          <a:xfrm>
            <a:off x="791549" y="716133"/>
            <a:ext cx="2238447" cy="2733403"/>
          </a:xfrm>
          <a:prstGeom prst="rect">
            <a:avLst/>
          </a:prstGeom>
          <a:solidFill>
            <a:schemeClr val="bg1"/>
          </a:solidFill>
          <a:ln w="12700" cap="flat" cmpd="sng" algn="ctr">
            <a:solidFill>
              <a:schemeClr val="bg2"/>
            </a:solidFill>
            <a:prstDash val="solid"/>
          </a:ln>
          <a:effectLst>
            <a:outerShdw blurRad="50800" dist="38100" dir="2700000" algn="tl" rotWithShape="0">
              <a:prstClr val="black">
                <a:alpha val="40000"/>
              </a:prstClr>
            </a:outerShdw>
          </a:effectLst>
        </p:spPr>
        <p:txBody>
          <a:bodyPr rtlCol="0" anchor="t"/>
          <a:lstStyle/>
          <a:p>
            <a:pPr algn="ctr" defTabSz="685748" fontAlgn="auto">
              <a:spcBef>
                <a:spcPts val="0"/>
              </a:spcBef>
              <a:spcAft>
                <a:spcPts val="0"/>
              </a:spcAft>
              <a:defRPr/>
            </a:pPr>
            <a:endParaRPr lang="en-US" altLang="zh-CN" sz="525" b="1" kern="0" dirty="0">
              <a:solidFill>
                <a:srgbClr val="262626"/>
              </a:solidFill>
              <a:highlight>
                <a:srgbClr val="F9F9F9"/>
              </a:highlight>
              <a:latin typeface="微软雅黑"/>
              <a:ea typeface="微软雅黑"/>
            </a:endParaRPr>
          </a:p>
        </p:txBody>
      </p:sp>
      <p:pic>
        <p:nvPicPr>
          <p:cNvPr id="115" name="图片 114">
            <a:extLst>
              <a:ext uri="{FF2B5EF4-FFF2-40B4-BE49-F238E27FC236}">
                <a16:creationId xmlns:a16="http://schemas.microsoft.com/office/drawing/2014/main" id="{6B78D4F5-2C3A-499F-B197-A87FEFD18794}"/>
              </a:ext>
            </a:extLst>
          </p:cNvPr>
          <p:cNvPicPr>
            <a:picLocks noChangeAspect="1"/>
          </p:cNvPicPr>
          <p:nvPr/>
        </p:nvPicPr>
        <p:blipFill>
          <a:blip r:embed="rId4">
            <a:duotone>
              <a:prstClr val="black"/>
              <a:srgbClr val="2290B3">
                <a:tint val="45000"/>
                <a:satMod val="400000"/>
              </a:srgbClr>
            </a:duotone>
          </a:blip>
          <a:stretch>
            <a:fillRect/>
          </a:stretch>
        </p:blipFill>
        <p:spPr>
          <a:xfrm>
            <a:off x="863015" y="1815299"/>
            <a:ext cx="505740" cy="177693"/>
          </a:xfrm>
          <a:prstGeom prst="rect">
            <a:avLst/>
          </a:prstGeom>
        </p:spPr>
      </p:pic>
      <p:pic>
        <p:nvPicPr>
          <p:cNvPr id="116" name="图片 115">
            <a:extLst>
              <a:ext uri="{FF2B5EF4-FFF2-40B4-BE49-F238E27FC236}">
                <a16:creationId xmlns:a16="http://schemas.microsoft.com/office/drawing/2014/main" id="{E82F3D7B-7211-4A82-91E3-4E39F2682514}"/>
              </a:ext>
            </a:extLst>
          </p:cNvPr>
          <p:cNvPicPr>
            <a:picLocks noChangeAspect="1"/>
          </p:cNvPicPr>
          <p:nvPr/>
        </p:nvPicPr>
        <p:blipFill>
          <a:blip r:embed="rId5"/>
          <a:stretch>
            <a:fillRect/>
          </a:stretch>
        </p:blipFill>
        <p:spPr>
          <a:xfrm>
            <a:off x="1034196" y="3160819"/>
            <a:ext cx="163377" cy="249276"/>
          </a:xfrm>
          <a:prstGeom prst="rect">
            <a:avLst/>
          </a:prstGeom>
        </p:spPr>
      </p:pic>
      <p:pic>
        <p:nvPicPr>
          <p:cNvPr id="117" name="图片 116">
            <a:extLst>
              <a:ext uri="{FF2B5EF4-FFF2-40B4-BE49-F238E27FC236}">
                <a16:creationId xmlns:a16="http://schemas.microsoft.com/office/drawing/2014/main" id="{4820051D-EF18-4938-93C4-D11759758D78}"/>
              </a:ext>
            </a:extLst>
          </p:cNvPr>
          <p:cNvPicPr>
            <a:picLocks noChangeAspect="1"/>
          </p:cNvPicPr>
          <p:nvPr/>
        </p:nvPicPr>
        <p:blipFill>
          <a:blip r:embed="rId4">
            <a:duotone>
              <a:prstClr val="black"/>
              <a:srgbClr val="ADB378">
                <a:lumMod val="75000"/>
                <a:tint val="45000"/>
                <a:satMod val="400000"/>
              </a:srgbClr>
            </a:duotone>
          </a:blip>
          <a:stretch>
            <a:fillRect/>
          </a:stretch>
        </p:blipFill>
        <p:spPr>
          <a:xfrm>
            <a:off x="863015" y="2622060"/>
            <a:ext cx="505740" cy="177693"/>
          </a:xfrm>
          <a:prstGeom prst="rect">
            <a:avLst/>
          </a:prstGeom>
        </p:spPr>
      </p:pic>
      <p:pic>
        <p:nvPicPr>
          <p:cNvPr id="118" name="图片 117">
            <a:extLst>
              <a:ext uri="{FF2B5EF4-FFF2-40B4-BE49-F238E27FC236}">
                <a16:creationId xmlns:a16="http://schemas.microsoft.com/office/drawing/2014/main" id="{F71EB02F-20DA-4310-B1FD-10BEEBD139D6}"/>
              </a:ext>
            </a:extLst>
          </p:cNvPr>
          <p:cNvPicPr>
            <a:picLocks noChangeAspect="1"/>
          </p:cNvPicPr>
          <p:nvPr/>
        </p:nvPicPr>
        <p:blipFill>
          <a:blip r:embed="rId4">
            <a:duotone>
              <a:prstClr val="black"/>
              <a:srgbClr val="ADB378">
                <a:lumMod val="75000"/>
                <a:tint val="45000"/>
                <a:satMod val="400000"/>
              </a:srgbClr>
            </a:duotone>
          </a:blip>
          <a:stretch>
            <a:fillRect/>
          </a:stretch>
        </p:blipFill>
        <p:spPr>
          <a:xfrm>
            <a:off x="1993611" y="2622060"/>
            <a:ext cx="505740" cy="177693"/>
          </a:xfrm>
          <a:prstGeom prst="rect">
            <a:avLst/>
          </a:prstGeom>
        </p:spPr>
      </p:pic>
      <p:pic>
        <p:nvPicPr>
          <p:cNvPr id="119" name="图片 118">
            <a:extLst>
              <a:ext uri="{FF2B5EF4-FFF2-40B4-BE49-F238E27FC236}">
                <a16:creationId xmlns:a16="http://schemas.microsoft.com/office/drawing/2014/main" id="{4F0BE494-E1CE-459F-9860-E3CD5A04A542}"/>
              </a:ext>
            </a:extLst>
          </p:cNvPr>
          <p:cNvPicPr>
            <a:picLocks noChangeAspect="1"/>
          </p:cNvPicPr>
          <p:nvPr/>
        </p:nvPicPr>
        <p:blipFill>
          <a:blip r:embed="rId4">
            <a:duotone>
              <a:prstClr val="black"/>
              <a:srgbClr val="2290B3">
                <a:tint val="45000"/>
                <a:satMod val="400000"/>
              </a:srgbClr>
            </a:duotone>
          </a:blip>
          <a:stretch>
            <a:fillRect/>
          </a:stretch>
        </p:blipFill>
        <p:spPr>
          <a:xfrm>
            <a:off x="1993611" y="1815299"/>
            <a:ext cx="505740" cy="177693"/>
          </a:xfrm>
          <a:prstGeom prst="rect">
            <a:avLst/>
          </a:prstGeom>
        </p:spPr>
      </p:pic>
      <p:pic>
        <p:nvPicPr>
          <p:cNvPr id="120" name="图片 119">
            <a:extLst>
              <a:ext uri="{FF2B5EF4-FFF2-40B4-BE49-F238E27FC236}">
                <a16:creationId xmlns:a16="http://schemas.microsoft.com/office/drawing/2014/main" id="{90415238-E72B-4DA7-A997-1C7BE796BD40}"/>
              </a:ext>
            </a:extLst>
          </p:cNvPr>
          <p:cNvPicPr>
            <a:picLocks noChangeAspect="1"/>
          </p:cNvPicPr>
          <p:nvPr/>
        </p:nvPicPr>
        <p:blipFill>
          <a:blip r:embed="rId4">
            <a:duotone>
              <a:prstClr val="black"/>
              <a:srgbClr val="2290B3">
                <a:tint val="45000"/>
                <a:satMod val="400000"/>
              </a:srgbClr>
            </a:duotone>
          </a:blip>
          <a:stretch>
            <a:fillRect/>
          </a:stretch>
        </p:blipFill>
        <p:spPr>
          <a:xfrm>
            <a:off x="863015" y="745411"/>
            <a:ext cx="505740" cy="177693"/>
          </a:xfrm>
          <a:prstGeom prst="rect">
            <a:avLst/>
          </a:prstGeom>
        </p:spPr>
      </p:pic>
      <p:pic>
        <p:nvPicPr>
          <p:cNvPr id="121" name="图片 120">
            <a:extLst>
              <a:ext uri="{FF2B5EF4-FFF2-40B4-BE49-F238E27FC236}">
                <a16:creationId xmlns:a16="http://schemas.microsoft.com/office/drawing/2014/main" id="{B94DDA47-539E-4B77-A8FE-8173B5ACA2DE}"/>
              </a:ext>
            </a:extLst>
          </p:cNvPr>
          <p:cNvPicPr>
            <a:picLocks noChangeAspect="1"/>
          </p:cNvPicPr>
          <p:nvPr/>
        </p:nvPicPr>
        <p:blipFill>
          <a:blip r:embed="rId4">
            <a:duotone>
              <a:prstClr val="black"/>
              <a:srgbClr val="2290B3">
                <a:tint val="45000"/>
                <a:satMod val="400000"/>
              </a:srgbClr>
            </a:duotone>
          </a:blip>
          <a:stretch>
            <a:fillRect/>
          </a:stretch>
        </p:blipFill>
        <p:spPr>
          <a:xfrm>
            <a:off x="1993611" y="745411"/>
            <a:ext cx="505740" cy="177693"/>
          </a:xfrm>
          <a:prstGeom prst="rect">
            <a:avLst/>
          </a:prstGeom>
        </p:spPr>
      </p:pic>
      <p:pic>
        <p:nvPicPr>
          <p:cNvPr id="122" name="图片 121">
            <a:extLst>
              <a:ext uri="{FF2B5EF4-FFF2-40B4-BE49-F238E27FC236}">
                <a16:creationId xmlns:a16="http://schemas.microsoft.com/office/drawing/2014/main" id="{C0CB5436-75A4-4461-990F-029B7CB47EA8}"/>
              </a:ext>
            </a:extLst>
          </p:cNvPr>
          <p:cNvPicPr>
            <a:picLocks noChangeAspect="1"/>
          </p:cNvPicPr>
          <p:nvPr/>
        </p:nvPicPr>
        <p:blipFill>
          <a:blip r:embed="rId5"/>
          <a:stretch>
            <a:fillRect/>
          </a:stretch>
        </p:blipFill>
        <p:spPr>
          <a:xfrm>
            <a:off x="2164793" y="3160819"/>
            <a:ext cx="163377" cy="249276"/>
          </a:xfrm>
          <a:prstGeom prst="rect">
            <a:avLst/>
          </a:prstGeom>
        </p:spPr>
      </p:pic>
      <p:cxnSp>
        <p:nvCxnSpPr>
          <p:cNvPr id="123" name="直接连接符 122">
            <a:extLst>
              <a:ext uri="{FF2B5EF4-FFF2-40B4-BE49-F238E27FC236}">
                <a16:creationId xmlns:a16="http://schemas.microsoft.com/office/drawing/2014/main" id="{A31ABE7C-A71B-42B6-9405-06E487FEA132}"/>
              </a:ext>
            </a:extLst>
          </p:cNvPr>
          <p:cNvCxnSpPr>
            <a:cxnSpLocks/>
            <a:stCxn id="117" idx="2"/>
            <a:endCxn id="122" idx="0"/>
          </p:cNvCxnSpPr>
          <p:nvPr/>
        </p:nvCxnSpPr>
        <p:spPr>
          <a:xfrm>
            <a:off x="1115884" y="2799753"/>
            <a:ext cx="1130597" cy="361066"/>
          </a:xfrm>
          <a:prstGeom prst="line">
            <a:avLst/>
          </a:prstGeom>
          <a:noFill/>
          <a:ln w="9525" cap="flat" cmpd="sng" algn="ctr">
            <a:solidFill>
              <a:srgbClr val="2C4155">
                <a:shade val="95000"/>
                <a:satMod val="105000"/>
              </a:srgbClr>
            </a:solidFill>
            <a:prstDash val="solid"/>
          </a:ln>
          <a:effectLst/>
        </p:spPr>
      </p:cxnSp>
      <p:cxnSp>
        <p:nvCxnSpPr>
          <p:cNvPr id="124" name="直接连接符 123">
            <a:extLst>
              <a:ext uri="{FF2B5EF4-FFF2-40B4-BE49-F238E27FC236}">
                <a16:creationId xmlns:a16="http://schemas.microsoft.com/office/drawing/2014/main" id="{FE62D112-FA45-4261-A0AA-D2D96607F695}"/>
              </a:ext>
            </a:extLst>
          </p:cNvPr>
          <p:cNvCxnSpPr>
            <a:cxnSpLocks/>
            <a:stCxn id="118" idx="2"/>
            <a:endCxn id="116" idx="0"/>
          </p:cNvCxnSpPr>
          <p:nvPr/>
        </p:nvCxnSpPr>
        <p:spPr>
          <a:xfrm flipH="1">
            <a:off x="1115884" y="2799753"/>
            <a:ext cx="1130597" cy="361066"/>
          </a:xfrm>
          <a:prstGeom prst="line">
            <a:avLst/>
          </a:prstGeom>
          <a:noFill/>
          <a:ln w="9525" cap="flat" cmpd="sng" algn="ctr">
            <a:solidFill>
              <a:srgbClr val="2C4155">
                <a:shade val="95000"/>
                <a:satMod val="105000"/>
              </a:srgbClr>
            </a:solidFill>
            <a:prstDash val="solid"/>
          </a:ln>
          <a:effectLst/>
        </p:spPr>
      </p:cxnSp>
      <p:cxnSp>
        <p:nvCxnSpPr>
          <p:cNvPr id="125" name="直接连接符 124">
            <a:extLst>
              <a:ext uri="{FF2B5EF4-FFF2-40B4-BE49-F238E27FC236}">
                <a16:creationId xmlns:a16="http://schemas.microsoft.com/office/drawing/2014/main" id="{3987C85F-E078-4EC3-A131-A2B05030CADF}"/>
              </a:ext>
            </a:extLst>
          </p:cNvPr>
          <p:cNvCxnSpPr>
            <a:cxnSpLocks/>
            <a:stCxn id="117" idx="2"/>
            <a:endCxn id="116" idx="0"/>
          </p:cNvCxnSpPr>
          <p:nvPr/>
        </p:nvCxnSpPr>
        <p:spPr>
          <a:xfrm>
            <a:off x="1115885" y="2799753"/>
            <a:ext cx="0" cy="361066"/>
          </a:xfrm>
          <a:prstGeom prst="line">
            <a:avLst/>
          </a:prstGeom>
          <a:noFill/>
          <a:ln w="9525" cap="flat" cmpd="sng" algn="ctr">
            <a:solidFill>
              <a:srgbClr val="2C4155">
                <a:shade val="95000"/>
                <a:satMod val="105000"/>
              </a:srgbClr>
            </a:solidFill>
            <a:prstDash val="solid"/>
          </a:ln>
          <a:effectLst/>
        </p:spPr>
      </p:cxnSp>
      <p:cxnSp>
        <p:nvCxnSpPr>
          <p:cNvPr id="126" name="直接连接符 125">
            <a:extLst>
              <a:ext uri="{FF2B5EF4-FFF2-40B4-BE49-F238E27FC236}">
                <a16:creationId xmlns:a16="http://schemas.microsoft.com/office/drawing/2014/main" id="{C477AD1D-71FB-41A4-954D-EA1930593BCD}"/>
              </a:ext>
            </a:extLst>
          </p:cNvPr>
          <p:cNvCxnSpPr>
            <a:cxnSpLocks/>
            <a:stCxn id="118" idx="2"/>
            <a:endCxn id="122" idx="0"/>
          </p:cNvCxnSpPr>
          <p:nvPr/>
        </p:nvCxnSpPr>
        <p:spPr>
          <a:xfrm>
            <a:off x="2246481" y="2799753"/>
            <a:ext cx="0" cy="361066"/>
          </a:xfrm>
          <a:prstGeom prst="line">
            <a:avLst/>
          </a:prstGeom>
          <a:noFill/>
          <a:ln w="9525" cap="flat" cmpd="sng" algn="ctr">
            <a:solidFill>
              <a:srgbClr val="2C4155">
                <a:shade val="95000"/>
                <a:satMod val="105000"/>
              </a:srgbClr>
            </a:solidFill>
            <a:prstDash val="solid"/>
          </a:ln>
          <a:effectLst/>
        </p:spPr>
      </p:cxnSp>
      <p:cxnSp>
        <p:nvCxnSpPr>
          <p:cNvPr id="127" name="直接连接符 126">
            <a:extLst>
              <a:ext uri="{FF2B5EF4-FFF2-40B4-BE49-F238E27FC236}">
                <a16:creationId xmlns:a16="http://schemas.microsoft.com/office/drawing/2014/main" id="{0F61B55E-B337-4555-9449-E9A38B47AAA0}"/>
              </a:ext>
            </a:extLst>
          </p:cNvPr>
          <p:cNvCxnSpPr>
            <a:cxnSpLocks/>
            <a:stCxn id="120" idx="2"/>
            <a:endCxn id="115" idx="0"/>
          </p:cNvCxnSpPr>
          <p:nvPr/>
        </p:nvCxnSpPr>
        <p:spPr>
          <a:xfrm>
            <a:off x="1115885" y="923104"/>
            <a:ext cx="0" cy="892196"/>
          </a:xfrm>
          <a:prstGeom prst="line">
            <a:avLst/>
          </a:prstGeom>
          <a:noFill/>
          <a:ln w="9525" cap="flat" cmpd="sng" algn="ctr">
            <a:solidFill>
              <a:srgbClr val="2C4155">
                <a:shade val="95000"/>
                <a:satMod val="105000"/>
              </a:srgbClr>
            </a:solidFill>
            <a:prstDash val="solid"/>
          </a:ln>
          <a:effectLst/>
        </p:spPr>
      </p:cxnSp>
      <p:cxnSp>
        <p:nvCxnSpPr>
          <p:cNvPr id="128" name="直接连接符 127">
            <a:extLst>
              <a:ext uri="{FF2B5EF4-FFF2-40B4-BE49-F238E27FC236}">
                <a16:creationId xmlns:a16="http://schemas.microsoft.com/office/drawing/2014/main" id="{D5847435-D84C-43D1-82BF-DEA9BE9E3FFA}"/>
              </a:ext>
            </a:extLst>
          </p:cNvPr>
          <p:cNvCxnSpPr>
            <a:cxnSpLocks/>
            <a:stCxn id="115" idx="2"/>
            <a:endCxn id="117" idx="0"/>
          </p:cNvCxnSpPr>
          <p:nvPr/>
        </p:nvCxnSpPr>
        <p:spPr>
          <a:xfrm>
            <a:off x="1115885" y="1992993"/>
            <a:ext cx="0" cy="629068"/>
          </a:xfrm>
          <a:prstGeom prst="line">
            <a:avLst/>
          </a:prstGeom>
          <a:noFill/>
          <a:ln w="9525" cap="flat" cmpd="sng" algn="ctr">
            <a:solidFill>
              <a:srgbClr val="2C4155">
                <a:shade val="95000"/>
                <a:satMod val="105000"/>
              </a:srgbClr>
            </a:solidFill>
            <a:prstDash val="solid"/>
          </a:ln>
          <a:effectLst/>
        </p:spPr>
      </p:cxnSp>
      <p:cxnSp>
        <p:nvCxnSpPr>
          <p:cNvPr id="129" name="直接连接符 128">
            <a:extLst>
              <a:ext uri="{FF2B5EF4-FFF2-40B4-BE49-F238E27FC236}">
                <a16:creationId xmlns:a16="http://schemas.microsoft.com/office/drawing/2014/main" id="{3B15496E-600B-4C2D-AD62-E876CAE4ED84}"/>
              </a:ext>
            </a:extLst>
          </p:cNvPr>
          <p:cNvCxnSpPr>
            <a:cxnSpLocks/>
            <a:stCxn id="119" idx="2"/>
            <a:endCxn id="117" idx="0"/>
          </p:cNvCxnSpPr>
          <p:nvPr/>
        </p:nvCxnSpPr>
        <p:spPr>
          <a:xfrm flipH="1">
            <a:off x="1115884" y="1992993"/>
            <a:ext cx="1130597" cy="629068"/>
          </a:xfrm>
          <a:prstGeom prst="line">
            <a:avLst/>
          </a:prstGeom>
          <a:noFill/>
          <a:ln w="9525" cap="flat" cmpd="sng" algn="ctr">
            <a:solidFill>
              <a:srgbClr val="2C4155">
                <a:shade val="95000"/>
                <a:satMod val="105000"/>
              </a:srgbClr>
            </a:solidFill>
            <a:prstDash val="solid"/>
          </a:ln>
          <a:effectLst/>
        </p:spPr>
      </p:cxnSp>
      <p:cxnSp>
        <p:nvCxnSpPr>
          <p:cNvPr id="130" name="直接连接符 129">
            <a:extLst>
              <a:ext uri="{FF2B5EF4-FFF2-40B4-BE49-F238E27FC236}">
                <a16:creationId xmlns:a16="http://schemas.microsoft.com/office/drawing/2014/main" id="{D19C79E3-B2CB-49D7-8869-913FD54E16C0}"/>
              </a:ext>
            </a:extLst>
          </p:cNvPr>
          <p:cNvCxnSpPr>
            <a:cxnSpLocks/>
            <a:stCxn id="118" idx="0"/>
            <a:endCxn id="115" idx="2"/>
          </p:cNvCxnSpPr>
          <p:nvPr/>
        </p:nvCxnSpPr>
        <p:spPr>
          <a:xfrm flipH="1" flipV="1">
            <a:off x="1115884" y="1992993"/>
            <a:ext cx="1130597" cy="629068"/>
          </a:xfrm>
          <a:prstGeom prst="line">
            <a:avLst/>
          </a:prstGeom>
          <a:noFill/>
          <a:ln w="9525" cap="flat" cmpd="sng" algn="ctr">
            <a:solidFill>
              <a:srgbClr val="2C4155">
                <a:shade val="95000"/>
                <a:satMod val="105000"/>
              </a:srgbClr>
            </a:solidFill>
            <a:prstDash val="solid"/>
          </a:ln>
          <a:effectLst/>
        </p:spPr>
      </p:cxnSp>
      <p:cxnSp>
        <p:nvCxnSpPr>
          <p:cNvPr id="131" name="直接连接符 130">
            <a:extLst>
              <a:ext uri="{FF2B5EF4-FFF2-40B4-BE49-F238E27FC236}">
                <a16:creationId xmlns:a16="http://schemas.microsoft.com/office/drawing/2014/main" id="{8231CF59-7D84-47B6-963F-5C082A9644C6}"/>
              </a:ext>
            </a:extLst>
          </p:cNvPr>
          <p:cNvCxnSpPr>
            <a:cxnSpLocks/>
            <a:stCxn id="119" idx="2"/>
            <a:endCxn id="118" idx="0"/>
          </p:cNvCxnSpPr>
          <p:nvPr/>
        </p:nvCxnSpPr>
        <p:spPr>
          <a:xfrm>
            <a:off x="2246481" y="1992993"/>
            <a:ext cx="0" cy="629068"/>
          </a:xfrm>
          <a:prstGeom prst="line">
            <a:avLst/>
          </a:prstGeom>
          <a:noFill/>
          <a:ln w="9525" cap="flat" cmpd="sng" algn="ctr">
            <a:solidFill>
              <a:srgbClr val="2C4155">
                <a:shade val="95000"/>
                <a:satMod val="105000"/>
              </a:srgbClr>
            </a:solidFill>
            <a:prstDash val="solid"/>
          </a:ln>
          <a:effectLst/>
        </p:spPr>
      </p:cxnSp>
      <p:cxnSp>
        <p:nvCxnSpPr>
          <p:cNvPr id="132" name="直接连接符 131">
            <a:extLst>
              <a:ext uri="{FF2B5EF4-FFF2-40B4-BE49-F238E27FC236}">
                <a16:creationId xmlns:a16="http://schemas.microsoft.com/office/drawing/2014/main" id="{802A5847-B5C2-4D4A-AFF6-30EF9F76B7C3}"/>
              </a:ext>
            </a:extLst>
          </p:cNvPr>
          <p:cNvCxnSpPr>
            <a:cxnSpLocks/>
            <a:stCxn id="119" idx="0"/>
            <a:endCxn id="120" idx="2"/>
          </p:cNvCxnSpPr>
          <p:nvPr/>
        </p:nvCxnSpPr>
        <p:spPr>
          <a:xfrm flipH="1" flipV="1">
            <a:off x="1115884" y="923104"/>
            <a:ext cx="1130597" cy="892196"/>
          </a:xfrm>
          <a:prstGeom prst="line">
            <a:avLst/>
          </a:prstGeom>
          <a:noFill/>
          <a:ln w="9525" cap="flat" cmpd="sng" algn="ctr">
            <a:solidFill>
              <a:srgbClr val="2C4155">
                <a:shade val="95000"/>
                <a:satMod val="105000"/>
              </a:srgbClr>
            </a:solidFill>
            <a:prstDash val="solid"/>
          </a:ln>
          <a:effectLst/>
        </p:spPr>
      </p:cxnSp>
      <p:cxnSp>
        <p:nvCxnSpPr>
          <p:cNvPr id="133" name="直接连接符 132">
            <a:extLst>
              <a:ext uri="{FF2B5EF4-FFF2-40B4-BE49-F238E27FC236}">
                <a16:creationId xmlns:a16="http://schemas.microsoft.com/office/drawing/2014/main" id="{22B4C0F6-7FAC-4613-B586-33C1C1735D79}"/>
              </a:ext>
            </a:extLst>
          </p:cNvPr>
          <p:cNvCxnSpPr>
            <a:cxnSpLocks/>
            <a:stCxn id="121" idx="2"/>
            <a:endCxn id="115" idx="0"/>
          </p:cNvCxnSpPr>
          <p:nvPr/>
        </p:nvCxnSpPr>
        <p:spPr>
          <a:xfrm flipH="1">
            <a:off x="1115884" y="923104"/>
            <a:ext cx="1130597" cy="892196"/>
          </a:xfrm>
          <a:prstGeom prst="line">
            <a:avLst/>
          </a:prstGeom>
          <a:noFill/>
          <a:ln w="9525" cap="flat" cmpd="sng" algn="ctr">
            <a:solidFill>
              <a:srgbClr val="2C4155">
                <a:shade val="95000"/>
                <a:satMod val="105000"/>
              </a:srgbClr>
            </a:solidFill>
            <a:prstDash val="solid"/>
          </a:ln>
          <a:effectLst/>
        </p:spPr>
      </p:cxnSp>
      <p:cxnSp>
        <p:nvCxnSpPr>
          <p:cNvPr id="134" name="直接连接符 133">
            <a:extLst>
              <a:ext uri="{FF2B5EF4-FFF2-40B4-BE49-F238E27FC236}">
                <a16:creationId xmlns:a16="http://schemas.microsoft.com/office/drawing/2014/main" id="{6CA2EFE1-D506-40AC-8419-3ED99547C12C}"/>
              </a:ext>
            </a:extLst>
          </p:cNvPr>
          <p:cNvCxnSpPr>
            <a:cxnSpLocks/>
            <a:stCxn id="121" idx="2"/>
            <a:endCxn id="119" idx="0"/>
          </p:cNvCxnSpPr>
          <p:nvPr/>
        </p:nvCxnSpPr>
        <p:spPr>
          <a:xfrm>
            <a:off x="2246481" y="923104"/>
            <a:ext cx="0" cy="892196"/>
          </a:xfrm>
          <a:prstGeom prst="line">
            <a:avLst/>
          </a:prstGeom>
          <a:noFill/>
          <a:ln w="9525" cap="flat" cmpd="sng" algn="ctr">
            <a:solidFill>
              <a:srgbClr val="2C4155">
                <a:shade val="95000"/>
                <a:satMod val="105000"/>
              </a:srgbClr>
            </a:solidFill>
            <a:prstDash val="solid"/>
          </a:ln>
          <a:effectLst/>
        </p:spPr>
      </p:cxnSp>
      <p:sp>
        <p:nvSpPr>
          <p:cNvPr id="137" name="文本框 136">
            <a:extLst>
              <a:ext uri="{FF2B5EF4-FFF2-40B4-BE49-F238E27FC236}">
                <a16:creationId xmlns:a16="http://schemas.microsoft.com/office/drawing/2014/main" id="{9D719377-4B44-4A77-B382-DC4933D72726}"/>
              </a:ext>
            </a:extLst>
          </p:cNvPr>
          <p:cNvSpPr txBox="1"/>
          <p:nvPr/>
        </p:nvSpPr>
        <p:spPr>
          <a:xfrm>
            <a:off x="2462842" y="741767"/>
            <a:ext cx="512868" cy="207749"/>
          </a:xfrm>
          <a:prstGeom prst="rect">
            <a:avLst/>
          </a:prstGeom>
          <a:noFill/>
        </p:spPr>
        <p:txBody>
          <a:bodyPr wrap="square">
            <a:spAutoFit/>
          </a:bodyPr>
          <a:lstStyle/>
          <a:p>
            <a:pPr algn="ctr" defTabSz="514350" fontAlgn="auto">
              <a:spcBef>
                <a:spcPts val="0"/>
              </a:spcBef>
              <a:spcAft>
                <a:spcPts val="0"/>
              </a:spcAft>
              <a:defRPr/>
            </a:pPr>
            <a:r>
              <a:rPr lang="en-US" altLang="zh-CN" sz="750" b="1" kern="0" dirty="0">
                <a:solidFill>
                  <a:srgbClr val="262626"/>
                </a:solidFill>
                <a:latin typeface="微软雅黑" panose="020B0503020204020204" pitchFamily="34" charset="-122"/>
                <a:ea typeface="微软雅黑" panose="020B0503020204020204" pitchFamily="34" charset="-122"/>
              </a:rPr>
              <a:t>Spine</a:t>
            </a:r>
            <a:endParaRPr lang="zh-CN" altLang="en-US" sz="750" b="1" kern="0" dirty="0">
              <a:solidFill>
                <a:srgbClr val="262626"/>
              </a:solidFill>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05F639EB-3893-4801-A7FD-B777E0F10B1C}"/>
              </a:ext>
            </a:extLst>
          </p:cNvPr>
          <p:cNvSpPr txBox="1"/>
          <p:nvPr/>
        </p:nvSpPr>
        <p:spPr>
          <a:xfrm>
            <a:off x="2408558" y="1175183"/>
            <a:ext cx="621437" cy="323165"/>
          </a:xfrm>
          <a:prstGeom prst="rect">
            <a:avLst/>
          </a:prstGeom>
          <a:noFill/>
        </p:spPr>
        <p:txBody>
          <a:bodyPr wrap="square" rtlCol="0">
            <a:spAutoFit/>
          </a:bodyPr>
          <a:lstStyle>
            <a:defPPr>
              <a:defRPr lang="zh-CN"/>
            </a:defPPr>
            <a:lvl1pPr algn="ctr" defTabSz="1507800" fontAlgn="auto">
              <a:spcBef>
                <a:spcPts val="0"/>
              </a:spcBef>
              <a:spcAft>
                <a:spcPts val="0"/>
              </a:spcAft>
              <a:defRPr sz="1000" b="0" kern="0">
                <a:solidFill>
                  <a:srgbClr val="FFC000"/>
                </a:solidFill>
                <a:effectLst>
                  <a:outerShdw blurRad="38100" dist="38100" dir="2700000" algn="tl">
                    <a:srgbClr val="000000">
                      <a:alpha val="43137"/>
                    </a:srgbClr>
                  </a:outerShdw>
                </a:effectLst>
                <a:latin typeface="微软雅黑"/>
                <a:ea typeface="微软雅黑"/>
              </a:defRPr>
            </a:lvl1pPr>
          </a:lstStyle>
          <a:p>
            <a:pPr defTabSz="1130850"/>
            <a:r>
              <a:rPr lang="en-US" altLang="zh-CN" sz="750" dirty="0">
                <a:solidFill>
                  <a:srgbClr val="EB6161"/>
                </a:solidFill>
              </a:rPr>
              <a:t>500M</a:t>
            </a:r>
          </a:p>
          <a:p>
            <a:pPr defTabSz="1130850"/>
            <a:r>
              <a:rPr lang="en-US" altLang="zh-CN" sz="750" dirty="0">
                <a:solidFill>
                  <a:srgbClr val="EB6161"/>
                </a:solidFill>
              </a:rPr>
              <a:t>~2KM</a:t>
            </a:r>
          </a:p>
        </p:txBody>
      </p:sp>
      <p:sp>
        <p:nvSpPr>
          <p:cNvPr id="144" name="右大括号 143">
            <a:extLst>
              <a:ext uri="{FF2B5EF4-FFF2-40B4-BE49-F238E27FC236}">
                <a16:creationId xmlns:a16="http://schemas.microsoft.com/office/drawing/2014/main" id="{2318B0FE-5759-4CF3-AAB1-17533135E6DA}"/>
              </a:ext>
            </a:extLst>
          </p:cNvPr>
          <p:cNvSpPr/>
          <p:nvPr/>
        </p:nvSpPr>
        <p:spPr>
          <a:xfrm>
            <a:off x="3102133" y="862786"/>
            <a:ext cx="211718" cy="939061"/>
          </a:xfrm>
          <a:prstGeom prst="rightBrace">
            <a:avLst>
              <a:gd name="adj1" fmla="val 1831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pPr>
            <a:endParaRPr lang="zh-CN" altLang="en-US" sz="1350">
              <a:solidFill>
                <a:srgbClr val="262626"/>
              </a:solidFill>
              <a:latin typeface="华文中宋"/>
              <a:ea typeface="华文细黑"/>
            </a:endParaRPr>
          </a:p>
        </p:txBody>
      </p:sp>
      <p:sp>
        <p:nvSpPr>
          <p:cNvPr id="146" name="文本框 145">
            <a:extLst>
              <a:ext uri="{FF2B5EF4-FFF2-40B4-BE49-F238E27FC236}">
                <a16:creationId xmlns:a16="http://schemas.microsoft.com/office/drawing/2014/main" id="{65707C82-1D91-4392-A05A-A5AFCD892A3F}"/>
              </a:ext>
            </a:extLst>
          </p:cNvPr>
          <p:cNvSpPr txBox="1"/>
          <p:nvPr/>
        </p:nvSpPr>
        <p:spPr>
          <a:xfrm>
            <a:off x="3158140" y="1228441"/>
            <a:ext cx="621437" cy="230832"/>
          </a:xfrm>
          <a:prstGeom prst="rect">
            <a:avLst/>
          </a:prstGeom>
          <a:noFill/>
        </p:spPr>
        <p:txBody>
          <a:bodyPr wrap="square" rtlCol="0">
            <a:spAutoFit/>
          </a:bodyPr>
          <a:lstStyle>
            <a:defPPr>
              <a:defRPr lang="zh-CN"/>
            </a:defPPr>
            <a:lvl1pPr algn="ctr" defTabSz="1507800" fontAlgn="auto">
              <a:spcBef>
                <a:spcPts val="0"/>
              </a:spcBef>
              <a:spcAft>
                <a:spcPts val="0"/>
              </a:spcAft>
              <a:defRPr sz="1000" b="0" kern="0">
                <a:solidFill>
                  <a:srgbClr val="FFC000"/>
                </a:solidFill>
                <a:effectLst>
                  <a:outerShdw blurRad="38100" dist="38100" dir="2700000" algn="tl">
                    <a:srgbClr val="000000">
                      <a:alpha val="43137"/>
                    </a:srgbClr>
                  </a:outerShdw>
                </a:effectLst>
                <a:latin typeface="微软雅黑"/>
                <a:ea typeface="微软雅黑"/>
              </a:defRPr>
            </a:lvl1pPr>
          </a:lstStyle>
          <a:p>
            <a:pPr defTabSz="1130850"/>
            <a:r>
              <a:rPr lang="en-US" altLang="zh-CN" sz="900" b="1" dirty="0">
                <a:solidFill>
                  <a:srgbClr val="262626"/>
                </a:solidFill>
              </a:rPr>
              <a:t>CPO</a:t>
            </a:r>
          </a:p>
        </p:txBody>
      </p:sp>
      <p:sp>
        <p:nvSpPr>
          <p:cNvPr id="148" name="文本框 147">
            <a:extLst>
              <a:ext uri="{FF2B5EF4-FFF2-40B4-BE49-F238E27FC236}">
                <a16:creationId xmlns:a16="http://schemas.microsoft.com/office/drawing/2014/main" id="{F712FA72-C23F-4BC8-AAC6-BA21D86C25DC}"/>
              </a:ext>
            </a:extLst>
          </p:cNvPr>
          <p:cNvSpPr txBox="1"/>
          <p:nvPr/>
        </p:nvSpPr>
        <p:spPr>
          <a:xfrm>
            <a:off x="3158140" y="2901931"/>
            <a:ext cx="621437" cy="230832"/>
          </a:xfrm>
          <a:prstGeom prst="rect">
            <a:avLst/>
          </a:prstGeom>
          <a:noFill/>
        </p:spPr>
        <p:txBody>
          <a:bodyPr wrap="square" rtlCol="0">
            <a:spAutoFit/>
          </a:bodyPr>
          <a:lstStyle>
            <a:defPPr>
              <a:defRPr lang="zh-CN"/>
            </a:defPPr>
            <a:lvl1pPr algn="ctr" defTabSz="1507800" fontAlgn="auto">
              <a:spcBef>
                <a:spcPts val="0"/>
              </a:spcBef>
              <a:spcAft>
                <a:spcPts val="0"/>
              </a:spcAft>
              <a:defRPr sz="1000" b="0" kern="0">
                <a:solidFill>
                  <a:srgbClr val="FFC000"/>
                </a:solidFill>
                <a:effectLst>
                  <a:outerShdw blurRad="38100" dist="38100" dir="2700000" algn="tl">
                    <a:srgbClr val="000000">
                      <a:alpha val="43137"/>
                    </a:srgbClr>
                  </a:outerShdw>
                </a:effectLst>
                <a:latin typeface="微软雅黑"/>
                <a:ea typeface="微软雅黑"/>
              </a:defRPr>
            </a:lvl1pPr>
          </a:lstStyle>
          <a:p>
            <a:pPr defTabSz="1130850"/>
            <a:r>
              <a:rPr lang="en-US" altLang="zh-CN" sz="900" b="1" dirty="0">
                <a:solidFill>
                  <a:srgbClr val="C00000"/>
                </a:solidFill>
              </a:rPr>
              <a:t>LPO</a:t>
            </a:r>
          </a:p>
        </p:txBody>
      </p:sp>
      <p:sp>
        <p:nvSpPr>
          <p:cNvPr id="150" name="文本框 149">
            <a:extLst>
              <a:ext uri="{FF2B5EF4-FFF2-40B4-BE49-F238E27FC236}">
                <a16:creationId xmlns:a16="http://schemas.microsoft.com/office/drawing/2014/main" id="{D88F7074-9B56-464F-8BFE-DED6ED114F1F}"/>
              </a:ext>
            </a:extLst>
          </p:cNvPr>
          <p:cNvSpPr txBox="1"/>
          <p:nvPr/>
        </p:nvSpPr>
        <p:spPr>
          <a:xfrm>
            <a:off x="3879875" y="864477"/>
            <a:ext cx="5010242" cy="1729833"/>
          </a:xfrm>
          <a:prstGeom prst="rect">
            <a:avLst/>
          </a:prstGeom>
          <a:noFill/>
        </p:spPr>
        <p:txBody>
          <a:bodyPr wrap="square">
            <a:spAutoFit/>
          </a:bodyPr>
          <a:lstStyle>
            <a:defPPr>
              <a:defRPr lang="zh-CN"/>
            </a:defPPr>
            <a:lvl1pPr>
              <a:defRPr sz="1200" b="0" i="0">
                <a:solidFill>
                  <a:srgbClr val="474747"/>
                </a:solidFill>
                <a:effectLst/>
                <a:latin typeface="Microsoft YaHei" panose="020B0503020204020204" pitchFamily="34" charset="-122"/>
                <a:ea typeface="Microsoft YaHei" panose="020B0503020204020204" pitchFamily="34" charset="-122"/>
              </a:defRPr>
            </a:lvl1pPr>
          </a:lstStyle>
          <a:p>
            <a:pPr defTabSz="685800" fontAlgn="auto">
              <a:lnSpc>
                <a:spcPct val="150000"/>
              </a:lnSpc>
              <a:spcBef>
                <a:spcPts val="0"/>
              </a:spcBef>
              <a:spcAft>
                <a:spcPts val="0"/>
              </a:spcAft>
            </a:pPr>
            <a:r>
              <a:rPr lang="en-US" altLang="zh-CN" sz="900" b="1" dirty="0"/>
              <a:t>LPO</a:t>
            </a:r>
            <a:r>
              <a:rPr lang="zh-CN" altLang="en-US" sz="900" b="1" dirty="0"/>
              <a:t>光模块覆盖场景</a:t>
            </a:r>
            <a:endParaRPr lang="en-US" altLang="zh-CN" sz="900" b="1" dirty="0"/>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solidFill>
                  <a:srgbClr val="C00000"/>
                </a:solidFill>
              </a:rPr>
              <a:t>适用于低规格、短距离场景，服务器到</a:t>
            </a:r>
            <a:r>
              <a:rPr lang="en-US" altLang="zh-CN" sz="900" dirty="0" err="1">
                <a:solidFill>
                  <a:srgbClr val="C00000"/>
                </a:solidFill>
              </a:rPr>
              <a:t>ToR</a:t>
            </a:r>
            <a:r>
              <a:rPr lang="zh-CN" altLang="en-US" sz="900" dirty="0">
                <a:solidFill>
                  <a:srgbClr val="C00000"/>
                </a:solidFill>
              </a:rPr>
              <a:t>之间的连接（替换</a:t>
            </a:r>
            <a:r>
              <a:rPr lang="en-US" altLang="zh-CN" sz="900" dirty="0">
                <a:solidFill>
                  <a:srgbClr val="C00000"/>
                </a:solidFill>
              </a:rPr>
              <a:t>DAC/AOC</a:t>
            </a:r>
            <a:r>
              <a:rPr lang="zh-CN" altLang="en-US" sz="900" dirty="0">
                <a:solidFill>
                  <a:srgbClr val="C00000"/>
                </a:solidFill>
              </a:rPr>
              <a:t>），为主</a:t>
            </a:r>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t>适用于最高不超过</a:t>
            </a:r>
            <a:r>
              <a:rPr lang="en-US" altLang="zh-CN" sz="900" dirty="0"/>
              <a:t>500m</a:t>
            </a:r>
            <a:r>
              <a:rPr lang="zh-CN" altLang="en-US" sz="900" dirty="0"/>
              <a:t>的短距离通信，</a:t>
            </a:r>
            <a:r>
              <a:rPr lang="en-US" altLang="zh-CN" sz="900" dirty="0" err="1"/>
              <a:t>ToR</a:t>
            </a:r>
            <a:r>
              <a:rPr lang="zh-CN" altLang="en-US" sz="900" dirty="0"/>
              <a:t>到</a:t>
            </a:r>
            <a:r>
              <a:rPr lang="en-US" altLang="zh-CN" sz="900" dirty="0"/>
              <a:t>Leaf</a:t>
            </a:r>
            <a:r>
              <a:rPr lang="zh-CN" altLang="en-US" sz="900" dirty="0"/>
              <a:t>交换机之间的连接</a:t>
            </a:r>
            <a:endParaRPr lang="en-US" altLang="zh-CN" sz="900" dirty="0"/>
          </a:p>
          <a:p>
            <a:pPr defTabSz="685800" fontAlgn="auto">
              <a:lnSpc>
                <a:spcPct val="150000"/>
              </a:lnSpc>
              <a:spcBef>
                <a:spcPts val="0"/>
              </a:spcBef>
              <a:spcAft>
                <a:spcPts val="0"/>
              </a:spcAft>
            </a:pPr>
            <a:r>
              <a:rPr lang="zh-CN" altLang="en-US" sz="900" b="1" dirty="0"/>
              <a:t>最有价值应用</a:t>
            </a:r>
            <a:endParaRPr lang="en-US" altLang="zh-CN" sz="900" b="1" dirty="0"/>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t>应用于</a:t>
            </a:r>
            <a:r>
              <a:rPr lang="en-US" altLang="zh-CN" sz="900" dirty="0"/>
              <a:t>AI/ML</a:t>
            </a:r>
            <a:r>
              <a:rPr lang="zh-CN" altLang="en-US" sz="900" dirty="0"/>
              <a:t>短距大带宽、低功耗低延时互联需求</a:t>
            </a:r>
            <a:endParaRPr lang="en-US" altLang="zh-CN" sz="900" dirty="0"/>
          </a:p>
          <a:p>
            <a:pPr defTabSz="685800" fontAlgn="auto">
              <a:lnSpc>
                <a:spcPct val="150000"/>
              </a:lnSpc>
              <a:spcBef>
                <a:spcPts val="0"/>
              </a:spcBef>
              <a:spcAft>
                <a:spcPts val="0"/>
              </a:spcAft>
            </a:pPr>
            <a:r>
              <a:rPr lang="zh-CN" altLang="en-US" sz="900" b="1" dirty="0"/>
              <a:t>高线性度 </a:t>
            </a:r>
            <a:r>
              <a:rPr lang="en-US" altLang="zh-CN" sz="900" b="1" dirty="0" err="1"/>
              <a:t>TIA&amp;Driver</a:t>
            </a:r>
            <a:r>
              <a:rPr lang="en-US" altLang="zh-CN" sz="900" b="1" dirty="0"/>
              <a:t> </a:t>
            </a:r>
            <a:r>
              <a:rPr lang="zh-CN" altLang="en-US" sz="900" b="1" dirty="0"/>
              <a:t>供应商</a:t>
            </a:r>
            <a:endParaRPr lang="en-US" altLang="zh-CN" sz="900" dirty="0"/>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t>代表厂商有</a:t>
            </a:r>
            <a:r>
              <a:rPr lang="en-US" altLang="zh-CN" sz="900" dirty="0" err="1"/>
              <a:t>Macom</a:t>
            </a:r>
            <a:r>
              <a:rPr lang="zh-CN" altLang="en-US" sz="900" dirty="0"/>
              <a:t>、</a:t>
            </a:r>
            <a:r>
              <a:rPr lang="en-US" altLang="zh-CN" sz="900" dirty="0" err="1"/>
              <a:t>Semtech</a:t>
            </a:r>
            <a:r>
              <a:rPr lang="zh-CN" altLang="en-US" sz="900" dirty="0"/>
              <a:t>、</a:t>
            </a:r>
            <a:r>
              <a:rPr lang="en-US" altLang="zh-CN" sz="900" dirty="0"/>
              <a:t>Maxim</a:t>
            </a:r>
            <a:r>
              <a:rPr lang="zh-CN" altLang="en-US" sz="900" dirty="0"/>
              <a:t>等较强的电芯片厂商，但在</a:t>
            </a:r>
            <a:r>
              <a:rPr lang="en-US" altLang="zh-CN" sz="900" dirty="0"/>
              <a:t>DSP</a:t>
            </a:r>
            <a:r>
              <a:rPr lang="zh-CN" altLang="en-US" sz="900" dirty="0"/>
              <a:t>上不如博通和</a:t>
            </a:r>
            <a:r>
              <a:rPr lang="en-US" altLang="zh-CN" sz="900" dirty="0" err="1"/>
              <a:t>Inphi</a:t>
            </a:r>
            <a:r>
              <a:rPr lang="zh-CN" altLang="en-US" sz="900" dirty="0"/>
              <a:t>，大力推</a:t>
            </a:r>
            <a:r>
              <a:rPr lang="en-US" altLang="zh-CN" sz="900" dirty="0"/>
              <a:t>LPO</a:t>
            </a:r>
            <a:r>
              <a:rPr lang="zh-CN" altLang="en-US" sz="900" dirty="0"/>
              <a:t>线性直驱的驱动和</a:t>
            </a:r>
            <a:r>
              <a:rPr lang="en-US" altLang="zh-CN" sz="900" dirty="0"/>
              <a:t>TIA</a:t>
            </a:r>
            <a:r>
              <a:rPr lang="zh-CN" altLang="en-US" sz="900" dirty="0"/>
              <a:t>芯片，希望弯道超车（</a:t>
            </a:r>
            <a:r>
              <a:rPr lang="en-US" altLang="zh-CN" sz="900" dirty="0"/>
              <a:t>Other</a:t>
            </a:r>
            <a:r>
              <a:rPr lang="zh-CN" altLang="en-US" sz="900" dirty="0"/>
              <a:t>：芯旸、海思、傲科、玏芯等）</a:t>
            </a:r>
            <a:endParaRPr lang="en-US" altLang="zh-CN" sz="900" dirty="0"/>
          </a:p>
        </p:txBody>
      </p:sp>
      <p:sp>
        <p:nvSpPr>
          <p:cNvPr id="152" name="文本框 151">
            <a:extLst>
              <a:ext uri="{FF2B5EF4-FFF2-40B4-BE49-F238E27FC236}">
                <a16:creationId xmlns:a16="http://schemas.microsoft.com/office/drawing/2014/main" id="{84BD99CC-E756-4EF5-8D53-25EACE18B451}"/>
              </a:ext>
            </a:extLst>
          </p:cNvPr>
          <p:cNvSpPr txBox="1"/>
          <p:nvPr/>
        </p:nvSpPr>
        <p:spPr>
          <a:xfrm>
            <a:off x="3158140" y="2213954"/>
            <a:ext cx="621437" cy="230832"/>
          </a:xfrm>
          <a:prstGeom prst="rect">
            <a:avLst/>
          </a:prstGeom>
          <a:noFill/>
        </p:spPr>
        <p:txBody>
          <a:bodyPr wrap="square" rtlCol="0">
            <a:spAutoFit/>
          </a:bodyPr>
          <a:lstStyle>
            <a:defPPr>
              <a:defRPr lang="zh-CN"/>
            </a:defPPr>
            <a:lvl1pPr algn="ctr" defTabSz="1507800" fontAlgn="auto">
              <a:spcBef>
                <a:spcPts val="0"/>
              </a:spcBef>
              <a:spcAft>
                <a:spcPts val="0"/>
              </a:spcAft>
              <a:defRPr sz="1000" b="0" kern="0">
                <a:solidFill>
                  <a:srgbClr val="FFC000"/>
                </a:solidFill>
                <a:effectLst>
                  <a:outerShdw blurRad="38100" dist="38100" dir="2700000" algn="tl">
                    <a:srgbClr val="000000">
                      <a:alpha val="43137"/>
                    </a:srgbClr>
                  </a:outerShdw>
                </a:effectLst>
                <a:latin typeface="微软雅黑"/>
                <a:ea typeface="微软雅黑"/>
              </a:defRPr>
            </a:lvl1pPr>
          </a:lstStyle>
          <a:p>
            <a:pPr defTabSz="1130850"/>
            <a:r>
              <a:rPr lang="en-US" altLang="zh-CN" sz="900" b="1" dirty="0">
                <a:solidFill>
                  <a:srgbClr val="C00000"/>
                </a:solidFill>
              </a:rPr>
              <a:t>LPO</a:t>
            </a:r>
          </a:p>
        </p:txBody>
      </p:sp>
      <p:pic>
        <p:nvPicPr>
          <p:cNvPr id="3" name="图片 2">
            <a:extLst>
              <a:ext uri="{FF2B5EF4-FFF2-40B4-BE49-F238E27FC236}">
                <a16:creationId xmlns:a16="http://schemas.microsoft.com/office/drawing/2014/main" id="{77456546-AC84-471F-A190-AA5A7F66F22B}"/>
              </a:ext>
            </a:extLst>
          </p:cNvPr>
          <p:cNvPicPr>
            <a:picLocks noChangeAspect="1"/>
          </p:cNvPicPr>
          <p:nvPr/>
        </p:nvPicPr>
        <p:blipFill>
          <a:blip r:embed="rId6"/>
          <a:stretch>
            <a:fillRect/>
          </a:stretch>
        </p:blipFill>
        <p:spPr>
          <a:xfrm>
            <a:off x="3987606" y="3289427"/>
            <a:ext cx="1157648" cy="1109321"/>
          </a:xfrm>
          <a:prstGeom prst="rect">
            <a:avLst/>
          </a:prstGeom>
        </p:spPr>
      </p:pic>
      <p:sp>
        <p:nvSpPr>
          <p:cNvPr id="41" name="文本框 40">
            <a:extLst>
              <a:ext uri="{FF2B5EF4-FFF2-40B4-BE49-F238E27FC236}">
                <a16:creationId xmlns:a16="http://schemas.microsoft.com/office/drawing/2014/main" id="{B43E9B3E-17CA-40D0-AE62-62E9C99512C6}"/>
              </a:ext>
            </a:extLst>
          </p:cNvPr>
          <p:cNvSpPr txBox="1"/>
          <p:nvPr/>
        </p:nvSpPr>
        <p:spPr>
          <a:xfrm>
            <a:off x="5172501" y="3258068"/>
            <a:ext cx="1806707" cy="1212576"/>
          </a:xfrm>
          <a:prstGeom prst="rect">
            <a:avLst/>
          </a:prstGeom>
          <a:noFill/>
        </p:spPr>
        <p:txBody>
          <a:bodyPr wrap="square">
            <a:spAutoFit/>
          </a:bodyPr>
          <a:lstStyle/>
          <a:p>
            <a:pPr defTabSz="685800" fontAlgn="auto">
              <a:lnSpc>
                <a:spcPct val="150000"/>
              </a:lnSpc>
              <a:spcBef>
                <a:spcPts val="0"/>
              </a:spcBef>
              <a:spcAft>
                <a:spcPts val="0"/>
              </a:spcAft>
            </a:pPr>
            <a:r>
              <a:rPr lang="zh-CN" altLang="en-US" sz="825" dirty="0">
                <a:solidFill>
                  <a:srgbClr val="474747"/>
                </a:solidFill>
                <a:latin typeface="Microsoft YaHei" panose="020B0503020204020204" pitchFamily="34" charset="-122"/>
                <a:ea typeface="Microsoft YaHei" panose="020B0503020204020204" pitchFamily="34" charset="-122"/>
              </a:rPr>
              <a:t>海信线性互联光缆（oDAC)</a:t>
            </a:r>
            <a:endParaRPr lang="en-US" altLang="zh-CN" sz="825" dirty="0">
              <a:solidFill>
                <a:srgbClr val="474747"/>
              </a:solidFill>
              <a:latin typeface="Microsoft YaHei" panose="020B0503020204020204" pitchFamily="34" charset="-122"/>
              <a:ea typeface="Microsoft YaHei" panose="020B0503020204020204" pitchFamily="34" charset="-122"/>
            </a:endParaRPr>
          </a:p>
          <a:p>
            <a:pPr marL="128588" indent="-128588" defTabSz="685800" fontAlgn="auto">
              <a:lnSpc>
                <a:spcPct val="150000"/>
              </a:lnSpc>
              <a:spcBef>
                <a:spcPts val="0"/>
              </a:spcBef>
              <a:spcAft>
                <a:spcPts val="0"/>
              </a:spcAft>
              <a:buFont typeface="Wingdings" panose="05000000000000000000" pitchFamily="2" charset="2"/>
              <a:buChar char="ü"/>
            </a:pPr>
            <a:r>
              <a:rPr lang="en-US" altLang="zh-CN" sz="825" dirty="0">
                <a:solidFill>
                  <a:srgbClr val="474747"/>
                </a:solidFill>
                <a:latin typeface="Microsoft YaHei" panose="020B0503020204020204" pitchFamily="34" charset="-122"/>
                <a:ea typeface="Microsoft YaHei" panose="020B0503020204020204" pitchFamily="34" charset="-122"/>
              </a:rPr>
              <a:t>800G OSFP</a:t>
            </a:r>
          </a:p>
          <a:p>
            <a:pPr marL="128588" indent="-128588" defTabSz="685800" fontAlgn="auto">
              <a:lnSpc>
                <a:spcPct val="150000"/>
              </a:lnSpc>
              <a:spcBef>
                <a:spcPts val="0"/>
              </a:spcBef>
              <a:spcAft>
                <a:spcPts val="0"/>
              </a:spcAft>
              <a:buFont typeface="Wingdings" panose="05000000000000000000" pitchFamily="2" charset="2"/>
              <a:buChar char="ü"/>
            </a:pPr>
            <a:r>
              <a:rPr lang="en-US" altLang="zh-CN" sz="825" dirty="0">
                <a:solidFill>
                  <a:srgbClr val="474747"/>
                </a:solidFill>
                <a:latin typeface="Microsoft YaHei" panose="020B0503020204020204" pitchFamily="34" charset="-122"/>
                <a:ea typeface="Microsoft YaHei" panose="020B0503020204020204" pitchFamily="34" charset="-122"/>
              </a:rPr>
              <a:t>CEI-112G Linear </a:t>
            </a:r>
            <a:r>
              <a:rPr lang="zh-CN" altLang="en-US" sz="825" dirty="0">
                <a:solidFill>
                  <a:srgbClr val="474747"/>
                </a:solidFill>
                <a:latin typeface="Microsoft YaHei" panose="020B0503020204020204" pitchFamily="34" charset="-122"/>
                <a:ea typeface="Microsoft YaHei" panose="020B0503020204020204" pitchFamily="34" charset="-122"/>
              </a:rPr>
              <a:t>标准</a:t>
            </a:r>
            <a:endParaRPr lang="en-US" altLang="zh-CN" sz="825" dirty="0">
              <a:solidFill>
                <a:srgbClr val="474747"/>
              </a:solidFill>
              <a:latin typeface="Microsoft YaHei" panose="020B0503020204020204" pitchFamily="34" charset="-122"/>
              <a:ea typeface="Microsoft YaHei" panose="020B0503020204020204" pitchFamily="34" charset="-122"/>
            </a:endParaRPr>
          </a:p>
          <a:p>
            <a:pPr marL="128588" indent="-128588" defTabSz="685800" fontAlgn="auto">
              <a:lnSpc>
                <a:spcPct val="150000"/>
              </a:lnSpc>
              <a:spcBef>
                <a:spcPts val="0"/>
              </a:spcBef>
              <a:spcAft>
                <a:spcPts val="0"/>
              </a:spcAft>
              <a:buFont typeface="Wingdings" panose="05000000000000000000" pitchFamily="2" charset="2"/>
              <a:buChar char="ü"/>
            </a:pPr>
            <a:r>
              <a:rPr lang="zh-CN" altLang="en-US" sz="825" dirty="0">
                <a:solidFill>
                  <a:srgbClr val="474747"/>
                </a:solidFill>
                <a:latin typeface="Microsoft YaHei" panose="020B0503020204020204" pitchFamily="34" charset="-122"/>
                <a:ea typeface="Microsoft YaHei" panose="020B0503020204020204" pitchFamily="34" charset="-122"/>
              </a:rPr>
              <a:t>单播</a:t>
            </a:r>
            <a:r>
              <a:rPr lang="en-US" altLang="zh-CN" sz="825" dirty="0">
                <a:solidFill>
                  <a:srgbClr val="474747"/>
                </a:solidFill>
                <a:latin typeface="Microsoft YaHei" panose="020B0503020204020204" pitchFamily="34" charset="-122"/>
                <a:ea typeface="Microsoft YaHei" panose="020B0503020204020204" pitchFamily="34" charset="-122"/>
              </a:rPr>
              <a:t>100G VCSEL</a:t>
            </a:r>
            <a:endParaRPr lang="zh-CN" altLang="en-US" sz="825" dirty="0">
              <a:solidFill>
                <a:srgbClr val="474747"/>
              </a:solidFill>
              <a:latin typeface="Microsoft YaHei" panose="020B0503020204020204" pitchFamily="34" charset="-122"/>
              <a:ea typeface="Microsoft YaHei" panose="020B0503020204020204" pitchFamily="34" charset="-122"/>
            </a:endParaRPr>
          </a:p>
          <a:p>
            <a:pPr marL="128588" indent="-128588" defTabSz="685800" fontAlgn="auto">
              <a:lnSpc>
                <a:spcPct val="150000"/>
              </a:lnSpc>
              <a:spcBef>
                <a:spcPts val="0"/>
              </a:spcBef>
              <a:spcAft>
                <a:spcPts val="0"/>
              </a:spcAft>
              <a:buFont typeface="Wingdings" panose="05000000000000000000" pitchFamily="2" charset="2"/>
              <a:buChar char="ü"/>
            </a:pPr>
            <a:r>
              <a:rPr lang="zh-CN" altLang="en-US" sz="825" dirty="0">
                <a:solidFill>
                  <a:srgbClr val="474747"/>
                </a:solidFill>
                <a:latin typeface="Microsoft YaHei" panose="020B0503020204020204" pitchFamily="34" charset="-122"/>
                <a:ea typeface="Microsoft YaHei" panose="020B0503020204020204" pitchFamily="34" charset="-122"/>
              </a:rPr>
              <a:t>低至 </a:t>
            </a:r>
            <a:r>
              <a:rPr lang="en-US" altLang="zh-CN" sz="825" dirty="0">
                <a:solidFill>
                  <a:srgbClr val="474747"/>
                </a:solidFill>
                <a:latin typeface="Microsoft YaHei" panose="020B0503020204020204" pitchFamily="34" charset="-122"/>
                <a:ea typeface="Microsoft YaHei" panose="020B0503020204020204" pitchFamily="34" charset="-122"/>
              </a:rPr>
              <a:t>4W</a:t>
            </a:r>
          </a:p>
          <a:p>
            <a:pPr marL="128588" indent="-128588" defTabSz="685800" fontAlgn="auto">
              <a:lnSpc>
                <a:spcPct val="150000"/>
              </a:lnSpc>
              <a:spcBef>
                <a:spcPts val="0"/>
              </a:spcBef>
              <a:spcAft>
                <a:spcPts val="0"/>
              </a:spcAft>
              <a:buFont typeface="Wingdings" panose="05000000000000000000" pitchFamily="2" charset="2"/>
              <a:buChar char="ü"/>
            </a:pPr>
            <a:r>
              <a:rPr lang="zh-CN" altLang="en-US" sz="825" dirty="0">
                <a:solidFill>
                  <a:srgbClr val="474747"/>
                </a:solidFill>
                <a:latin typeface="Microsoft YaHei" panose="020B0503020204020204" pitchFamily="34" charset="-122"/>
                <a:ea typeface="Microsoft YaHei" panose="020B0503020204020204" pitchFamily="34" charset="-122"/>
              </a:rPr>
              <a:t>距离 </a:t>
            </a:r>
            <a:r>
              <a:rPr lang="en-US" altLang="zh-CN" sz="825" dirty="0">
                <a:solidFill>
                  <a:srgbClr val="474747"/>
                </a:solidFill>
                <a:latin typeface="Microsoft YaHei" panose="020B0503020204020204" pitchFamily="34" charset="-122"/>
                <a:ea typeface="Microsoft YaHei" panose="020B0503020204020204" pitchFamily="34" charset="-122"/>
              </a:rPr>
              <a:t>30m+</a:t>
            </a:r>
          </a:p>
        </p:txBody>
      </p:sp>
      <p:sp>
        <p:nvSpPr>
          <p:cNvPr id="6" name="矩形 5">
            <a:extLst>
              <a:ext uri="{FF2B5EF4-FFF2-40B4-BE49-F238E27FC236}">
                <a16:creationId xmlns:a16="http://schemas.microsoft.com/office/drawing/2014/main" id="{B267CACB-48B3-46F4-9B09-E749BF95B407}"/>
              </a:ext>
            </a:extLst>
          </p:cNvPr>
          <p:cNvSpPr/>
          <p:nvPr/>
        </p:nvSpPr>
        <p:spPr>
          <a:xfrm>
            <a:off x="472952" y="1880820"/>
            <a:ext cx="3174168" cy="1624536"/>
          </a:xfrm>
          <a:prstGeom prst="rect">
            <a:avLst/>
          </a:prstGeom>
          <a:solidFill>
            <a:schemeClr val="accent5">
              <a:lumMod val="20000"/>
              <a:lumOff val="80000"/>
              <a:alpha val="50000"/>
            </a:schemeClr>
          </a:solidFill>
          <a:ln w="12700" cap="flat" cmpd="sng" algn="ctr">
            <a:noFill/>
            <a:prstDash val="dash"/>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114" name="文本框 113">
            <a:extLst>
              <a:ext uri="{FF2B5EF4-FFF2-40B4-BE49-F238E27FC236}">
                <a16:creationId xmlns:a16="http://schemas.microsoft.com/office/drawing/2014/main" id="{9D4BD94F-5E09-4B7E-8880-CB66AC068108}"/>
              </a:ext>
            </a:extLst>
          </p:cNvPr>
          <p:cNvSpPr txBox="1"/>
          <p:nvPr/>
        </p:nvSpPr>
        <p:spPr>
          <a:xfrm>
            <a:off x="2419429" y="3197384"/>
            <a:ext cx="599694" cy="207749"/>
          </a:xfrm>
          <a:prstGeom prst="rect">
            <a:avLst/>
          </a:prstGeom>
          <a:noFill/>
        </p:spPr>
        <p:txBody>
          <a:bodyPr wrap="square">
            <a:spAutoFit/>
          </a:bodyPr>
          <a:lstStyle/>
          <a:p>
            <a:pPr algn="ctr" defTabSz="514350" fontAlgn="auto">
              <a:spcBef>
                <a:spcPts val="0"/>
              </a:spcBef>
              <a:spcAft>
                <a:spcPts val="0"/>
              </a:spcAft>
              <a:defRPr/>
            </a:pPr>
            <a:r>
              <a:rPr lang="en-US" altLang="zh-CN" sz="750" b="1" kern="0" dirty="0">
                <a:solidFill>
                  <a:srgbClr val="262626"/>
                </a:solidFill>
                <a:latin typeface="微软雅黑" panose="020B0503020204020204" pitchFamily="34" charset="-122"/>
                <a:ea typeface="微软雅黑" panose="020B0503020204020204" pitchFamily="34" charset="-122"/>
              </a:rPr>
              <a:t>Server</a:t>
            </a:r>
            <a:endParaRPr lang="zh-CN" altLang="en-US" sz="750" b="1" kern="0" dirty="0">
              <a:solidFill>
                <a:srgbClr val="262626"/>
              </a:solidFill>
              <a:latin typeface="微软雅黑" panose="020B0503020204020204" pitchFamily="34" charset="-122"/>
              <a:ea typeface="微软雅黑" panose="020B0503020204020204" pitchFamily="34" charset="-122"/>
            </a:endParaRPr>
          </a:p>
        </p:txBody>
      </p:sp>
      <p:sp>
        <p:nvSpPr>
          <p:cNvPr id="135" name="文本框 134">
            <a:extLst>
              <a:ext uri="{FF2B5EF4-FFF2-40B4-BE49-F238E27FC236}">
                <a16:creationId xmlns:a16="http://schemas.microsoft.com/office/drawing/2014/main" id="{79C7DD8E-DC58-42F1-A7B4-D04D23CDBE2A}"/>
              </a:ext>
            </a:extLst>
          </p:cNvPr>
          <p:cNvSpPr txBox="1"/>
          <p:nvPr/>
        </p:nvSpPr>
        <p:spPr>
          <a:xfrm>
            <a:off x="2462842" y="2615808"/>
            <a:ext cx="512868" cy="207749"/>
          </a:xfrm>
          <a:prstGeom prst="rect">
            <a:avLst/>
          </a:prstGeom>
          <a:noFill/>
        </p:spPr>
        <p:txBody>
          <a:bodyPr wrap="square">
            <a:spAutoFit/>
          </a:bodyPr>
          <a:lstStyle/>
          <a:p>
            <a:pPr algn="ctr" defTabSz="514350" fontAlgn="auto">
              <a:spcBef>
                <a:spcPts val="0"/>
              </a:spcBef>
              <a:spcAft>
                <a:spcPts val="0"/>
              </a:spcAft>
              <a:defRPr/>
            </a:pPr>
            <a:r>
              <a:rPr lang="en-US" altLang="zh-CN" sz="750" b="1" kern="0" dirty="0" err="1">
                <a:solidFill>
                  <a:srgbClr val="262626"/>
                </a:solidFill>
                <a:latin typeface="微软雅黑" panose="020B0503020204020204" pitchFamily="34" charset="-122"/>
                <a:ea typeface="微软雅黑" panose="020B0503020204020204" pitchFamily="34" charset="-122"/>
              </a:rPr>
              <a:t>ToR</a:t>
            </a:r>
            <a:endParaRPr lang="zh-CN" altLang="en-US" sz="750" b="1" kern="0" dirty="0">
              <a:solidFill>
                <a:srgbClr val="262626"/>
              </a:solidFill>
              <a:latin typeface="微软雅黑" panose="020B0503020204020204" pitchFamily="34" charset="-122"/>
              <a:ea typeface="微软雅黑" panose="020B0503020204020204" pitchFamily="34" charset="-122"/>
            </a:endParaRPr>
          </a:p>
        </p:txBody>
      </p:sp>
      <p:sp>
        <p:nvSpPr>
          <p:cNvPr id="136" name="文本框 135">
            <a:extLst>
              <a:ext uri="{FF2B5EF4-FFF2-40B4-BE49-F238E27FC236}">
                <a16:creationId xmlns:a16="http://schemas.microsoft.com/office/drawing/2014/main" id="{34AB1155-0618-4C9C-9CEC-BA5AC486D2EF}"/>
              </a:ext>
            </a:extLst>
          </p:cNvPr>
          <p:cNvSpPr txBox="1"/>
          <p:nvPr/>
        </p:nvSpPr>
        <p:spPr>
          <a:xfrm>
            <a:off x="2462842" y="1821958"/>
            <a:ext cx="512868" cy="207749"/>
          </a:xfrm>
          <a:prstGeom prst="rect">
            <a:avLst/>
          </a:prstGeom>
          <a:noFill/>
        </p:spPr>
        <p:txBody>
          <a:bodyPr wrap="square">
            <a:spAutoFit/>
          </a:bodyPr>
          <a:lstStyle/>
          <a:p>
            <a:pPr algn="ctr" defTabSz="514350" fontAlgn="auto">
              <a:spcBef>
                <a:spcPts val="0"/>
              </a:spcBef>
              <a:spcAft>
                <a:spcPts val="0"/>
              </a:spcAft>
              <a:defRPr/>
            </a:pPr>
            <a:r>
              <a:rPr lang="en-US" altLang="zh-CN" sz="750" b="1" kern="0" dirty="0">
                <a:solidFill>
                  <a:srgbClr val="262626"/>
                </a:solidFill>
                <a:latin typeface="微软雅黑" panose="020B0503020204020204" pitchFamily="34" charset="-122"/>
                <a:ea typeface="微软雅黑" panose="020B0503020204020204" pitchFamily="34" charset="-122"/>
              </a:rPr>
              <a:t>Leaf</a:t>
            </a:r>
            <a:endParaRPr lang="zh-CN" altLang="en-US" sz="750" b="1" kern="0" dirty="0">
              <a:solidFill>
                <a:srgbClr val="262626"/>
              </a:solidFill>
              <a:latin typeface="微软雅黑" panose="020B0503020204020204" pitchFamily="34" charset="-122"/>
              <a:ea typeface="微软雅黑" panose="020B0503020204020204" pitchFamily="34" charset="-122"/>
            </a:endParaRPr>
          </a:p>
        </p:txBody>
      </p:sp>
      <p:sp>
        <p:nvSpPr>
          <p:cNvPr id="139" name="文本框 138">
            <a:extLst>
              <a:ext uri="{FF2B5EF4-FFF2-40B4-BE49-F238E27FC236}">
                <a16:creationId xmlns:a16="http://schemas.microsoft.com/office/drawing/2014/main" id="{B31BEFF9-9EE7-426A-8075-2EEDBB3F0639}"/>
              </a:ext>
            </a:extLst>
          </p:cNvPr>
          <p:cNvSpPr txBox="1"/>
          <p:nvPr/>
        </p:nvSpPr>
        <p:spPr>
          <a:xfrm>
            <a:off x="2470309" y="2874020"/>
            <a:ext cx="497935" cy="323165"/>
          </a:xfrm>
          <a:prstGeom prst="rect">
            <a:avLst/>
          </a:prstGeom>
          <a:noFill/>
        </p:spPr>
        <p:txBody>
          <a:bodyPr wrap="square" rtlCol="0">
            <a:spAutoFit/>
          </a:bodyPr>
          <a:lstStyle>
            <a:defPPr>
              <a:defRPr lang="zh-CN"/>
            </a:defPPr>
            <a:lvl1pPr algn="ctr" defTabSz="1507800" fontAlgn="auto">
              <a:spcBef>
                <a:spcPts val="0"/>
              </a:spcBef>
              <a:spcAft>
                <a:spcPts val="0"/>
              </a:spcAft>
              <a:defRPr sz="1000" b="0" kern="0">
                <a:solidFill>
                  <a:schemeClr val="accent5"/>
                </a:solidFill>
                <a:effectLst>
                  <a:outerShdw blurRad="38100" dist="38100" dir="2700000" algn="tl">
                    <a:srgbClr val="000000">
                      <a:alpha val="43137"/>
                    </a:srgbClr>
                  </a:outerShdw>
                </a:effectLst>
                <a:latin typeface="微软雅黑"/>
                <a:ea typeface="微软雅黑"/>
              </a:defRPr>
            </a:lvl1pPr>
          </a:lstStyle>
          <a:p>
            <a:pPr defTabSz="1130850"/>
            <a:r>
              <a:rPr lang="en-US" altLang="zh-CN" sz="750" dirty="0">
                <a:solidFill>
                  <a:srgbClr val="EB6161"/>
                </a:solidFill>
              </a:rPr>
              <a:t>AOC</a:t>
            </a:r>
          </a:p>
          <a:p>
            <a:pPr defTabSz="1130850"/>
            <a:r>
              <a:rPr lang="en-US" altLang="zh-CN" sz="750" dirty="0">
                <a:solidFill>
                  <a:srgbClr val="EB6161"/>
                </a:solidFill>
              </a:rPr>
              <a:t>/DAC</a:t>
            </a:r>
          </a:p>
        </p:txBody>
      </p:sp>
      <p:sp>
        <p:nvSpPr>
          <p:cNvPr id="141" name="文本框 140">
            <a:extLst>
              <a:ext uri="{FF2B5EF4-FFF2-40B4-BE49-F238E27FC236}">
                <a16:creationId xmlns:a16="http://schemas.microsoft.com/office/drawing/2014/main" id="{5C04CFD5-9BEB-4433-8B12-54BB15E21938}"/>
              </a:ext>
            </a:extLst>
          </p:cNvPr>
          <p:cNvSpPr txBox="1"/>
          <p:nvPr/>
        </p:nvSpPr>
        <p:spPr>
          <a:xfrm>
            <a:off x="2462842" y="2161175"/>
            <a:ext cx="512868" cy="438582"/>
          </a:xfrm>
          <a:prstGeom prst="rect">
            <a:avLst/>
          </a:prstGeom>
          <a:noFill/>
        </p:spPr>
        <p:txBody>
          <a:bodyPr wrap="square" rtlCol="0">
            <a:spAutoFit/>
          </a:bodyPr>
          <a:lstStyle>
            <a:defPPr>
              <a:defRPr lang="zh-CN"/>
            </a:defPPr>
            <a:lvl1pPr algn="ctr" defTabSz="1507800" fontAlgn="auto">
              <a:spcBef>
                <a:spcPts val="0"/>
              </a:spcBef>
              <a:spcAft>
                <a:spcPts val="0"/>
              </a:spcAft>
              <a:defRPr sz="1000" b="0" kern="0">
                <a:solidFill>
                  <a:schemeClr val="accent5"/>
                </a:solidFill>
                <a:effectLst>
                  <a:outerShdw blurRad="38100" dist="38100" dir="2700000" algn="tl">
                    <a:srgbClr val="000000">
                      <a:alpha val="43137"/>
                    </a:srgbClr>
                  </a:outerShdw>
                </a:effectLst>
                <a:latin typeface="微软雅黑"/>
                <a:ea typeface="微软雅黑"/>
              </a:defRPr>
            </a:lvl1pPr>
          </a:lstStyle>
          <a:p>
            <a:pPr defTabSz="1130850"/>
            <a:r>
              <a:rPr lang="en-US" altLang="zh-CN" sz="750" dirty="0">
                <a:solidFill>
                  <a:srgbClr val="EB6161"/>
                </a:solidFill>
              </a:rPr>
              <a:t>100M</a:t>
            </a:r>
          </a:p>
          <a:p>
            <a:pPr defTabSz="1130850"/>
            <a:r>
              <a:rPr lang="en-US" altLang="zh-CN" sz="750" dirty="0">
                <a:solidFill>
                  <a:srgbClr val="EB6161"/>
                </a:solidFill>
              </a:rPr>
              <a:t>~500M</a:t>
            </a:r>
          </a:p>
        </p:txBody>
      </p:sp>
      <p:sp>
        <p:nvSpPr>
          <p:cNvPr id="5" name="右大括号 4">
            <a:extLst>
              <a:ext uri="{FF2B5EF4-FFF2-40B4-BE49-F238E27FC236}">
                <a16:creationId xmlns:a16="http://schemas.microsoft.com/office/drawing/2014/main" id="{7EE975EE-5B7B-49ED-B06A-1F3ADF852BD3}"/>
              </a:ext>
            </a:extLst>
          </p:cNvPr>
          <p:cNvSpPr/>
          <p:nvPr/>
        </p:nvSpPr>
        <p:spPr>
          <a:xfrm>
            <a:off x="3102133" y="2756122"/>
            <a:ext cx="211718" cy="499369"/>
          </a:xfrm>
          <a:prstGeom prst="rightBrace">
            <a:avLst>
              <a:gd name="adj1" fmla="val 18315"/>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pPr>
            <a:endParaRPr lang="zh-CN" altLang="en-US" sz="1350">
              <a:solidFill>
                <a:srgbClr val="C00000"/>
              </a:solidFill>
              <a:latin typeface="华文中宋"/>
              <a:ea typeface="华文细黑"/>
            </a:endParaRPr>
          </a:p>
        </p:txBody>
      </p:sp>
      <p:sp>
        <p:nvSpPr>
          <p:cNvPr id="151" name="右大括号 150">
            <a:extLst>
              <a:ext uri="{FF2B5EF4-FFF2-40B4-BE49-F238E27FC236}">
                <a16:creationId xmlns:a16="http://schemas.microsoft.com/office/drawing/2014/main" id="{2A78D9BE-A7F3-4307-9242-2E7E0B00A8DE}"/>
              </a:ext>
            </a:extLst>
          </p:cNvPr>
          <p:cNvSpPr/>
          <p:nvPr/>
        </p:nvSpPr>
        <p:spPr>
          <a:xfrm>
            <a:off x="3102133" y="1994905"/>
            <a:ext cx="211718" cy="667106"/>
          </a:xfrm>
          <a:prstGeom prst="rightBrace">
            <a:avLst>
              <a:gd name="adj1" fmla="val 18315"/>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pPr>
            <a:endParaRPr lang="zh-CN" altLang="en-US" sz="1350">
              <a:solidFill>
                <a:srgbClr val="C00000"/>
              </a:solidFill>
              <a:latin typeface="华文中宋"/>
              <a:ea typeface="华文细黑"/>
            </a:endParaRPr>
          </a:p>
        </p:txBody>
      </p:sp>
      <p:sp>
        <p:nvSpPr>
          <p:cNvPr id="9" name="文本框 8">
            <a:extLst>
              <a:ext uri="{FF2B5EF4-FFF2-40B4-BE49-F238E27FC236}">
                <a16:creationId xmlns:a16="http://schemas.microsoft.com/office/drawing/2014/main" id="{3D185E25-8636-4CB7-B48F-5950487F6E52}"/>
              </a:ext>
            </a:extLst>
          </p:cNvPr>
          <p:cNvSpPr txBox="1"/>
          <p:nvPr/>
        </p:nvSpPr>
        <p:spPr>
          <a:xfrm>
            <a:off x="472951" y="2296411"/>
            <a:ext cx="300038" cy="830997"/>
          </a:xfrm>
          <a:prstGeom prst="rect">
            <a:avLst/>
          </a:prstGeom>
          <a:noFill/>
        </p:spPr>
        <p:txBody>
          <a:bodyPr wrap="square" rtlCol="0">
            <a:spAutoFit/>
          </a:bodyPr>
          <a:lstStyle>
            <a:defPPr>
              <a:defRPr lang="zh-CN"/>
            </a:defPPr>
            <a:lvl1pPr algn="ctr" defTabSz="1507800" fontAlgn="auto">
              <a:spcBef>
                <a:spcPts val="0"/>
              </a:spcBef>
              <a:spcAft>
                <a:spcPts val="0"/>
              </a:spcAft>
              <a:defRPr sz="1000" b="0" kern="0">
                <a:solidFill>
                  <a:schemeClr val="accent5"/>
                </a:solidFill>
                <a:effectLst>
                  <a:outerShdw blurRad="38100" dist="38100" dir="2700000" algn="tl">
                    <a:srgbClr val="000000">
                      <a:alpha val="43137"/>
                    </a:srgbClr>
                  </a:outerShdw>
                </a:effectLst>
                <a:latin typeface="微软雅黑"/>
                <a:ea typeface="微软雅黑"/>
              </a:defRPr>
            </a:lvl1pPr>
          </a:lstStyle>
          <a:p>
            <a:pPr defTabSz="1130850"/>
            <a:r>
              <a:rPr lang="zh-CN" altLang="en-US" sz="1200" dirty="0">
                <a:solidFill>
                  <a:srgbClr val="EB6161"/>
                </a:solidFill>
                <a:effectLst/>
              </a:rPr>
              <a:t>覆盖场景</a:t>
            </a:r>
          </a:p>
        </p:txBody>
      </p:sp>
      <p:pic>
        <p:nvPicPr>
          <p:cNvPr id="11" name="图片 10">
            <a:extLst>
              <a:ext uri="{FF2B5EF4-FFF2-40B4-BE49-F238E27FC236}">
                <a16:creationId xmlns:a16="http://schemas.microsoft.com/office/drawing/2014/main" id="{B91AE2E3-495D-4082-B5BA-B329F6507C65}"/>
              </a:ext>
            </a:extLst>
          </p:cNvPr>
          <p:cNvPicPr>
            <a:picLocks noChangeAspect="1"/>
          </p:cNvPicPr>
          <p:nvPr/>
        </p:nvPicPr>
        <p:blipFill>
          <a:blip r:embed="rId7"/>
          <a:stretch>
            <a:fillRect/>
          </a:stretch>
        </p:blipFill>
        <p:spPr>
          <a:xfrm>
            <a:off x="3972884" y="2580703"/>
            <a:ext cx="1087619" cy="238137"/>
          </a:xfrm>
          <a:prstGeom prst="rect">
            <a:avLst/>
          </a:prstGeom>
          <a:ln>
            <a:solidFill>
              <a:schemeClr val="tx1"/>
            </a:solidFill>
          </a:ln>
        </p:spPr>
      </p:pic>
      <p:pic>
        <p:nvPicPr>
          <p:cNvPr id="13" name="图片 12">
            <a:extLst>
              <a:ext uri="{FF2B5EF4-FFF2-40B4-BE49-F238E27FC236}">
                <a16:creationId xmlns:a16="http://schemas.microsoft.com/office/drawing/2014/main" id="{F0C60BE2-BD24-43CD-B196-1A5C41FAB571}"/>
              </a:ext>
            </a:extLst>
          </p:cNvPr>
          <p:cNvPicPr>
            <a:picLocks noChangeAspect="1"/>
          </p:cNvPicPr>
          <p:nvPr/>
        </p:nvPicPr>
        <p:blipFill>
          <a:blip r:embed="rId8"/>
          <a:stretch>
            <a:fillRect/>
          </a:stretch>
        </p:blipFill>
        <p:spPr>
          <a:xfrm>
            <a:off x="5172501" y="2585530"/>
            <a:ext cx="1081143" cy="233795"/>
          </a:xfrm>
          <a:prstGeom prst="rect">
            <a:avLst/>
          </a:prstGeom>
          <a:ln>
            <a:solidFill>
              <a:schemeClr val="tx1"/>
            </a:solidFill>
          </a:ln>
        </p:spPr>
      </p:pic>
      <p:pic>
        <p:nvPicPr>
          <p:cNvPr id="17" name="图片 16">
            <a:extLst>
              <a:ext uri="{FF2B5EF4-FFF2-40B4-BE49-F238E27FC236}">
                <a16:creationId xmlns:a16="http://schemas.microsoft.com/office/drawing/2014/main" id="{6D3351B3-F100-4AD4-A477-D0E8A7DA4825}"/>
              </a:ext>
            </a:extLst>
          </p:cNvPr>
          <p:cNvPicPr>
            <a:picLocks noChangeAspect="1"/>
          </p:cNvPicPr>
          <p:nvPr/>
        </p:nvPicPr>
        <p:blipFill>
          <a:blip r:embed="rId9"/>
          <a:stretch>
            <a:fillRect/>
          </a:stretch>
        </p:blipFill>
        <p:spPr>
          <a:xfrm>
            <a:off x="6353942" y="2576524"/>
            <a:ext cx="1081143" cy="246494"/>
          </a:xfrm>
          <a:prstGeom prst="rect">
            <a:avLst/>
          </a:prstGeom>
          <a:ln>
            <a:solidFill>
              <a:schemeClr val="tx1"/>
            </a:solidFill>
          </a:ln>
        </p:spPr>
      </p:pic>
      <p:sp>
        <p:nvSpPr>
          <p:cNvPr id="56" name="文本框 55">
            <a:extLst>
              <a:ext uri="{FF2B5EF4-FFF2-40B4-BE49-F238E27FC236}">
                <a16:creationId xmlns:a16="http://schemas.microsoft.com/office/drawing/2014/main" id="{A6EB2D10-2F84-4901-A089-A6EC07E030F5}"/>
              </a:ext>
            </a:extLst>
          </p:cNvPr>
          <p:cNvSpPr txBox="1"/>
          <p:nvPr/>
        </p:nvSpPr>
        <p:spPr>
          <a:xfrm>
            <a:off x="3909150" y="2791011"/>
            <a:ext cx="3829130" cy="483337"/>
          </a:xfrm>
          <a:prstGeom prst="rect">
            <a:avLst/>
          </a:prstGeom>
          <a:noFill/>
        </p:spPr>
        <p:txBody>
          <a:bodyPr wrap="square">
            <a:spAutoFit/>
          </a:bodyPr>
          <a:lstStyle/>
          <a:p>
            <a:pPr defTabSz="685800" fontAlgn="auto">
              <a:lnSpc>
                <a:spcPct val="150000"/>
              </a:lnSpc>
              <a:spcBef>
                <a:spcPts val="0"/>
              </a:spcBef>
              <a:spcAft>
                <a:spcPts val="0"/>
              </a:spcAft>
            </a:pPr>
            <a:r>
              <a:rPr lang="en-US" altLang="zh-CN" sz="900" b="1" dirty="0">
                <a:solidFill>
                  <a:srgbClr val="474747"/>
                </a:solidFill>
                <a:latin typeface="Microsoft YaHei" panose="020B0503020204020204" pitchFamily="34" charset="-122"/>
                <a:ea typeface="Microsoft YaHei" panose="020B0503020204020204" pitchFamily="34" charset="-122"/>
              </a:rPr>
              <a:t>LPO</a:t>
            </a:r>
            <a:r>
              <a:rPr lang="zh-CN" altLang="en-US" sz="900" b="1" dirty="0">
                <a:solidFill>
                  <a:srgbClr val="474747"/>
                </a:solidFill>
                <a:latin typeface="Microsoft YaHei" panose="020B0503020204020204" pitchFamily="34" charset="-122"/>
                <a:ea typeface="Microsoft YaHei" panose="020B0503020204020204" pitchFamily="34" charset="-122"/>
              </a:rPr>
              <a:t>产品参考</a:t>
            </a:r>
            <a:endParaRPr lang="en-US" altLang="zh-CN" sz="900" b="1" dirty="0">
              <a:solidFill>
                <a:srgbClr val="474747"/>
              </a:solidFill>
              <a:latin typeface="Microsoft YaHei" panose="020B0503020204020204" pitchFamily="34" charset="-122"/>
              <a:ea typeface="Microsoft YaHei" panose="020B0503020204020204" pitchFamily="34" charset="-122"/>
            </a:endParaRPr>
          </a:p>
          <a:p>
            <a:pPr marL="128588" indent="-128588" defTabSz="685800" fontAlgn="auto">
              <a:lnSpc>
                <a:spcPct val="150000"/>
              </a:lnSpc>
              <a:spcBef>
                <a:spcPts val="0"/>
              </a:spcBef>
              <a:spcAft>
                <a:spcPts val="0"/>
              </a:spcAft>
              <a:buFont typeface="Arial" panose="020B0604020202020204" pitchFamily="34" charset="0"/>
              <a:buChar char="•"/>
            </a:pPr>
            <a:r>
              <a:rPr lang="zh-CN" altLang="en-US" sz="900" dirty="0">
                <a:solidFill>
                  <a:srgbClr val="474747"/>
                </a:solidFill>
                <a:latin typeface="Microsoft YaHei" panose="020B0503020204020204" pitchFamily="34" charset="-122"/>
                <a:ea typeface="Microsoft YaHei" panose="020B0503020204020204" pitchFamily="34" charset="-122"/>
              </a:rPr>
              <a:t>难度不高，主要是光模块连接器到驱动芯片损耗需控制为</a:t>
            </a:r>
            <a:r>
              <a:rPr lang="en-US" altLang="zh-CN" sz="900" dirty="0">
                <a:solidFill>
                  <a:srgbClr val="474747"/>
                </a:solidFill>
                <a:latin typeface="Microsoft YaHei" panose="020B0503020204020204" pitchFamily="34" charset="-122"/>
                <a:ea typeface="Microsoft YaHei" panose="020B0503020204020204" pitchFamily="34" charset="-122"/>
              </a:rPr>
              <a:t>2dB</a:t>
            </a:r>
          </a:p>
        </p:txBody>
      </p:sp>
      <p:sp>
        <p:nvSpPr>
          <p:cNvPr id="52" name="文本框 51">
            <a:extLst>
              <a:ext uri="{FF2B5EF4-FFF2-40B4-BE49-F238E27FC236}">
                <a16:creationId xmlns:a16="http://schemas.microsoft.com/office/drawing/2014/main" id="{D12C77C1-EF82-4877-8CC8-D8D319D8732F}"/>
              </a:ext>
            </a:extLst>
          </p:cNvPr>
          <p:cNvSpPr txBox="1"/>
          <p:nvPr/>
        </p:nvSpPr>
        <p:spPr>
          <a:xfrm>
            <a:off x="6894513" y="3263969"/>
            <a:ext cx="1457939" cy="450829"/>
          </a:xfrm>
          <a:prstGeom prst="rect">
            <a:avLst/>
          </a:prstGeom>
          <a:noFill/>
        </p:spPr>
        <p:txBody>
          <a:bodyPr wrap="square">
            <a:spAutoFit/>
          </a:bodyPr>
          <a:lstStyle>
            <a:defPPr>
              <a:defRPr lang="zh-CN"/>
            </a:defPPr>
            <a:lvl1pPr>
              <a:lnSpc>
                <a:spcPct val="150000"/>
              </a:lnSpc>
              <a:defRPr sz="1100">
                <a:solidFill>
                  <a:srgbClr val="474747"/>
                </a:solidFill>
                <a:latin typeface="Microsoft YaHei" panose="020B0503020204020204" pitchFamily="34" charset="-122"/>
                <a:ea typeface="Microsoft YaHei" panose="020B0503020204020204" pitchFamily="34" charset="-122"/>
              </a:defRPr>
            </a:lvl1pPr>
          </a:lstStyle>
          <a:p>
            <a:pPr defTabSz="685800" fontAlgn="auto">
              <a:spcBef>
                <a:spcPts val="0"/>
              </a:spcBef>
              <a:spcAft>
                <a:spcPts val="0"/>
              </a:spcAft>
            </a:pPr>
            <a:r>
              <a:rPr lang="zh-CN" altLang="en-US" sz="825" dirty="0"/>
              <a:t>光迅（</a:t>
            </a:r>
            <a:r>
              <a:rPr lang="en-US" altLang="zh-CN" sz="825" dirty="0"/>
              <a:t>TX</a:t>
            </a:r>
            <a:r>
              <a:rPr lang="zh-CN" altLang="en-US" sz="825" dirty="0"/>
              <a:t>）</a:t>
            </a:r>
            <a:endParaRPr lang="en-US" altLang="zh-CN" sz="825" dirty="0"/>
          </a:p>
          <a:p>
            <a:pPr marL="128588" indent="-128588" defTabSz="685800" fontAlgn="auto">
              <a:spcBef>
                <a:spcPts val="0"/>
              </a:spcBef>
              <a:spcAft>
                <a:spcPts val="0"/>
              </a:spcAft>
              <a:buFont typeface="Wingdings" panose="05000000000000000000" pitchFamily="2" charset="2"/>
              <a:buChar char="ü"/>
            </a:pPr>
            <a:r>
              <a:rPr lang="en-US" altLang="zh-CN" sz="825" dirty="0"/>
              <a:t>400G Q112</a:t>
            </a:r>
            <a:endParaRPr lang="zh-CN" altLang="en-US" sz="825" dirty="0"/>
          </a:p>
        </p:txBody>
      </p:sp>
      <p:graphicFrame>
        <p:nvGraphicFramePr>
          <p:cNvPr id="10" name="表格 11">
            <a:extLst>
              <a:ext uri="{FF2B5EF4-FFF2-40B4-BE49-F238E27FC236}">
                <a16:creationId xmlns:a16="http://schemas.microsoft.com/office/drawing/2014/main" id="{F4C44466-8240-4E87-B8CF-034305483463}"/>
              </a:ext>
            </a:extLst>
          </p:cNvPr>
          <p:cNvGraphicFramePr>
            <a:graphicFrameLocks noGrp="1"/>
          </p:cNvGraphicFramePr>
          <p:nvPr/>
        </p:nvGraphicFramePr>
        <p:xfrm>
          <a:off x="472952" y="3519915"/>
          <a:ext cx="3174169" cy="1051560"/>
        </p:xfrm>
        <a:graphic>
          <a:graphicData uri="http://schemas.openxmlformats.org/drawingml/2006/table">
            <a:tbl>
              <a:tblPr firstRow="1" bandRow="1">
                <a:tableStyleId>{5C22544A-7EE6-4342-B048-85BDC9FD1C3A}</a:tableStyleId>
              </a:tblPr>
              <a:tblGrid>
                <a:gridCol w="585711">
                  <a:extLst>
                    <a:ext uri="{9D8B030D-6E8A-4147-A177-3AD203B41FA5}">
                      <a16:colId xmlns:a16="http://schemas.microsoft.com/office/drawing/2014/main" val="1217377710"/>
                    </a:ext>
                  </a:extLst>
                </a:gridCol>
                <a:gridCol w="838940">
                  <a:extLst>
                    <a:ext uri="{9D8B030D-6E8A-4147-A177-3AD203B41FA5}">
                      <a16:colId xmlns:a16="http://schemas.microsoft.com/office/drawing/2014/main" val="2099434401"/>
                    </a:ext>
                  </a:extLst>
                </a:gridCol>
                <a:gridCol w="798990">
                  <a:extLst>
                    <a:ext uri="{9D8B030D-6E8A-4147-A177-3AD203B41FA5}">
                      <a16:colId xmlns:a16="http://schemas.microsoft.com/office/drawing/2014/main" val="247500139"/>
                    </a:ext>
                  </a:extLst>
                </a:gridCol>
                <a:gridCol w="950528">
                  <a:extLst>
                    <a:ext uri="{9D8B030D-6E8A-4147-A177-3AD203B41FA5}">
                      <a16:colId xmlns:a16="http://schemas.microsoft.com/office/drawing/2014/main" val="504682920"/>
                    </a:ext>
                  </a:extLst>
                </a:gridCol>
              </a:tblGrid>
              <a:tr h="171450">
                <a:tc>
                  <a:txBody>
                    <a:bodyPr/>
                    <a:lstStyle/>
                    <a:p>
                      <a:pPr algn="ctr"/>
                      <a:r>
                        <a:rPr lang="en-US" altLang="zh-CN" sz="700" dirty="0">
                          <a:latin typeface="微软雅黑" panose="020B0503020204020204" pitchFamily="34" charset="-122"/>
                          <a:ea typeface="微软雅黑" panose="020B0503020204020204" pitchFamily="34" charset="-122"/>
                        </a:rPr>
                        <a:t>Optics</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365C0"/>
                    </a:solidFill>
                  </a:tcPr>
                </a:tc>
                <a:tc>
                  <a:txBody>
                    <a:bodyPr/>
                    <a:lstStyle/>
                    <a:p>
                      <a:pPr algn="ctr"/>
                      <a:r>
                        <a:rPr lang="en-US" altLang="zh-CN" sz="700" dirty="0">
                          <a:latin typeface="微软雅黑" panose="020B0503020204020204" pitchFamily="34" charset="-122"/>
                          <a:ea typeface="微软雅黑" panose="020B0503020204020204" pitchFamily="34" charset="-122"/>
                        </a:rPr>
                        <a:t>Electrical</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365C0"/>
                    </a:solidFill>
                  </a:tcPr>
                </a:tc>
                <a:tc>
                  <a:txBody>
                    <a:bodyPr/>
                    <a:lstStyle/>
                    <a:p>
                      <a:pPr algn="ctr"/>
                      <a:r>
                        <a:rPr lang="en-US" altLang="zh-CN" sz="700" dirty="0">
                          <a:latin typeface="微软雅黑" panose="020B0503020204020204" pitchFamily="34" charset="-122"/>
                          <a:ea typeface="微软雅黑" panose="020B0503020204020204" pitchFamily="34" charset="-122"/>
                        </a:rPr>
                        <a:t>Lambda</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365C0"/>
                    </a:solidFill>
                  </a:tcPr>
                </a:tc>
                <a:tc>
                  <a:txBody>
                    <a:bodyPr/>
                    <a:lstStyle/>
                    <a:p>
                      <a:pPr algn="ctr"/>
                      <a:r>
                        <a:rPr lang="en-US" altLang="zh-CN" sz="700" dirty="0">
                          <a:latin typeface="微软雅黑" panose="020B0503020204020204" pitchFamily="34" charset="-122"/>
                          <a:ea typeface="微软雅黑" panose="020B0503020204020204" pitchFamily="34" charset="-122"/>
                        </a:rPr>
                        <a:t>Implementation</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365C0"/>
                    </a:solidFill>
                  </a:tcPr>
                </a:tc>
                <a:extLst>
                  <a:ext uri="{0D108BD9-81ED-4DB2-BD59-A6C34878D82A}">
                    <a16:rowId xmlns:a16="http://schemas.microsoft.com/office/drawing/2014/main" val="240857279"/>
                  </a:ext>
                </a:extLst>
              </a:tr>
              <a:tr h="171450">
                <a:tc>
                  <a:txBody>
                    <a:bodyPr/>
                    <a:lstStyle/>
                    <a:p>
                      <a:pPr algn="ctr"/>
                      <a:r>
                        <a:rPr lang="en-US" altLang="zh-CN" sz="700" b="1" dirty="0">
                          <a:solidFill>
                            <a:schemeClr val="bg1"/>
                          </a:solidFill>
                          <a:latin typeface="微软雅黑" panose="020B0503020204020204" pitchFamily="34" charset="-122"/>
                          <a:ea typeface="微软雅黑" panose="020B0503020204020204" pitchFamily="34" charset="-122"/>
                        </a:rPr>
                        <a:t>400G</a:t>
                      </a:r>
                      <a:endParaRPr lang="zh-CN" altLang="en-US" sz="700" b="1" dirty="0">
                        <a:solidFill>
                          <a:schemeClr val="bg1"/>
                        </a:solidFill>
                        <a:latin typeface="微软雅黑" panose="020B0503020204020204" pitchFamily="34" charset="-122"/>
                        <a:ea typeface="微软雅黑" panose="020B0503020204020204" pitchFamily="34" charset="-122"/>
                      </a:endParaRPr>
                    </a:p>
                  </a:txBody>
                  <a:tcPr marL="68580" marR="68580" marT="34290" marB="34290">
                    <a:solidFill>
                      <a:srgbClr val="398CCE"/>
                    </a:solidFill>
                  </a:tcPr>
                </a:tc>
                <a:tc>
                  <a:txBody>
                    <a:bodyPr/>
                    <a:lstStyle/>
                    <a:p>
                      <a:pPr algn="ctr"/>
                      <a:r>
                        <a:rPr lang="en-US" altLang="zh-CN" sz="700" dirty="0">
                          <a:latin typeface="微软雅黑" panose="020B0503020204020204" pitchFamily="34" charset="-122"/>
                          <a:ea typeface="微软雅黑" panose="020B0503020204020204" pitchFamily="34" charset="-122"/>
                        </a:rPr>
                        <a:t>8×50G</a:t>
                      </a:r>
                    </a:p>
                  </a:txBody>
                  <a:tcPr marL="68580" marR="68580" marT="34290" marB="34290">
                    <a:solidFill>
                      <a:srgbClr val="FFFB00"/>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700" dirty="0">
                          <a:latin typeface="微软雅黑" panose="020B0503020204020204" pitchFamily="34" charset="-122"/>
                          <a:ea typeface="微软雅黑" panose="020B0503020204020204" pitchFamily="34" charset="-122"/>
                        </a:rPr>
                        <a:t>4×100G</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FFFB00"/>
                    </a:solidFill>
                  </a:tcPr>
                </a:tc>
                <a:tc>
                  <a:txBody>
                    <a:bodyPr/>
                    <a:lstStyle/>
                    <a:p>
                      <a:pPr algn="ctr"/>
                      <a:r>
                        <a:rPr lang="en-US" altLang="zh-CN" sz="700" dirty="0">
                          <a:latin typeface="微软雅黑" panose="020B0503020204020204" pitchFamily="34" charset="-122"/>
                          <a:ea typeface="微软雅黑" panose="020B0503020204020204" pitchFamily="34" charset="-122"/>
                        </a:rPr>
                        <a:t>DSP/Gearbox</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FFFB00"/>
                    </a:solidFill>
                  </a:tcPr>
                </a:tc>
                <a:extLst>
                  <a:ext uri="{0D108BD9-81ED-4DB2-BD59-A6C34878D82A}">
                    <a16:rowId xmlns:a16="http://schemas.microsoft.com/office/drawing/2014/main" val="2241395909"/>
                  </a:ext>
                </a:extLst>
              </a:tr>
              <a:tr h="171450">
                <a:tc>
                  <a:txBody>
                    <a:bodyPr/>
                    <a:lstStyle/>
                    <a:p>
                      <a:pPr algn="ctr"/>
                      <a:r>
                        <a:rPr lang="en-US" altLang="zh-CN" sz="700" b="1" dirty="0">
                          <a:solidFill>
                            <a:schemeClr val="bg1"/>
                          </a:solidFill>
                          <a:latin typeface="微软雅黑" panose="020B0503020204020204" pitchFamily="34" charset="-122"/>
                          <a:ea typeface="微软雅黑" panose="020B0503020204020204" pitchFamily="34" charset="-122"/>
                        </a:rPr>
                        <a:t>400G</a:t>
                      </a:r>
                    </a:p>
                  </a:txBody>
                  <a:tcPr marL="68580" marR="68580" marT="34290" marB="34290">
                    <a:solidFill>
                      <a:srgbClr val="398CCE"/>
                    </a:solidFill>
                  </a:tcPr>
                </a:tc>
                <a:tc>
                  <a:txBody>
                    <a:bodyPr/>
                    <a:lstStyle/>
                    <a:p>
                      <a:pPr algn="ctr"/>
                      <a:r>
                        <a:rPr lang="en-US" altLang="zh-CN" sz="700" dirty="0">
                          <a:latin typeface="微软雅黑" panose="020B0503020204020204" pitchFamily="34" charset="-122"/>
                          <a:ea typeface="微软雅黑" panose="020B0503020204020204" pitchFamily="34" charset="-122"/>
                        </a:rPr>
                        <a:t>4*100G</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0F900"/>
                    </a:solidFill>
                  </a:tcPr>
                </a:tc>
                <a:tc>
                  <a:txBody>
                    <a:bodyPr/>
                    <a:lstStyle/>
                    <a:p>
                      <a:pPr algn="ctr"/>
                      <a:r>
                        <a:rPr lang="en-US" altLang="zh-CN" sz="700" dirty="0">
                          <a:latin typeface="微软雅黑" panose="020B0503020204020204" pitchFamily="34" charset="-122"/>
                          <a:ea typeface="微软雅黑" panose="020B0503020204020204" pitchFamily="34" charset="-122"/>
                        </a:rPr>
                        <a:t>4×100G</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0F900"/>
                    </a:solidFill>
                  </a:tcPr>
                </a:tc>
                <a:tc>
                  <a:txBody>
                    <a:bodyPr/>
                    <a:lstStyle/>
                    <a:p>
                      <a:pPr algn="ctr"/>
                      <a:r>
                        <a:rPr lang="en-US" altLang="zh-CN" sz="700" dirty="0">
                          <a:latin typeface="微软雅黑" panose="020B0503020204020204" pitchFamily="34" charset="-122"/>
                          <a:ea typeface="微软雅黑" panose="020B0503020204020204" pitchFamily="34" charset="-122"/>
                        </a:rPr>
                        <a:t>LD or DSP</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0F900"/>
                    </a:solidFill>
                  </a:tcPr>
                </a:tc>
                <a:extLst>
                  <a:ext uri="{0D108BD9-81ED-4DB2-BD59-A6C34878D82A}">
                    <a16:rowId xmlns:a16="http://schemas.microsoft.com/office/drawing/2014/main" val="922621595"/>
                  </a:ext>
                </a:extLst>
              </a:tr>
              <a:tr h="171450">
                <a:tc>
                  <a:txBody>
                    <a:bodyPr/>
                    <a:lstStyle/>
                    <a:p>
                      <a:pPr algn="ctr"/>
                      <a:r>
                        <a:rPr lang="en-US" altLang="zh-CN" sz="700" b="1" dirty="0">
                          <a:solidFill>
                            <a:schemeClr val="bg1"/>
                          </a:solidFill>
                          <a:latin typeface="微软雅黑" panose="020B0503020204020204" pitchFamily="34" charset="-122"/>
                          <a:ea typeface="微软雅黑" panose="020B0503020204020204" pitchFamily="34" charset="-122"/>
                        </a:rPr>
                        <a:t>800G</a:t>
                      </a:r>
                      <a:endParaRPr lang="zh-CN" altLang="en-US" sz="700" b="1" dirty="0">
                        <a:solidFill>
                          <a:schemeClr val="bg1"/>
                        </a:solidFill>
                        <a:latin typeface="微软雅黑" panose="020B0503020204020204" pitchFamily="34" charset="-122"/>
                        <a:ea typeface="微软雅黑" panose="020B0503020204020204" pitchFamily="34" charset="-122"/>
                      </a:endParaRPr>
                    </a:p>
                  </a:txBody>
                  <a:tcPr marL="68580" marR="68580" marT="34290" marB="34290">
                    <a:solidFill>
                      <a:srgbClr val="398CCE"/>
                    </a:solidFill>
                  </a:tcPr>
                </a:tc>
                <a:tc>
                  <a:txBody>
                    <a:bodyPr/>
                    <a:lstStyle/>
                    <a:p>
                      <a:pPr algn="ctr"/>
                      <a:r>
                        <a:rPr lang="en-US" altLang="zh-CN" sz="700" dirty="0">
                          <a:latin typeface="微软雅黑" panose="020B0503020204020204" pitchFamily="34" charset="-122"/>
                          <a:ea typeface="微软雅黑" panose="020B0503020204020204" pitchFamily="34" charset="-122"/>
                        </a:rPr>
                        <a:t>8*100G</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0F900"/>
                    </a:solidFill>
                  </a:tcPr>
                </a:tc>
                <a:tc>
                  <a:txBody>
                    <a:bodyPr/>
                    <a:lstStyle/>
                    <a:p>
                      <a:pPr algn="ctr"/>
                      <a:r>
                        <a:rPr lang="en-US" altLang="zh-CN" sz="700" dirty="0">
                          <a:latin typeface="微软雅黑" panose="020B0503020204020204" pitchFamily="34" charset="-122"/>
                          <a:ea typeface="微软雅黑" panose="020B0503020204020204" pitchFamily="34" charset="-122"/>
                        </a:rPr>
                        <a:t>8×100G</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0F900"/>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700" dirty="0">
                          <a:latin typeface="微软雅黑" panose="020B0503020204020204" pitchFamily="34" charset="-122"/>
                          <a:ea typeface="微软雅黑" panose="020B0503020204020204" pitchFamily="34" charset="-122"/>
                        </a:rPr>
                        <a:t>LD or DSP</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0F900"/>
                    </a:solidFill>
                  </a:tcPr>
                </a:tc>
                <a:extLst>
                  <a:ext uri="{0D108BD9-81ED-4DB2-BD59-A6C34878D82A}">
                    <a16:rowId xmlns:a16="http://schemas.microsoft.com/office/drawing/2014/main" val="3947197681"/>
                  </a:ext>
                </a:extLst>
              </a:tr>
              <a:tr h="171450">
                <a:tc>
                  <a:txBody>
                    <a:bodyPr/>
                    <a:lstStyle/>
                    <a:p>
                      <a:pPr algn="ctr"/>
                      <a:r>
                        <a:rPr lang="en-US" altLang="zh-CN" sz="700" b="1" dirty="0">
                          <a:solidFill>
                            <a:schemeClr val="bg1"/>
                          </a:solidFill>
                          <a:latin typeface="微软雅黑" panose="020B0503020204020204" pitchFamily="34" charset="-122"/>
                          <a:ea typeface="微软雅黑" panose="020B0503020204020204" pitchFamily="34" charset="-122"/>
                        </a:rPr>
                        <a:t>800G</a:t>
                      </a:r>
                      <a:endParaRPr lang="zh-CN" altLang="en-US" sz="700" b="1" dirty="0">
                        <a:solidFill>
                          <a:schemeClr val="bg1"/>
                        </a:solidFill>
                        <a:latin typeface="微软雅黑" panose="020B0503020204020204" pitchFamily="34" charset="-122"/>
                        <a:ea typeface="微软雅黑" panose="020B0503020204020204" pitchFamily="34" charset="-122"/>
                      </a:endParaRPr>
                    </a:p>
                  </a:txBody>
                  <a:tcPr marL="68580" marR="68580" marT="34290" marB="34290">
                    <a:solidFill>
                      <a:srgbClr val="398CCE"/>
                    </a:solidFill>
                  </a:tcPr>
                </a:tc>
                <a:tc>
                  <a:txBody>
                    <a:bodyPr/>
                    <a:lstStyle/>
                    <a:p>
                      <a:pPr algn="ctr"/>
                      <a:r>
                        <a:rPr lang="en-US" altLang="zh-CN" sz="700" dirty="0">
                          <a:latin typeface="微软雅黑" panose="020B0503020204020204" pitchFamily="34" charset="-122"/>
                          <a:ea typeface="微软雅黑" panose="020B0503020204020204" pitchFamily="34" charset="-122"/>
                        </a:rPr>
                        <a:t>8*100G</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FFFB00"/>
                    </a:solidFill>
                  </a:tcPr>
                </a:tc>
                <a:tc>
                  <a:txBody>
                    <a:bodyPr/>
                    <a:lstStyle/>
                    <a:p>
                      <a:pPr algn="ctr"/>
                      <a:r>
                        <a:rPr lang="en-US" altLang="zh-CN" sz="700" dirty="0">
                          <a:latin typeface="微软雅黑" panose="020B0503020204020204" pitchFamily="34" charset="-122"/>
                          <a:ea typeface="微软雅黑" panose="020B0503020204020204" pitchFamily="34" charset="-122"/>
                        </a:rPr>
                        <a:t>4×200G</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FFFB00"/>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700" dirty="0">
                          <a:latin typeface="微软雅黑" panose="020B0503020204020204" pitchFamily="34" charset="-122"/>
                          <a:ea typeface="微软雅黑" panose="020B0503020204020204" pitchFamily="34" charset="-122"/>
                        </a:rPr>
                        <a:t>DSP/Gearbox</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FFFB00"/>
                    </a:solidFill>
                  </a:tcPr>
                </a:tc>
                <a:extLst>
                  <a:ext uri="{0D108BD9-81ED-4DB2-BD59-A6C34878D82A}">
                    <a16:rowId xmlns:a16="http://schemas.microsoft.com/office/drawing/2014/main" val="817574101"/>
                  </a:ext>
                </a:extLst>
              </a:tr>
              <a:tr h="171450">
                <a:tc>
                  <a:txBody>
                    <a:bodyPr/>
                    <a:lstStyle/>
                    <a:p>
                      <a:pPr algn="ctr"/>
                      <a:r>
                        <a:rPr lang="en-US" altLang="zh-CN" sz="700" b="1" dirty="0">
                          <a:solidFill>
                            <a:schemeClr val="bg1"/>
                          </a:solidFill>
                          <a:latin typeface="微软雅黑" panose="020B0503020204020204" pitchFamily="34" charset="-122"/>
                          <a:ea typeface="微软雅黑" panose="020B0503020204020204" pitchFamily="34" charset="-122"/>
                        </a:rPr>
                        <a:t>1.6T</a:t>
                      </a:r>
                      <a:endParaRPr lang="zh-CN" altLang="en-US" sz="700" b="1" dirty="0">
                        <a:solidFill>
                          <a:schemeClr val="bg1"/>
                        </a:solidFill>
                        <a:latin typeface="微软雅黑" panose="020B0503020204020204" pitchFamily="34" charset="-122"/>
                        <a:ea typeface="微软雅黑" panose="020B0503020204020204" pitchFamily="34" charset="-122"/>
                      </a:endParaRPr>
                    </a:p>
                  </a:txBody>
                  <a:tcPr marL="68580" marR="68580" marT="34290" marB="34290">
                    <a:solidFill>
                      <a:srgbClr val="398CCE"/>
                    </a:solidFill>
                  </a:tcPr>
                </a:tc>
                <a:tc>
                  <a:txBody>
                    <a:bodyPr/>
                    <a:lstStyle/>
                    <a:p>
                      <a:pPr algn="ctr"/>
                      <a:r>
                        <a:rPr lang="en-US" altLang="zh-CN" sz="700" dirty="0">
                          <a:latin typeface="微软雅黑" panose="020B0503020204020204" pitchFamily="34" charset="-122"/>
                          <a:ea typeface="微软雅黑" panose="020B0503020204020204" pitchFamily="34" charset="-122"/>
                        </a:rPr>
                        <a:t>8*200G</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0F900"/>
                    </a:solidFill>
                  </a:tcPr>
                </a:tc>
                <a:tc>
                  <a:txBody>
                    <a:bodyPr/>
                    <a:lstStyle/>
                    <a:p>
                      <a:pPr algn="ctr"/>
                      <a:r>
                        <a:rPr lang="en-US" altLang="zh-CN" sz="700" dirty="0">
                          <a:latin typeface="微软雅黑" panose="020B0503020204020204" pitchFamily="34" charset="-122"/>
                          <a:ea typeface="微软雅黑" panose="020B0503020204020204" pitchFamily="34" charset="-122"/>
                        </a:rPr>
                        <a:t>8×200G</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0F900"/>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700" dirty="0">
                          <a:latin typeface="微软雅黑" panose="020B0503020204020204" pitchFamily="34" charset="-122"/>
                          <a:ea typeface="微软雅黑" panose="020B0503020204020204" pitchFamily="34" charset="-122"/>
                        </a:rPr>
                        <a:t>LD or DSP</a:t>
                      </a:r>
                      <a:endParaRPr lang="zh-CN" altLang="en-US" sz="700" dirty="0">
                        <a:latin typeface="微软雅黑" panose="020B0503020204020204" pitchFamily="34" charset="-122"/>
                        <a:ea typeface="微软雅黑" panose="020B0503020204020204" pitchFamily="34" charset="-122"/>
                      </a:endParaRPr>
                    </a:p>
                  </a:txBody>
                  <a:tcPr marL="68580" marR="68580" marT="34290" marB="34290">
                    <a:solidFill>
                      <a:srgbClr val="00F900"/>
                    </a:solidFill>
                  </a:tcPr>
                </a:tc>
                <a:extLst>
                  <a:ext uri="{0D108BD9-81ED-4DB2-BD59-A6C34878D82A}">
                    <a16:rowId xmlns:a16="http://schemas.microsoft.com/office/drawing/2014/main" val="1313107841"/>
                  </a:ext>
                </a:extLst>
              </a:tr>
            </a:tbl>
          </a:graphicData>
        </a:graphic>
      </p:graphicFrame>
    </p:spTree>
    <p:custDataLst>
      <p:tags r:id="rId1"/>
    </p:custDataLst>
    <p:extLst>
      <p:ext uri="{BB962C8B-B14F-4D97-AF65-F5344CB8AC3E}">
        <p14:creationId xmlns:p14="http://schemas.microsoft.com/office/powerpoint/2010/main" val="457070939"/>
      </p:ext>
    </p:extLst>
  </p:cSld>
  <p:clrMapOvr>
    <a:masterClrMapping/>
  </p:clrMapOvr>
  <mc:AlternateContent xmlns:mc="http://schemas.openxmlformats.org/markup-compatibility/2006" xmlns:p14="http://schemas.microsoft.com/office/powerpoint/2010/main">
    <mc:Choice Requires="p14">
      <p:transition p14:dur="0" advTm="53535"/>
    </mc:Choice>
    <mc:Fallback xmlns="">
      <p:transition advTm="5353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a:extLst>
              <a:ext uri="{FF2B5EF4-FFF2-40B4-BE49-F238E27FC236}">
                <a16:creationId xmlns:a16="http://schemas.microsoft.com/office/drawing/2014/main" id="{76AFF5C0-7DDD-49CB-A3A2-C9739EF9F6ED}"/>
              </a:ext>
            </a:extLst>
          </p:cNvPr>
          <p:cNvSpPr>
            <a:spLocks noGrp="1"/>
          </p:cNvSpPr>
          <p:nvPr>
            <p:ph type="title"/>
          </p:nvPr>
        </p:nvSpPr>
        <p:spPr>
          <a:xfrm>
            <a:off x="797982" y="161818"/>
            <a:ext cx="7450931" cy="448271"/>
          </a:xfrm>
        </p:spPr>
        <p:txBody>
          <a:bodyPr vert="horz" wrap="square" lIns="0" tIns="0" rIns="0" bIns="0" numCol="1" rtlCol="0" anchor="ctr" anchorCtr="0" compatLnSpc="1">
            <a:noAutofit/>
          </a:bodyPr>
          <a:lstStyle/>
          <a:p>
            <a:r>
              <a:rPr lang="en-US" altLang="zh-CN" sz="2250" kern="1200" dirty="0">
                <a:solidFill>
                  <a:srgbClr val="EB7E3B"/>
                </a:solidFill>
              </a:rPr>
              <a:t>LPO </a:t>
            </a:r>
            <a:r>
              <a:rPr lang="zh-CN" altLang="en-US" sz="2250" kern="1200" dirty="0">
                <a:solidFill>
                  <a:srgbClr val="EB7E3B"/>
                </a:solidFill>
              </a:rPr>
              <a:t>方案介绍（三）</a:t>
            </a:r>
          </a:p>
        </p:txBody>
      </p:sp>
      <p:sp>
        <p:nvSpPr>
          <p:cNvPr id="150" name="文本框 149">
            <a:extLst>
              <a:ext uri="{FF2B5EF4-FFF2-40B4-BE49-F238E27FC236}">
                <a16:creationId xmlns:a16="http://schemas.microsoft.com/office/drawing/2014/main" id="{D88F7074-9B56-464F-8BFE-DED6ED114F1F}"/>
              </a:ext>
            </a:extLst>
          </p:cNvPr>
          <p:cNvSpPr txBox="1"/>
          <p:nvPr/>
        </p:nvSpPr>
        <p:spPr>
          <a:xfrm>
            <a:off x="522157" y="2809781"/>
            <a:ext cx="3887527" cy="2024144"/>
          </a:xfrm>
          <a:prstGeom prst="rect">
            <a:avLst/>
          </a:prstGeom>
          <a:noFill/>
        </p:spPr>
        <p:txBody>
          <a:bodyPr wrap="square">
            <a:spAutoFit/>
          </a:bodyPr>
          <a:lstStyle>
            <a:defPPr>
              <a:defRPr lang="zh-CN"/>
            </a:defPPr>
            <a:lvl1pPr>
              <a:defRPr sz="1200" b="0" i="0">
                <a:solidFill>
                  <a:srgbClr val="474747"/>
                </a:solidFill>
                <a:effectLst/>
                <a:latin typeface="Microsoft YaHei" panose="020B0503020204020204" pitchFamily="34" charset="-122"/>
                <a:ea typeface="Microsoft YaHei" panose="020B0503020204020204" pitchFamily="34" charset="-122"/>
              </a:defRPr>
            </a:lvl1pPr>
          </a:lstStyle>
          <a:p>
            <a:pPr defTabSz="685800" fontAlgn="auto">
              <a:lnSpc>
                <a:spcPct val="150000"/>
              </a:lnSpc>
              <a:spcBef>
                <a:spcPts val="0"/>
              </a:spcBef>
              <a:spcAft>
                <a:spcPts val="0"/>
              </a:spcAft>
            </a:pPr>
            <a:r>
              <a:rPr lang="en-US" altLang="zh-CN" sz="900" b="1" dirty="0"/>
              <a:t>LPO </a:t>
            </a:r>
            <a:r>
              <a:rPr lang="zh-CN" altLang="en-US" sz="900" b="1" dirty="0"/>
              <a:t>协议进展</a:t>
            </a:r>
            <a:endParaRPr lang="en-US" altLang="zh-CN" sz="900" b="1" dirty="0"/>
          </a:p>
          <a:p>
            <a:pPr marL="128588" indent="-128588" defTabSz="685800" fontAlgn="auto">
              <a:lnSpc>
                <a:spcPct val="150000"/>
              </a:lnSpc>
              <a:spcBef>
                <a:spcPts val="0"/>
              </a:spcBef>
              <a:spcAft>
                <a:spcPts val="0"/>
              </a:spcAft>
              <a:buFont typeface="Wingdings" panose="05000000000000000000" pitchFamily="2" charset="2"/>
              <a:buChar char="n"/>
            </a:pPr>
            <a:r>
              <a:rPr lang="en-US" altLang="zh-CN" sz="900" dirty="0"/>
              <a:t>OIF</a:t>
            </a:r>
            <a:r>
              <a:rPr lang="zh-CN" altLang="en-US" sz="900" dirty="0"/>
              <a:t> </a:t>
            </a:r>
            <a:r>
              <a:rPr lang="en-US" altLang="zh-CN" sz="900" dirty="0"/>
              <a:t>CEI-112G-LINEAR </a:t>
            </a:r>
            <a:r>
              <a:rPr lang="zh-CN" altLang="en-US" sz="900" dirty="0"/>
              <a:t>协议（</a:t>
            </a:r>
            <a:r>
              <a:rPr lang="en-US" altLang="zh-CN" sz="900" dirty="0"/>
              <a:t>2022</a:t>
            </a:r>
            <a:r>
              <a:rPr lang="zh-CN" altLang="en-US" sz="900" dirty="0"/>
              <a:t>年）</a:t>
            </a:r>
            <a:endParaRPr lang="en-US" altLang="zh-CN" sz="900" dirty="0"/>
          </a:p>
          <a:p>
            <a:pPr marL="128588" indent="-128588" defTabSz="685800" fontAlgn="auto">
              <a:lnSpc>
                <a:spcPct val="150000"/>
              </a:lnSpc>
              <a:spcBef>
                <a:spcPts val="0"/>
              </a:spcBef>
              <a:spcAft>
                <a:spcPts val="0"/>
              </a:spcAft>
              <a:buFont typeface="Wingdings" panose="05000000000000000000" pitchFamily="2" charset="2"/>
              <a:buChar char="ü"/>
            </a:pPr>
            <a:r>
              <a:rPr lang="zh-CN" altLang="en-US" sz="825" i="1" dirty="0"/>
              <a:t>定义支持</a:t>
            </a:r>
            <a:r>
              <a:rPr lang="en-US" altLang="zh-CN" sz="825" i="1" dirty="0"/>
              <a:t>112Gbps </a:t>
            </a:r>
            <a:r>
              <a:rPr lang="zh-CN" altLang="en-US" sz="825" i="1" dirty="0"/>
              <a:t>的数据通道包含印刷电路板、封装基板、电缆芯片到光学引擎</a:t>
            </a:r>
            <a:r>
              <a:rPr lang="en-US" altLang="zh-CN" sz="825" i="1" dirty="0"/>
              <a:t>/</a:t>
            </a:r>
            <a:r>
              <a:rPr lang="zh-CN" altLang="en-US" sz="825" i="1" dirty="0"/>
              <a:t>模块接口的互连，且</a:t>
            </a:r>
            <a:r>
              <a:rPr lang="en-US" altLang="zh-CN" sz="825" i="1" dirty="0"/>
              <a:t>CEI-Linear </a:t>
            </a:r>
            <a:r>
              <a:rPr lang="zh-CN" altLang="en-US" sz="825" i="1" dirty="0"/>
              <a:t>接口能够实现每通道</a:t>
            </a:r>
            <a:r>
              <a:rPr lang="en-US" altLang="zh-CN" sz="825" i="1" dirty="0"/>
              <a:t>10e-5 </a:t>
            </a:r>
            <a:r>
              <a:rPr lang="zh-CN" altLang="en-US" sz="825" i="1" dirty="0"/>
              <a:t>或更高的原始误码率</a:t>
            </a:r>
            <a:r>
              <a:rPr lang="en-US" altLang="zh-CN" sz="825" i="1" dirty="0"/>
              <a:t>(Pre FEC BER)</a:t>
            </a:r>
            <a:r>
              <a:rPr lang="zh-CN" altLang="en-US" sz="825" i="1" dirty="0"/>
              <a:t>，实现每通道</a:t>
            </a:r>
            <a:r>
              <a:rPr lang="en-US" altLang="zh-CN" sz="825" i="1" dirty="0"/>
              <a:t>10e-15</a:t>
            </a:r>
            <a:r>
              <a:rPr lang="zh-CN" altLang="en-US" sz="825" i="1" dirty="0"/>
              <a:t>或更好的校正误码率</a:t>
            </a:r>
            <a:r>
              <a:rPr lang="en-US" altLang="zh-CN" sz="825" i="1" dirty="0"/>
              <a:t>(Post FEC BER)</a:t>
            </a:r>
          </a:p>
          <a:p>
            <a:pPr marL="128588" indent="-128588" defTabSz="685800" fontAlgn="auto">
              <a:lnSpc>
                <a:spcPct val="150000"/>
              </a:lnSpc>
              <a:spcBef>
                <a:spcPts val="0"/>
              </a:spcBef>
              <a:spcAft>
                <a:spcPts val="0"/>
              </a:spcAft>
              <a:buFont typeface="Wingdings" panose="05000000000000000000" pitchFamily="2" charset="2"/>
              <a:buChar char="ü"/>
            </a:pPr>
            <a:r>
              <a:rPr lang="en-US" altLang="zh-CN" sz="825" i="1" dirty="0"/>
              <a:t>112G </a:t>
            </a:r>
            <a:r>
              <a:rPr lang="zh-CN" altLang="en-US" sz="825" i="1" dirty="0"/>
              <a:t>直驱对插损的要求高于</a:t>
            </a:r>
            <a:r>
              <a:rPr lang="en-US" altLang="zh-CN" sz="825" i="1" dirty="0"/>
              <a:t>C2M</a:t>
            </a:r>
            <a:r>
              <a:rPr lang="zh-CN" altLang="en-US" sz="825" i="1" dirty="0"/>
              <a:t>的要求，要求 </a:t>
            </a:r>
            <a:r>
              <a:rPr lang="en-US" altLang="zh-CN" sz="825" i="1" dirty="0"/>
              <a:t>host </a:t>
            </a:r>
            <a:r>
              <a:rPr lang="zh-CN" altLang="en-US" sz="825" i="1" dirty="0"/>
              <a:t>芯片到模块内部</a:t>
            </a:r>
            <a:r>
              <a:rPr lang="en-US" altLang="zh-CN" sz="825" i="1" dirty="0"/>
              <a:t>IC </a:t>
            </a:r>
            <a:r>
              <a:rPr lang="zh-CN" altLang="en-US" sz="825" i="1" dirty="0"/>
              <a:t>的链路损耗最大为</a:t>
            </a:r>
            <a:r>
              <a:rPr lang="en-US" altLang="zh-CN" sz="825" i="1" dirty="0">
                <a:solidFill>
                  <a:srgbClr val="C00000"/>
                </a:solidFill>
              </a:rPr>
              <a:t>11dB</a:t>
            </a:r>
            <a:r>
              <a:rPr lang="en-US" altLang="zh-CN" sz="825" i="1" dirty="0"/>
              <a:t>, </a:t>
            </a:r>
            <a:r>
              <a:rPr lang="zh-CN" altLang="en-US" sz="825" i="1" dirty="0"/>
              <a:t>比</a:t>
            </a:r>
            <a:r>
              <a:rPr lang="en-US" altLang="zh-CN" sz="825" i="1" dirty="0"/>
              <a:t>CEI-112G-XSR </a:t>
            </a:r>
            <a:r>
              <a:rPr lang="zh-CN" altLang="en-US" sz="825" i="1" dirty="0"/>
              <a:t>的</a:t>
            </a:r>
            <a:r>
              <a:rPr lang="en-US" altLang="zh-CN" sz="825" i="1" dirty="0"/>
              <a:t>16dB</a:t>
            </a:r>
            <a:r>
              <a:rPr lang="zh-CN" altLang="en-US" sz="825" i="1" dirty="0"/>
              <a:t>更严格，同时对</a:t>
            </a:r>
            <a:r>
              <a:rPr lang="en-US" altLang="zh-CN" sz="825" i="1" dirty="0"/>
              <a:t>host</a:t>
            </a:r>
            <a:r>
              <a:rPr lang="zh-CN" altLang="en-US" sz="825" i="1" dirty="0"/>
              <a:t>输出电信号提出了更多指标要求</a:t>
            </a:r>
            <a:endParaRPr lang="en-US" altLang="zh-CN" sz="825" i="1" dirty="0"/>
          </a:p>
          <a:p>
            <a:pPr marL="128588" indent="-128588" defTabSz="685800" fontAlgn="auto">
              <a:lnSpc>
                <a:spcPct val="150000"/>
              </a:lnSpc>
              <a:spcBef>
                <a:spcPts val="0"/>
              </a:spcBef>
              <a:spcAft>
                <a:spcPts val="0"/>
              </a:spcAft>
              <a:buFont typeface="Wingdings" panose="05000000000000000000" pitchFamily="2" charset="2"/>
              <a:buChar char="n"/>
            </a:pPr>
            <a:r>
              <a:rPr lang="en-US" altLang="zh-CN" sz="900" dirty="0"/>
              <a:t>ODCC</a:t>
            </a:r>
            <a:r>
              <a:rPr lang="zh-CN" altLang="en-US" sz="900" dirty="0"/>
              <a:t> </a:t>
            </a:r>
            <a:r>
              <a:rPr lang="en-US" altLang="zh-CN" sz="900" dirty="0"/>
              <a:t>112G</a:t>
            </a:r>
            <a:r>
              <a:rPr lang="zh-CN" altLang="en-US" sz="900" dirty="0"/>
              <a:t>线性互联解决方案白皮书</a:t>
            </a:r>
            <a:r>
              <a:rPr lang="en-US" altLang="zh-CN" sz="900" dirty="0"/>
              <a:t>1.0</a:t>
            </a:r>
            <a:r>
              <a:rPr lang="zh-CN" altLang="en-US" sz="900" dirty="0"/>
              <a:t>（</a:t>
            </a:r>
            <a:r>
              <a:rPr lang="en-US" altLang="zh-CN" sz="900" dirty="0"/>
              <a:t>2022</a:t>
            </a:r>
            <a:r>
              <a:rPr lang="zh-CN" altLang="en-US" sz="900" dirty="0"/>
              <a:t>年）</a:t>
            </a:r>
            <a:endParaRPr lang="en-US" altLang="zh-CN" sz="825" dirty="0"/>
          </a:p>
        </p:txBody>
      </p:sp>
      <p:pic>
        <p:nvPicPr>
          <p:cNvPr id="40" name="图片 39">
            <a:extLst>
              <a:ext uri="{FF2B5EF4-FFF2-40B4-BE49-F238E27FC236}">
                <a16:creationId xmlns:a16="http://schemas.microsoft.com/office/drawing/2014/main" id="{7BF40877-E6AA-470F-B139-2A1F11C359C9}"/>
              </a:ext>
            </a:extLst>
          </p:cNvPr>
          <p:cNvPicPr>
            <a:picLocks noChangeAspect="1"/>
          </p:cNvPicPr>
          <p:nvPr/>
        </p:nvPicPr>
        <p:blipFill rotWithShape="1">
          <a:blip r:embed="rId4"/>
          <a:srcRect b="10684"/>
          <a:stretch/>
        </p:blipFill>
        <p:spPr>
          <a:xfrm>
            <a:off x="4846168" y="1793962"/>
            <a:ext cx="3670043" cy="968489"/>
          </a:xfrm>
          <a:prstGeom prst="rect">
            <a:avLst/>
          </a:prstGeom>
        </p:spPr>
      </p:pic>
      <p:sp>
        <p:nvSpPr>
          <p:cNvPr id="49" name="矩形 48">
            <a:extLst>
              <a:ext uri="{FF2B5EF4-FFF2-40B4-BE49-F238E27FC236}">
                <a16:creationId xmlns:a16="http://schemas.microsoft.com/office/drawing/2014/main" id="{D145F918-5700-4FFD-B748-8B70D2DE10A9}"/>
              </a:ext>
            </a:extLst>
          </p:cNvPr>
          <p:cNvSpPr/>
          <p:nvPr/>
        </p:nvSpPr>
        <p:spPr>
          <a:xfrm>
            <a:off x="4755804" y="654151"/>
            <a:ext cx="3709223" cy="1034588"/>
          </a:xfrm>
          <a:prstGeom prst="rect">
            <a:avLst/>
          </a:prstGeom>
          <a:noFill/>
          <a:ln w="9525" cap="flat" cmpd="sng" algn="ctr">
            <a:solidFill>
              <a:schemeClr val="tx1"/>
            </a:solidFill>
            <a:prstDash val="sysDash"/>
          </a:ln>
          <a:effectLst>
            <a:outerShdw blurRad="50800" dist="38100" dir="2700000" algn="tl" rotWithShape="0">
              <a:prstClr val="black">
                <a:alpha val="40000"/>
              </a:prstClr>
            </a:outerShdw>
          </a:effectLst>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04B21B6E-C54E-4840-AA0A-D7AF71CE21BE}"/>
              </a:ext>
            </a:extLst>
          </p:cNvPr>
          <p:cNvSpPr/>
          <p:nvPr/>
        </p:nvSpPr>
        <p:spPr>
          <a:xfrm>
            <a:off x="4754866" y="1734496"/>
            <a:ext cx="3709224" cy="1034588"/>
          </a:xfrm>
          <a:prstGeom prst="rect">
            <a:avLst/>
          </a:prstGeom>
          <a:noFill/>
          <a:ln w="9525" cap="flat" cmpd="sng" algn="ctr">
            <a:solidFill>
              <a:schemeClr val="tx1"/>
            </a:solidFill>
            <a:prstDash val="sysDash"/>
          </a:ln>
          <a:effectLst>
            <a:outerShdw blurRad="50800" dist="38100" dir="2700000" algn="tl" rotWithShape="0">
              <a:prstClr val="black">
                <a:alpha val="40000"/>
              </a:prstClr>
            </a:outerShdw>
          </a:effectLst>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4CAE645A-FB35-49B3-86B2-BCF513916799}"/>
              </a:ext>
            </a:extLst>
          </p:cNvPr>
          <p:cNvSpPr/>
          <p:nvPr/>
        </p:nvSpPr>
        <p:spPr>
          <a:xfrm>
            <a:off x="4668448" y="2867675"/>
            <a:ext cx="4025480" cy="1974836"/>
          </a:xfrm>
          <a:prstGeom prst="rect">
            <a:avLst/>
          </a:prstGeom>
        </p:spPr>
        <p:txBody>
          <a:bodyPr wrap="square">
            <a:spAutoFit/>
          </a:bodyPr>
          <a:lstStyle/>
          <a:p>
            <a:pPr defTabSz="685800">
              <a:lnSpc>
                <a:spcPct val="150000"/>
              </a:lnSpc>
            </a:pPr>
            <a:r>
              <a:rPr lang="zh-CN" altLang="en-US" sz="900" b="1" dirty="0">
                <a:solidFill>
                  <a:srgbClr val="474747"/>
                </a:solidFill>
                <a:latin typeface="Microsoft YaHei" panose="020B0503020204020204" pitchFamily="34" charset="-122"/>
                <a:ea typeface="Microsoft YaHei" panose="020B0503020204020204" pitchFamily="34" charset="-122"/>
              </a:rPr>
              <a:t>在接收方向</a:t>
            </a:r>
            <a:endParaRPr lang="en-US" altLang="zh-CN" sz="900" b="1" dirty="0">
              <a:solidFill>
                <a:srgbClr val="474747"/>
              </a:solidFill>
              <a:latin typeface="Microsoft YaHei" panose="020B0503020204020204" pitchFamily="34" charset="-122"/>
              <a:ea typeface="Microsoft YaHei" panose="020B0503020204020204" pitchFamily="34" charset="-122"/>
            </a:endParaRPr>
          </a:p>
          <a:p>
            <a:pPr defTabSz="685800">
              <a:lnSpc>
                <a:spcPct val="150000"/>
              </a:lnSpc>
            </a:pPr>
            <a:r>
              <a:rPr lang="en-US" altLang="zh-CN" sz="788" i="1" dirty="0">
                <a:solidFill>
                  <a:srgbClr val="474747"/>
                </a:solidFill>
                <a:latin typeface="Microsoft YaHei" panose="020B0503020204020204" pitchFamily="34" charset="-122"/>
                <a:ea typeface="Microsoft YaHei" panose="020B0503020204020204" pitchFamily="34" charset="-122"/>
              </a:rPr>
              <a:t>TIA </a:t>
            </a:r>
            <a:r>
              <a:rPr lang="zh-CN" altLang="en-US" sz="788" i="1" dirty="0">
                <a:solidFill>
                  <a:srgbClr val="474747"/>
                </a:solidFill>
                <a:latin typeface="Microsoft YaHei" panose="020B0503020204020204" pitchFamily="34" charset="-122"/>
                <a:ea typeface="Microsoft YaHei" panose="020B0503020204020204" pitchFamily="34" charset="-122"/>
              </a:rPr>
              <a:t>的信号将直接通过系统通道衰减后驱动下行方向带有采样和非线性均衡功能的主</a:t>
            </a:r>
            <a:r>
              <a:rPr lang="en-US" altLang="zh-CN" sz="788" i="1" dirty="0">
                <a:solidFill>
                  <a:srgbClr val="474747"/>
                </a:solidFill>
                <a:latin typeface="Microsoft YaHei" panose="020B0503020204020204" pitchFamily="34" charset="-122"/>
                <a:ea typeface="Microsoft YaHei" panose="020B0503020204020204" pitchFamily="34" charset="-122"/>
              </a:rPr>
              <a:t>DSP </a:t>
            </a:r>
            <a:r>
              <a:rPr lang="zh-CN" altLang="en-US" sz="788" i="1" dirty="0">
                <a:solidFill>
                  <a:srgbClr val="474747"/>
                </a:solidFill>
                <a:latin typeface="Microsoft YaHei" panose="020B0503020204020204" pitchFamily="34" charset="-122"/>
                <a:ea typeface="Microsoft YaHei" panose="020B0503020204020204" pitchFamily="34" charset="-122"/>
              </a:rPr>
              <a:t>芯片。为了实现这一直接驱动功能，直驱线性</a:t>
            </a:r>
            <a:r>
              <a:rPr lang="en-US" altLang="zh-CN" sz="788" i="1" dirty="0">
                <a:solidFill>
                  <a:srgbClr val="474747"/>
                </a:solidFill>
                <a:latin typeface="Microsoft YaHei" panose="020B0503020204020204" pitchFamily="34" charset="-122"/>
                <a:ea typeface="Microsoft YaHei" panose="020B0503020204020204" pitchFamily="34" charset="-122"/>
              </a:rPr>
              <a:t>TIA </a:t>
            </a:r>
            <a:r>
              <a:rPr lang="zh-CN" altLang="en-US" sz="788" i="1" dirty="0">
                <a:solidFill>
                  <a:srgbClr val="474747"/>
                </a:solidFill>
                <a:latin typeface="Microsoft YaHei" panose="020B0503020204020204" pitchFamily="34" charset="-122"/>
                <a:ea typeface="Microsoft YaHei" panose="020B0503020204020204" pitchFamily="34" charset="-122"/>
              </a:rPr>
              <a:t>产品中集成了输出均衡器。同时还集成了自动增益控制（</a:t>
            </a:r>
            <a:r>
              <a:rPr lang="en-US" altLang="zh-CN" sz="788" i="1" dirty="0">
                <a:solidFill>
                  <a:srgbClr val="474747"/>
                </a:solidFill>
                <a:latin typeface="Microsoft YaHei" panose="020B0503020204020204" pitchFamily="34" charset="-122"/>
                <a:ea typeface="Microsoft YaHei" panose="020B0503020204020204" pitchFamily="34" charset="-122"/>
              </a:rPr>
              <a:t>AGC</a:t>
            </a:r>
            <a:r>
              <a:rPr lang="zh-CN" altLang="en-US" sz="788" i="1" dirty="0">
                <a:solidFill>
                  <a:srgbClr val="474747"/>
                </a:solidFill>
                <a:latin typeface="Microsoft YaHei" panose="020B0503020204020204" pitchFamily="34" charset="-122"/>
                <a:ea typeface="Microsoft YaHei" panose="020B0503020204020204" pitchFamily="34" charset="-122"/>
              </a:rPr>
              <a:t>）功能，保证即使在输入光功率变化时</a:t>
            </a:r>
            <a:r>
              <a:rPr lang="en-US" altLang="zh-CN" sz="788" i="1" dirty="0">
                <a:solidFill>
                  <a:srgbClr val="474747"/>
                </a:solidFill>
                <a:latin typeface="Microsoft YaHei" panose="020B0503020204020204" pitchFamily="34" charset="-122"/>
                <a:ea typeface="Microsoft YaHei" panose="020B0503020204020204" pitchFamily="34" charset="-122"/>
              </a:rPr>
              <a:t>TIA </a:t>
            </a:r>
            <a:r>
              <a:rPr lang="zh-CN" altLang="en-US" sz="788" i="1" dirty="0">
                <a:solidFill>
                  <a:srgbClr val="474747"/>
                </a:solidFill>
                <a:latin typeface="Microsoft YaHei" panose="020B0503020204020204" pitchFamily="34" charset="-122"/>
                <a:ea typeface="Microsoft YaHei" panose="020B0503020204020204" pitchFamily="34" charset="-122"/>
              </a:rPr>
              <a:t>也能输出稳定摆幅</a:t>
            </a:r>
            <a:endParaRPr lang="en-US" altLang="zh-CN" sz="788" i="1" dirty="0">
              <a:solidFill>
                <a:srgbClr val="474747"/>
              </a:solidFill>
              <a:latin typeface="Microsoft YaHei" panose="020B0503020204020204" pitchFamily="34" charset="-122"/>
              <a:ea typeface="Microsoft YaHei" panose="020B0503020204020204" pitchFamily="34" charset="-122"/>
            </a:endParaRPr>
          </a:p>
          <a:p>
            <a:pPr defTabSz="685800">
              <a:lnSpc>
                <a:spcPct val="150000"/>
              </a:lnSpc>
            </a:pPr>
            <a:r>
              <a:rPr lang="zh-CN" altLang="en-US" sz="900" b="1" dirty="0">
                <a:solidFill>
                  <a:srgbClr val="474747"/>
                </a:solidFill>
                <a:latin typeface="Microsoft YaHei" panose="020B0503020204020204" pitchFamily="34" charset="-122"/>
                <a:ea typeface="Microsoft YaHei" panose="020B0503020204020204" pitchFamily="34" charset="-122"/>
              </a:rPr>
              <a:t>在发射方向</a:t>
            </a:r>
            <a:endParaRPr lang="en-US" altLang="zh-CN" sz="900" b="1" dirty="0">
              <a:solidFill>
                <a:srgbClr val="474747"/>
              </a:solidFill>
              <a:latin typeface="Microsoft YaHei" panose="020B0503020204020204" pitchFamily="34" charset="-122"/>
              <a:ea typeface="Microsoft YaHei" panose="020B0503020204020204" pitchFamily="34" charset="-122"/>
            </a:endParaRPr>
          </a:p>
          <a:p>
            <a:pPr defTabSz="685800">
              <a:lnSpc>
                <a:spcPct val="150000"/>
              </a:lnSpc>
            </a:pPr>
            <a:r>
              <a:rPr lang="zh-CN" altLang="en-US" sz="825" i="1" dirty="0">
                <a:solidFill>
                  <a:srgbClr val="474747"/>
                </a:solidFill>
                <a:latin typeface="Microsoft YaHei" panose="020B0503020204020204" pitchFamily="34" charset="-122"/>
                <a:ea typeface="Microsoft YaHei" panose="020B0503020204020204" pitchFamily="34" charset="-122"/>
              </a:rPr>
              <a:t>系统端驱动器输出的信号将经过通道衰减后进入激光驱动器再进行电光转换。基于同样的考虑，激光驱动器中增加了连续时间线性均衡器（</a:t>
            </a:r>
            <a:r>
              <a:rPr lang="en-US" altLang="zh-CN" sz="825" i="1" dirty="0">
                <a:solidFill>
                  <a:srgbClr val="474747"/>
                </a:solidFill>
                <a:latin typeface="Microsoft YaHei" panose="020B0503020204020204" pitchFamily="34" charset="-122"/>
                <a:ea typeface="Microsoft YaHei" panose="020B0503020204020204" pitchFamily="34" charset="-122"/>
              </a:rPr>
              <a:t>CTLE</a:t>
            </a:r>
            <a:r>
              <a:rPr lang="zh-CN" altLang="en-US" sz="825" i="1" dirty="0">
                <a:solidFill>
                  <a:srgbClr val="474747"/>
                </a:solidFill>
                <a:latin typeface="Microsoft YaHei" panose="020B0503020204020204" pitchFamily="34" charset="-122"/>
                <a:ea typeface="Microsoft YaHei" panose="020B0503020204020204" pitchFamily="34" charset="-122"/>
              </a:rPr>
              <a:t>）来补偿通道的频率相关衰减，同时提供宽增益覆盖范围，以及多种调制和耦合方式来支持</a:t>
            </a:r>
            <a:r>
              <a:rPr lang="en-US" altLang="zh-CN" sz="825" i="1" dirty="0">
                <a:solidFill>
                  <a:srgbClr val="474747"/>
                </a:solidFill>
                <a:latin typeface="Microsoft YaHei" panose="020B0503020204020204" pitchFamily="34" charset="-122"/>
                <a:ea typeface="Microsoft YaHei" panose="020B0503020204020204" pitchFamily="34" charset="-122"/>
              </a:rPr>
              <a:t>VCSEL/EML </a:t>
            </a:r>
            <a:r>
              <a:rPr lang="zh-CN" altLang="en-US" sz="825" i="1" dirty="0">
                <a:solidFill>
                  <a:srgbClr val="474747"/>
                </a:solidFill>
                <a:latin typeface="Microsoft YaHei" panose="020B0503020204020204" pitchFamily="34" charset="-122"/>
                <a:ea typeface="Microsoft YaHei" panose="020B0503020204020204" pitchFamily="34" charset="-122"/>
              </a:rPr>
              <a:t>以及硅光架构</a:t>
            </a:r>
            <a:endParaRPr lang="en-US" altLang="zh-CN" sz="788" i="1" dirty="0">
              <a:solidFill>
                <a:srgbClr val="474747"/>
              </a:solidFill>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57D28165-F34C-45FA-94F3-8CF4D236F9A3}"/>
              </a:ext>
            </a:extLst>
          </p:cNvPr>
          <p:cNvPicPr>
            <a:picLocks noChangeAspect="1"/>
          </p:cNvPicPr>
          <p:nvPr/>
        </p:nvPicPr>
        <p:blipFill>
          <a:blip r:embed="rId5"/>
          <a:stretch>
            <a:fillRect/>
          </a:stretch>
        </p:blipFill>
        <p:spPr>
          <a:xfrm>
            <a:off x="5373066" y="764299"/>
            <a:ext cx="2909750" cy="911739"/>
          </a:xfrm>
          <a:prstGeom prst="rect">
            <a:avLst/>
          </a:prstGeom>
        </p:spPr>
      </p:pic>
      <p:sp>
        <p:nvSpPr>
          <p:cNvPr id="47" name="文本框 46">
            <a:extLst>
              <a:ext uri="{FF2B5EF4-FFF2-40B4-BE49-F238E27FC236}">
                <a16:creationId xmlns:a16="http://schemas.microsoft.com/office/drawing/2014/main" id="{3A8DBD44-CB49-40ED-8C52-B57770C93AB7}"/>
              </a:ext>
            </a:extLst>
          </p:cNvPr>
          <p:cNvSpPr txBox="1"/>
          <p:nvPr/>
        </p:nvSpPr>
        <p:spPr>
          <a:xfrm>
            <a:off x="4744279" y="651080"/>
            <a:ext cx="893187" cy="300082"/>
          </a:xfrm>
          <a:prstGeom prst="rect">
            <a:avLst/>
          </a:prstGeom>
          <a:noFill/>
        </p:spPr>
        <p:txBody>
          <a:bodyPr wrap="square">
            <a:spAutoFit/>
          </a:bodyPr>
          <a:lstStyle>
            <a:defPPr>
              <a:defRPr lang="zh-CN"/>
            </a:defPPr>
            <a:lvl1pPr algn="ctr">
              <a:defRPr sz="1000">
                <a:solidFill>
                  <a:srgbClr val="ED297B"/>
                </a:solidFill>
                <a:latin typeface="Microsoft YaHei" panose="020B0503020204020204" pitchFamily="34" charset="-122"/>
                <a:ea typeface="Microsoft YaHei" panose="020B0503020204020204" pitchFamily="34" charset="-122"/>
              </a:defRPr>
            </a:lvl1pPr>
          </a:lstStyle>
          <a:p>
            <a:pPr algn="l" defTabSz="685800" fontAlgn="auto">
              <a:spcBef>
                <a:spcPts val="0"/>
              </a:spcBef>
              <a:spcAft>
                <a:spcPts val="0"/>
              </a:spcAft>
            </a:pPr>
            <a:r>
              <a:rPr lang="en-US" altLang="zh-CN" sz="675" dirty="0">
                <a:solidFill>
                  <a:srgbClr val="262626"/>
                </a:solidFill>
              </a:rPr>
              <a:t>CEI-112G-LINEAR</a:t>
            </a:r>
            <a:endParaRPr lang="zh-CN" altLang="en-US" sz="675" dirty="0">
              <a:solidFill>
                <a:srgbClr val="262626"/>
              </a:solidFill>
            </a:endParaRPr>
          </a:p>
        </p:txBody>
      </p:sp>
      <p:sp>
        <p:nvSpPr>
          <p:cNvPr id="19" name="箭头: 右 18">
            <a:extLst>
              <a:ext uri="{FF2B5EF4-FFF2-40B4-BE49-F238E27FC236}">
                <a16:creationId xmlns:a16="http://schemas.microsoft.com/office/drawing/2014/main" id="{EB882DCA-C6B3-40CF-8D4B-E6B926215EEF}"/>
              </a:ext>
            </a:extLst>
          </p:cNvPr>
          <p:cNvSpPr/>
          <p:nvPr/>
        </p:nvSpPr>
        <p:spPr>
          <a:xfrm rot="19157717">
            <a:off x="6405392" y="1003898"/>
            <a:ext cx="135000" cy="120450"/>
          </a:xfrm>
          <a:prstGeom prst="rightArrow">
            <a:avLst>
              <a:gd name="adj1" fmla="val 32117"/>
              <a:gd name="adj2" fmla="val 59756"/>
            </a:avLst>
          </a:prstGeom>
          <a:solidFill>
            <a:srgbClr val="FF0000"/>
          </a:solidFill>
          <a:ln w="12700" cap="flat" cmpd="sng" algn="ctr">
            <a:solidFill>
              <a:srgbClr val="FFFF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20" name="箭头: 右 19">
            <a:extLst>
              <a:ext uri="{FF2B5EF4-FFF2-40B4-BE49-F238E27FC236}">
                <a16:creationId xmlns:a16="http://schemas.microsoft.com/office/drawing/2014/main" id="{CF9534BC-BF04-4835-86B7-5FCCA41B299C}"/>
              </a:ext>
            </a:extLst>
          </p:cNvPr>
          <p:cNvSpPr/>
          <p:nvPr/>
        </p:nvSpPr>
        <p:spPr>
          <a:xfrm rot="19157717">
            <a:off x="7219780" y="1021277"/>
            <a:ext cx="135000" cy="120450"/>
          </a:xfrm>
          <a:prstGeom prst="rightArrow">
            <a:avLst>
              <a:gd name="adj1" fmla="val 32117"/>
              <a:gd name="adj2" fmla="val 59756"/>
            </a:avLst>
          </a:prstGeom>
          <a:solidFill>
            <a:srgbClr val="FF0000"/>
          </a:solidFill>
          <a:ln w="12700" cap="flat" cmpd="sng" algn="ctr">
            <a:solidFill>
              <a:srgbClr val="FFFF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21" name="箭头: 右 20">
            <a:extLst>
              <a:ext uri="{FF2B5EF4-FFF2-40B4-BE49-F238E27FC236}">
                <a16:creationId xmlns:a16="http://schemas.microsoft.com/office/drawing/2014/main" id="{DA1B6DA3-19A4-42C5-AD7F-74A0558EF17E}"/>
              </a:ext>
            </a:extLst>
          </p:cNvPr>
          <p:cNvSpPr/>
          <p:nvPr/>
        </p:nvSpPr>
        <p:spPr>
          <a:xfrm rot="19157717">
            <a:off x="7562680" y="1028420"/>
            <a:ext cx="135000" cy="120450"/>
          </a:xfrm>
          <a:prstGeom prst="rightArrow">
            <a:avLst>
              <a:gd name="adj1" fmla="val 32117"/>
              <a:gd name="adj2" fmla="val 59756"/>
            </a:avLst>
          </a:prstGeom>
          <a:solidFill>
            <a:srgbClr val="FF0000"/>
          </a:solidFill>
          <a:ln w="12700" cap="flat" cmpd="sng" algn="ctr">
            <a:solidFill>
              <a:srgbClr val="FFFF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5DFCA9D8-C6B0-484F-A2EC-C838704566F4}"/>
              </a:ext>
            </a:extLst>
          </p:cNvPr>
          <p:cNvSpPr txBox="1"/>
          <p:nvPr/>
        </p:nvSpPr>
        <p:spPr>
          <a:xfrm>
            <a:off x="4743341" y="1734496"/>
            <a:ext cx="893187" cy="300082"/>
          </a:xfrm>
          <a:prstGeom prst="rect">
            <a:avLst/>
          </a:prstGeom>
          <a:noFill/>
        </p:spPr>
        <p:txBody>
          <a:bodyPr wrap="square">
            <a:spAutoFit/>
          </a:bodyPr>
          <a:lstStyle>
            <a:defPPr>
              <a:defRPr lang="zh-CN"/>
            </a:defPPr>
            <a:lvl1pPr algn="ctr">
              <a:defRPr sz="1000">
                <a:solidFill>
                  <a:srgbClr val="ED297B"/>
                </a:solidFill>
                <a:latin typeface="Microsoft YaHei" panose="020B0503020204020204" pitchFamily="34" charset="-122"/>
                <a:ea typeface="Microsoft YaHei" panose="020B0503020204020204" pitchFamily="34" charset="-122"/>
              </a:defRPr>
            </a:lvl1pPr>
          </a:lstStyle>
          <a:p>
            <a:pPr algn="l" defTabSz="685800" fontAlgn="auto">
              <a:spcBef>
                <a:spcPts val="0"/>
              </a:spcBef>
              <a:spcAft>
                <a:spcPts val="0"/>
              </a:spcAft>
            </a:pPr>
            <a:r>
              <a:rPr lang="en-US" altLang="zh-CN" sz="675" dirty="0">
                <a:solidFill>
                  <a:srgbClr val="262626"/>
                </a:solidFill>
              </a:rPr>
              <a:t>CEI-112G-LINEAR</a:t>
            </a:r>
            <a:endParaRPr lang="zh-CN" altLang="en-US" sz="675" dirty="0">
              <a:solidFill>
                <a:srgbClr val="262626"/>
              </a:solidFill>
            </a:endParaRPr>
          </a:p>
        </p:txBody>
      </p:sp>
      <p:pic>
        <p:nvPicPr>
          <p:cNvPr id="3" name="图片 2">
            <a:extLst>
              <a:ext uri="{FF2B5EF4-FFF2-40B4-BE49-F238E27FC236}">
                <a16:creationId xmlns:a16="http://schemas.microsoft.com/office/drawing/2014/main" id="{ACFADF00-98B8-446B-9441-36984B3B88B7}"/>
              </a:ext>
            </a:extLst>
          </p:cNvPr>
          <p:cNvPicPr>
            <a:picLocks noChangeAspect="1"/>
          </p:cNvPicPr>
          <p:nvPr/>
        </p:nvPicPr>
        <p:blipFill>
          <a:blip r:embed="rId6"/>
          <a:stretch>
            <a:fillRect/>
          </a:stretch>
        </p:blipFill>
        <p:spPr>
          <a:xfrm>
            <a:off x="924428" y="707062"/>
            <a:ext cx="2811648" cy="957732"/>
          </a:xfrm>
          <a:prstGeom prst="rect">
            <a:avLst/>
          </a:prstGeom>
        </p:spPr>
      </p:pic>
      <p:sp>
        <p:nvSpPr>
          <p:cNvPr id="23" name="文本框 22">
            <a:extLst>
              <a:ext uri="{FF2B5EF4-FFF2-40B4-BE49-F238E27FC236}">
                <a16:creationId xmlns:a16="http://schemas.microsoft.com/office/drawing/2014/main" id="{9C3B17B1-0646-4C50-BDB8-18597D4A45E0}"/>
              </a:ext>
            </a:extLst>
          </p:cNvPr>
          <p:cNvSpPr txBox="1"/>
          <p:nvPr/>
        </p:nvSpPr>
        <p:spPr>
          <a:xfrm>
            <a:off x="522157" y="655846"/>
            <a:ext cx="1344585" cy="196208"/>
          </a:xfrm>
          <a:prstGeom prst="rect">
            <a:avLst/>
          </a:prstGeom>
          <a:noFill/>
        </p:spPr>
        <p:txBody>
          <a:bodyPr wrap="square">
            <a:spAutoFit/>
          </a:bodyPr>
          <a:lstStyle>
            <a:defPPr>
              <a:defRPr lang="zh-CN"/>
            </a:defPPr>
            <a:lvl1pPr algn="ctr">
              <a:defRPr sz="1000">
                <a:latin typeface="Microsoft YaHei" panose="020B0503020204020204" pitchFamily="34" charset="-122"/>
                <a:ea typeface="Microsoft YaHei" panose="020B0503020204020204" pitchFamily="34" charset="-122"/>
              </a:defRPr>
            </a:lvl1pPr>
          </a:lstStyle>
          <a:p>
            <a:pPr algn="l" defTabSz="685800" fontAlgn="auto">
              <a:spcBef>
                <a:spcPts val="0"/>
              </a:spcBef>
              <a:spcAft>
                <a:spcPts val="0"/>
              </a:spcAft>
            </a:pPr>
            <a:r>
              <a:rPr lang="en-US" altLang="zh-CN" sz="675" dirty="0">
                <a:solidFill>
                  <a:srgbClr val="262626"/>
                </a:solidFill>
              </a:rPr>
              <a:t>CEI-112G-VSR-PAM4 PCB</a:t>
            </a:r>
            <a:endParaRPr lang="zh-CN" altLang="en-US" sz="675" dirty="0">
              <a:solidFill>
                <a:srgbClr val="262626"/>
              </a:solidFill>
            </a:endParaRPr>
          </a:p>
        </p:txBody>
      </p:sp>
      <p:sp>
        <p:nvSpPr>
          <p:cNvPr id="24" name="矩形 23">
            <a:extLst>
              <a:ext uri="{FF2B5EF4-FFF2-40B4-BE49-F238E27FC236}">
                <a16:creationId xmlns:a16="http://schemas.microsoft.com/office/drawing/2014/main" id="{FF05D846-8A32-4225-AABF-4046B914FFFE}"/>
              </a:ext>
            </a:extLst>
          </p:cNvPr>
          <p:cNvSpPr/>
          <p:nvPr/>
        </p:nvSpPr>
        <p:spPr>
          <a:xfrm>
            <a:off x="537225" y="654151"/>
            <a:ext cx="3876094" cy="1034588"/>
          </a:xfrm>
          <a:prstGeom prst="rect">
            <a:avLst/>
          </a:prstGeom>
          <a:noFill/>
          <a:ln w="9525" cap="flat" cmpd="sng" algn="ctr">
            <a:solidFill>
              <a:schemeClr val="tx1"/>
            </a:solidFill>
            <a:prstDash val="sysDash"/>
          </a:ln>
          <a:effectLst>
            <a:outerShdw blurRad="50800" dist="38100" dir="2700000" algn="tl" rotWithShape="0">
              <a:prstClr val="black">
                <a:alpha val="40000"/>
              </a:prstClr>
            </a:outerShdw>
          </a:effectLst>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25" name="箭头: 右 24">
            <a:extLst>
              <a:ext uri="{FF2B5EF4-FFF2-40B4-BE49-F238E27FC236}">
                <a16:creationId xmlns:a16="http://schemas.microsoft.com/office/drawing/2014/main" id="{FA839888-DE64-4A69-9EAC-9A01F9BD4A82}"/>
              </a:ext>
            </a:extLst>
          </p:cNvPr>
          <p:cNvSpPr/>
          <p:nvPr/>
        </p:nvSpPr>
        <p:spPr>
          <a:xfrm rot="19157717">
            <a:off x="1933205" y="948659"/>
            <a:ext cx="135000" cy="120450"/>
          </a:xfrm>
          <a:prstGeom prst="rightArrow">
            <a:avLst>
              <a:gd name="adj1" fmla="val 32117"/>
              <a:gd name="adj2" fmla="val 59756"/>
            </a:avLst>
          </a:prstGeom>
          <a:solidFill>
            <a:srgbClr val="FF0000"/>
          </a:solidFill>
          <a:ln w="12700" cap="flat" cmpd="sng" algn="ctr">
            <a:solidFill>
              <a:srgbClr val="FFFF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26" name="箭头: 右 25">
            <a:extLst>
              <a:ext uri="{FF2B5EF4-FFF2-40B4-BE49-F238E27FC236}">
                <a16:creationId xmlns:a16="http://schemas.microsoft.com/office/drawing/2014/main" id="{EFFD0A93-66AB-4989-80BE-EF4B7254F119}"/>
              </a:ext>
            </a:extLst>
          </p:cNvPr>
          <p:cNvSpPr/>
          <p:nvPr/>
        </p:nvSpPr>
        <p:spPr>
          <a:xfrm rot="19157717">
            <a:off x="2700895" y="948659"/>
            <a:ext cx="135000" cy="120450"/>
          </a:xfrm>
          <a:prstGeom prst="rightArrow">
            <a:avLst>
              <a:gd name="adj1" fmla="val 32117"/>
              <a:gd name="adj2" fmla="val 59756"/>
            </a:avLst>
          </a:prstGeom>
          <a:solidFill>
            <a:srgbClr val="FF0000"/>
          </a:solidFill>
          <a:ln w="12700" cap="flat" cmpd="sng" algn="ctr">
            <a:solidFill>
              <a:srgbClr val="FFFF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27" name="箭头: 右 26">
            <a:extLst>
              <a:ext uri="{FF2B5EF4-FFF2-40B4-BE49-F238E27FC236}">
                <a16:creationId xmlns:a16="http://schemas.microsoft.com/office/drawing/2014/main" id="{9781BEB1-E0B9-407F-918B-A6C4D756AA38}"/>
              </a:ext>
            </a:extLst>
          </p:cNvPr>
          <p:cNvSpPr/>
          <p:nvPr/>
        </p:nvSpPr>
        <p:spPr>
          <a:xfrm rot="19157717">
            <a:off x="3043795" y="955802"/>
            <a:ext cx="135000" cy="120450"/>
          </a:xfrm>
          <a:prstGeom prst="rightArrow">
            <a:avLst>
              <a:gd name="adj1" fmla="val 32117"/>
              <a:gd name="adj2" fmla="val 59756"/>
            </a:avLst>
          </a:prstGeom>
          <a:solidFill>
            <a:srgbClr val="FF0000"/>
          </a:solidFill>
          <a:ln w="12700" cap="flat" cmpd="sng" algn="ctr">
            <a:solidFill>
              <a:srgbClr val="FFFF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30" name="椭圆 29">
            <a:extLst>
              <a:ext uri="{FF2B5EF4-FFF2-40B4-BE49-F238E27FC236}">
                <a16:creationId xmlns:a16="http://schemas.microsoft.com/office/drawing/2014/main" id="{B8BEE964-4917-4CEC-9D28-A9D777D214BF}"/>
              </a:ext>
            </a:extLst>
          </p:cNvPr>
          <p:cNvSpPr/>
          <p:nvPr/>
        </p:nvSpPr>
        <p:spPr>
          <a:xfrm>
            <a:off x="6194728" y="1497296"/>
            <a:ext cx="180894" cy="161136"/>
          </a:xfrm>
          <a:prstGeom prst="ellipse">
            <a:avLst/>
          </a:prstGeom>
          <a:noFill/>
          <a:ln w="12700" cap="flat" cmpd="sng" algn="ctr">
            <a:solidFill>
              <a:srgbClr val="FF00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31" name="椭圆 30">
            <a:extLst>
              <a:ext uri="{FF2B5EF4-FFF2-40B4-BE49-F238E27FC236}">
                <a16:creationId xmlns:a16="http://schemas.microsoft.com/office/drawing/2014/main" id="{95048801-E1A9-4F89-8BCE-75937CB44E61}"/>
              </a:ext>
            </a:extLst>
          </p:cNvPr>
          <p:cNvSpPr/>
          <p:nvPr/>
        </p:nvSpPr>
        <p:spPr>
          <a:xfrm>
            <a:off x="1685848" y="1493885"/>
            <a:ext cx="180894" cy="161136"/>
          </a:xfrm>
          <a:prstGeom prst="ellipse">
            <a:avLst/>
          </a:prstGeom>
          <a:noFill/>
          <a:ln w="12700" cap="flat" cmpd="sng" algn="ctr">
            <a:solidFill>
              <a:srgbClr val="FF00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2AC2645-BE62-4339-8577-05EFBAD85F2A}"/>
              </a:ext>
            </a:extLst>
          </p:cNvPr>
          <p:cNvPicPr>
            <a:picLocks noChangeAspect="1"/>
          </p:cNvPicPr>
          <p:nvPr/>
        </p:nvPicPr>
        <p:blipFill>
          <a:blip r:embed="rId7"/>
          <a:stretch>
            <a:fillRect/>
          </a:stretch>
        </p:blipFill>
        <p:spPr>
          <a:xfrm>
            <a:off x="934299" y="1762723"/>
            <a:ext cx="2801777" cy="1010346"/>
          </a:xfrm>
          <a:prstGeom prst="rect">
            <a:avLst/>
          </a:prstGeom>
        </p:spPr>
      </p:pic>
      <p:sp>
        <p:nvSpPr>
          <p:cNvPr id="34" name="矩形 33">
            <a:extLst>
              <a:ext uri="{FF2B5EF4-FFF2-40B4-BE49-F238E27FC236}">
                <a16:creationId xmlns:a16="http://schemas.microsoft.com/office/drawing/2014/main" id="{41134354-E8E5-4436-871C-346194A5B027}"/>
              </a:ext>
            </a:extLst>
          </p:cNvPr>
          <p:cNvSpPr/>
          <p:nvPr/>
        </p:nvSpPr>
        <p:spPr>
          <a:xfrm>
            <a:off x="533590" y="1741476"/>
            <a:ext cx="3876094" cy="1034588"/>
          </a:xfrm>
          <a:prstGeom prst="rect">
            <a:avLst/>
          </a:prstGeom>
          <a:noFill/>
          <a:ln w="9525" cap="flat" cmpd="sng" algn="ctr">
            <a:solidFill>
              <a:schemeClr val="tx1"/>
            </a:solidFill>
            <a:prstDash val="sysDash"/>
          </a:ln>
          <a:effectLst>
            <a:outerShdw blurRad="50800" dist="38100" dir="2700000" algn="tl" rotWithShape="0">
              <a:prstClr val="black">
                <a:alpha val="40000"/>
              </a:prstClr>
            </a:outerShdw>
          </a:effectLst>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4DE1D42-474F-4D00-8465-E6F46C6DE37B}"/>
              </a:ext>
            </a:extLst>
          </p:cNvPr>
          <p:cNvSpPr txBox="1"/>
          <p:nvPr/>
        </p:nvSpPr>
        <p:spPr>
          <a:xfrm>
            <a:off x="518788" y="1739954"/>
            <a:ext cx="1456727" cy="196208"/>
          </a:xfrm>
          <a:prstGeom prst="rect">
            <a:avLst/>
          </a:prstGeom>
          <a:noFill/>
        </p:spPr>
        <p:txBody>
          <a:bodyPr wrap="square">
            <a:spAutoFit/>
          </a:bodyPr>
          <a:lstStyle>
            <a:defPPr>
              <a:defRPr lang="zh-CN"/>
            </a:defPPr>
            <a:lvl1pPr algn="ctr">
              <a:defRPr sz="1000">
                <a:latin typeface="Microsoft YaHei" panose="020B0503020204020204" pitchFamily="34" charset="-122"/>
                <a:ea typeface="Microsoft YaHei" panose="020B0503020204020204" pitchFamily="34" charset="-122"/>
              </a:defRPr>
            </a:lvl1pPr>
          </a:lstStyle>
          <a:p>
            <a:pPr algn="l" defTabSz="685800" fontAlgn="auto">
              <a:spcBef>
                <a:spcPts val="0"/>
              </a:spcBef>
              <a:spcAft>
                <a:spcPts val="0"/>
              </a:spcAft>
            </a:pPr>
            <a:r>
              <a:rPr lang="en-US" altLang="zh-CN" sz="675" dirty="0">
                <a:solidFill>
                  <a:srgbClr val="262626"/>
                </a:solidFill>
              </a:rPr>
              <a:t>CEI-112G-VSR-PAM4 Cabled </a:t>
            </a:r>
            <a:endParaRPr lang="zh-CN" altLang="en-US" sz="675" dirty="0">
              <a:solidFill>
                <a:srgbClr val="262626"/>
              </a:solidFill>
            </a:endParaRPr>
          </a:p>
        </p:txBody>
      </p:sp>
      <p:sp>
        <p:nvSpPr>
          <p:cNvPr id="37" name="箭头: 右 36">
            <a:extLst>
              <a:ext uri="{FF2B5EF4-FFF2-40B4-BE49-F238E27FC236}">
                <a16:creationId xmlns:a16="http://schemas.microsoft.com/office/drawing/2014/main" id="{2FC65190-BBCD-48B0-8536-2FE30357356D}"/>
              </a:ext>
            </a:extLst>
          </p:cNvPr>
          <p:cNvSpPr/>
          <p:nvPr/>
        </p:nvSpPr>
        <p:spPr>
          <a:xfrm rot="19157717">
            <a:off x="2091633" y="1923703"/>
            <a:ext cx="135000" cy="120450"/>
          </a:xfrm>
          <a:prstGeom prst="rightArrow">
            <a:avLst>
              <a:gd name="adj1" fmla="val 32117"/>
              <a:gd name="adj2" fmla="val 59756"/>
            </a:avLst>
          </a:prstGeom>
          <a:solidFill>
            <a:srgbClr val="FF0000"/>
          </a:solidFill>
          <a:ln w="12700" cap="flat" cmpd="sng" algn="ctr">
            <a:solidFill>
              <a:srgbClr val="FFFF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38" name="箭头: 右 37">
            <a:extLst>
              <a:ext uri="{FF2B5EF4-FFF2-40B4-BE49-F238E27FC236}">
                <a16:creationId xmlns:a16="http://schemas.microsoft.com/office/drawing/2014/main" id="{4FEB97DB-5512-45F9-82C9-5BBD0314DF07}"/>
              </a:ext>
            </a:extLst>
          </p:cNvPr>
          <p:cNvSpPr/>
          <p:nvPr/>
        </p:nvSpPr>
        <p:spPr>
          <a:xfrm rot="19157717">
            <a:off x="2617301" y="1984187"/>
            <a:ext cx="135000" cy="120450"/>
          </a:xfrm>
          <a:prstGeom prst="rightArrow">
            <a:avLst>
              <a:gd name="adj1" fmla="val 32117"/>
              <a:gd name="adj2" fmla="val 59756"/>
            </a:avLst>
          </a:prstGeom>
          <a:solidFill>
            <a:srgbClr val="FF0000"/>
          </a:solidFill>
          <a:ln w="12700" cap="flat" cmpd="sng" algn="ctr">
            <a:solidFill>
              <a:srgbClr val="FFFF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39" name="箭头: 右 38">
            <a:extLst>
              <a:ext uri="{FF2B5EF4-FFF2-40B4-BE49-F238E27FC236}">
                <a16:creationId xmlns:a16="http://schemas.microsoft.com/office/drawing/2014/main" id="{BD99B472-8245-4F86-ADB3-0907CC790A57}"/>
              </a:ext>
            </a:extLst>
          </p:cNvPr>
          <p:cNvSpPr/>
          <p:nvPr/>
        </p:nvSpPr>
        <p:spPr>
          <a:xfrm rot="19157717">
            <a:off x="2960201" y="1991330"/>
            <a:ext cx="135000" cy="120450"/>
          </a:xfrm>
          <a:prstGeom prst="rightArrow">
            <a:avLst>
              <a:gd name="adj1" fmla="val 32117"/>
              <a:gd name="adj2" fmla="val 59756"/>
            </a:avLst>
          </a:prstGeom>
          <a:solidFill>
            <a:srgbClr val="FF0000"/>
          </a:solidFill>
          <a:ln w="12700" cap="flat" cmpd="sng" algn="ctr">
            <a:solidFill>
              <a:srgbClr val="FFFF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92D959ED-0489-4D74-A136-1BA8A8073C13}"/>
              </a:ext>
            </a:extLst>
          </p:cNvPr>
          <p:cNvSpPr/>
          <p:nvPr/>
        </p:nvSpPr>
        <p:spPr>
          <a:xfrm>
            <a:off x="1859918" y="2595247"/>
            <a:ext cx="218423" cy="161136"/>
          </a:xfrm>
          <a:prstGeom prst="ellipse">
            <a:avLst/>
          </a:prstGeom>
          <a:noFill/>
          <a:ln w="12700" cap="flat" cmpd="sng" algn="ctr">
            <a:solidFill>
              <a:srgbClr val="FF00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A146C7A6-F061-481F-83E7-42AB38303522}"/>
              </a:ext>
            </a:extLst>
          </p:cNvPr>
          <p:cNvSpPr txBox="1"/>
          <p:nvPr/>
        </p:nvSpPr>
        <p:spPr>
          <a:xfrm>
            <a:off x="1632697" y="1046025"/>
            <a:ext cx="672863" cy="173124"/>
          </a:xfrm>
          <a:prstGeom prst="rect">
            <a:avLst/>
          </a:prstGeom>
          <a:noFill/>
        </p:spPr>
        <p:txBody>
          <a:bodyPr wrap="square">
            <a:spAutoFit/>
          </a:bodyPr>
          <a:lstStyle>
            <a:defPPr>
              <a:defRPr lang="zh-CN"/>
            </a:defPPr>
            <a:lvl1pPr algn="ctr">
              <a:defRPr sz="1000">
                <a:latin typeface="Microsoft YaHei" panose="020B0503020204020204" pitchFamily="34" charset="-122"/>
                <a:ea typeface="Microsoft YaHei" panose="020B0503020204020204" pitchFamily="34" charset="-122"/>
              </a:defRPr>
            </a:lvl1pPr>
          </a:lstStyle>
          <a:p>
            <a:pPr defTabSz="685800" fontAlgn="auto">
              <a:spcBef>
                <a:spcPts val="0"/>
              </a:spcBef>
              <a:spcAft>
                <a:spcPts val="0"/>
              </a:spcAft>
            </a:pPr>
            <a:r>
              <a:rPr lang="en-US" altLang="zh-CN" sz="525" dirty="0">
                <a:solidFill>
                  <a:srgbClr val="00B0F0"/>
                </a:solidFill>
              </a:rPr>
              <a:t>least 200 mm</a:t>
            </a:r>
            <a:endParaRPr lang="zh-CN" altLang="en-US" sz="525" dirty="0">
              <a:solidFill>
                <a:srgbClr val="00B0F0"/>
              </a:solidFill>
            </a:endParaRPr>
          </a:p>
        </p:txBody>
      </p:sp>
      <p:sp>
        <p:nvSpPr>
          <p:cNvPr id="43" name="文本框 42">
            <a:extLst>
              <a:ext uri="{FF2B5EF4-FFF2-40B4-BE49-F238E27FC236}">
                <a16:creationId xmlns:a16="http://schemas.microsoft.com/office/drawing/2014/main" id="{C9E51FFC-150A-4034-A6D6-A70F68D0BCD7}"/>
              </a:ext>
            </a:extLst>
          </p:cNvPr>
          <p:cNvSpPr txBox="1"/>
          <p:nvPr/>
        </p:nvSpPr>
        <p:spPr>
          <a:xfrm>
            <a:off x="1685848" y="2078089"/>
            <a:ext cx="672863" cy="173124"/>
          </a:xfrm>
          <a:prstGeom prst="rect">
            <a:avLst/>
          </a:prstGeom>
          <a:noFill/>
        </p:spPr>
        <p:txBody>
          <a:bodyPr wrap="square">
            <a:spAutoFit/>
          </a:bodyPr>
          <a:lstStyle>
            <a:defPPr>
              <a:defRPr lang="zh-CN"/>
            </a:defPPr>
            <a:lvl1pPr algn="ctr">
              <a:defRPr sz="1000">
                <a:latin typeface="Microsoft YaHei" panose="020B0503020204020204" pitchFamily="34" charset="-122"/>
                <a:ea typeface="Microsoft YaHei" panose="020B0503020204020204" pitchFamily="34" charset="-122"/>
              </a:defRPr>
            </a:lvl1pPr>
          </a:lstStyle>
          <a:p>
            <a:pPr defTabSz="685800" fontAlgn="auto">
              <a:spcBef>
                <a:spcPts val="0"/>
              </a:spcBef>
              <a:spcAft>
                <a:spcPts val="0"/>
              </a:spcAft>
            </a:pPr>
            <a:r>
              <a:rPr lang="en-US" altLang="zh-CN" sz="525" dirty="0">
                <a:solidFill>
                  <a:srgbClr val="00B0F0"/>
                </a:solidFill>
              </a:rPr>
              <a:t>least 600 mm</a:t>
            </a:r>
            <a:endParaRPr lang="zh-CN" altLang="en-US" sz="525" dirty="0">
              <a:solidFill>
                <a:srgbClr val="00B0F0"/>
              </a:solidFill>
            </a:endParaRPr>
          </a:p>
        </p:txBody>
      </p:sp>
      <p:sp>
        <p:nvSpPr>
          <p:cNvPr id="45" name="椭圆 44">
            <a:extLst>
              <a:ext uri="{FF2B5EF4-FFF2-40B4-BE49-F238E27FC236}">
                <a16:creationId xmlns:a16="http://schemas.microsoft.com/office/drawing/2014/main" id="{0A43F476-6C98-4851-A343-E24E2A8942AC}"/>
              </a:ext>
            </a:extLst>
          </p:cNvPr>
          <p:cNvSpPr/>
          <p:nvPr/>
        </p:nvSpPr>
        <p:spPr>
          <a:xfrm>
            <a:off x="5776765" y="2267896"/>
            <a:ext cx="327197" cy="185289"/>
          </a:xfrm>
          <a:prstGeom prst="ellipse">
            <a:avLst/>
          </a:prstGeom>
          <a:noFill/>
          <a:ln w="12700" cap="flat" cmpd="sng" algn="ctr">
            <a:solidFill>
              <a:srgbClr val="FF0000"/>
            </a:solidFill>
            <a:prstDash val="solid"/>
          </a:ln>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868354206"/>
      </p:ext>
    </p:extLst>
  </p:cSld>
  <p:clrMapOvr>
    <a:masterClrMapping/>
  </p:clrMapOvr>
  <mc:AlternateContent xmlns:mc="http://schemas.openxmlformats.org/markup-compatibility/2006" xmlns:p14="http://schemas.microsoft.com/office/powerpoint/2010/main">
    <mc:Choice Requires="p14">
      <p:transition p14:dur="10" advTm="53535"/>
    </mc:Choice>
    <mc:Fallback xmlns="">
      <p:transition advTm="5353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a:extLst>
              <a:ext uri="{FF2B5EF4-FFF2-40B4-BE49-F238E27FC236}">
                <a16:creationId xmlns:a16="http://schemas.microsoft.com/office/drawing/2014/main" id="{76AFF5C0-7DDD-49CB-A3A2-C9739EF9F6ED}"/>
              </a:ext>
            </a:extLst>
          </p:cNvPr>
          <p:cNvSpPr>
            <a:spLocks noGrp="1"/>
          </p:cNvSpPr>
          <p:nvPr>
            <p:ph type="title"/>
          </p:nvPr>
        </p:nvSpPr>
        <p:spPr>
          <a:xfrm>
            <a:off x="797982" y="161818"/>
            <a:ext cx="7450931" cy="448271"/>
          </a:xfrm>
        </p:spPr>
        <p:txBody>
          <a:bodyPr vert="horz" wrap="square" lIns="0" tIns="0" rIns="0" bIns="0" numCol="1" rtlCol="0" anchor="ctr" anchorCtr="0" compatLnSpc="1">
            <a:noAutofit/>
          </a:bodyPr>
          <a:lstStyle/>
          <a:p>
            <a:r>
              <a:rPr lang="en-US" altLang="zh-CN" sz="2250" kern="1200" dirty="0">
                <a:solidFill>
                  <a:srgbClr val="EB7E3B"/>
                </a:solidFill>
              </a:rPr>
              <a:t>LPO </a:t>
            </a:r>
            <a:r>
              <a:rPr lang="zh-CN" altLang="en-US" sz="2250" kern="1200" dirty="0">
                <a:solidFill>
                  <a:srgbClr val="EB7E3B"/>
                </a:solidFill>
              </a:rPr>
              <a:t>方案介绍（四）</a:t>
            </a:r>
          </a:p>
        </p:txBody>
      </p:sp>
      <p:sp>
        <p:nvSpPr>
          <p:cNvPr id="46" name="矩形 45">
            <a:extLst>
              <a:ext uri="{FF2B5EF4-FFF2-40B4-BE49-F238E27FC236}">
                <a16:creationId xmlns:a16="http://schemas.microsoft.com/office/drawing/2014/main" id="{978A80F3-1481-440A-A16F-BA23A12C95CF}"/>
              </a:ext>
            </a:extLst>
          </p:cNvPr>
          <p:cNvSpPr/>
          <p:nvPr/>
        </p:nvSpPr>
        <p:spPr>
          <a:xfrm>
            <a:off x="5594461" y="2673457"/>
            <a:ext cx="3189949" cy="1729833"/>
          </a:xfrm>
          <a:prstGeom prst="rect">
            <a:avLst/>
          </a:prstGeom>
        </p:spPr>
        <p:txBody>
          <a:bodyPr wrap="square">
            <a:spAutoFit/>
          </a:bodyPr>
          <a:lstStyle/>
          <a:p>
            <a:pPr marL="128588" indent="-128588" defTabSz="914378">
              <a:lnSpc>
                <a:spcPct val="150000"/>
              </a:lnSpc>
              <a:buFont typeface="Arial" panose="020B0604020202020204" pitchFamily="34" charset="0"/>
              <a:buChar char="•"/>
            </a:pPr>
            <a:r>
              <a:rPr lang="en-US" altLang="zh-CN" sz="900" dirty="0">
                <a:solidFill>
                  <a:prstClr val="black"/>
                </a:solidFill>
                <a:latin typeface="微软雅黑" panose="020B0503020204020204" pitchFamily="34" charset="-122"/>
                <a:ea typeface="微软雅黑" panose="020B0503020204020204" pitchFamily="34" charset="-122"/>
              </a:rPr>
              <a:t>TH5</a:t>
            </a:r>
            <a:r>
              <a:rPr lang="zh-CN" altLang="en-US" sz="900" dirty="0">
                <a:solidFill>
                  <a:prstClr val="black"/>
                </a:solidFill>
                <a:latin typeface="微软雅黑" panose="020B0503020204020204" pitchFamily="34" charset="-122"/>
                <a:ea typeface="微软雅黑" panose="020B0503020204020204" pitchFamily="34" charset="-122"/>
              </a:rPr>
              <a:t>预计有</a:t>
            </a:r>
            <a:r>
              <a:rPr lang="en-US" altLang="zh-CN" sz="900" dirty="0">
                <a:solidFill>
                  <a:prstClr val="black"/>
                </a:solidFill>
                <a:latin typeface="微软雅黑" panose="020B0503020204020204" pitchFamily="34" charset="-122"/>
                <a:ea typeface="微软雅黑" panose="020B0503020204020204" pitchFamily="34" charset="-122"/>
              </a:rPr>
              <a:t>3.5dB</a:t>
            </a:r>
            <a:r>
              <a:rPr lang="zh-CN" altLang="en-US" sz="900" dirty="0">
                <a:solidFill>
                  <a:prstClr val="black"/>
                </a:solidFill>
                <a:latin typeface="微软雅黑" panose="020B0503020204020204" pitchFamily="34" charset="-122"/>
                <a:ea typeface="微软雅黑" panose="020B0503020204020204" pitchFamily="34" charset="-122"/>
              </a:rPr>
              <a:t>裕量，具体潜力待进一步挖掘；</a:t>
            </a:r>
            <a:endParaRPr lang="en-US" altLang="zh-CN" sz="900" dirty="0">
              <a:solidFill>
                <a:prstClr val="black"/>
              </a:solidFill>
              <a:latin typeface="微软雅黑" panose="020B0503020204020204" pitchFamily="34" charset="-122"/>
              <a:ea typeface="微软雅黑" panose="020B0503020204020204" pitchFamily="34" charset="-122"/>
            </a:endParaRPr>
          </a:p>
          <a:p>
            <a:pPr marL="128588" indent="-128588" defTabSz="914378">
              <a:lnSpc>
                <a:spcPct val="150000"/>
              </a:lnSpc>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基于</a:t>
            </a:r>
            <a:r>
              <a:rPr lang="en-US" altLang="zh-CN" sz="900" dirty="0">
                <a:solidFill>
                  <a:prstClr val="black"/>
                </a:solidFill>
                <a:latin typeface="微软雅黑" panose="020B0503020204020204" pitchFamily="34" charset="-122"/>
                <a:ea typeface="微软雅黑" panose="020B0503020204020204" pitchFamily="34" charset="-122"/>
              </a:rPr>
              <a:t>KR</a:t>
            </a:r>
            <a:r>
              <a:rPr lang="zh-CN" altLang="en-US" sz="900" dirty="0">
                <a:solidFill>
                  <a:prstClr val="black"/>
                </a:solidFill>
                <a:latin typeface="微软雅黑" panose="020B0503020204020204" pitchFamily="34" charset="-122"/>
                <a:ea typeface="微软雅黑" panose="020B0503020204020204" pitchFamily="34" charset="-122"/>
              </a:rPr>
              <a:t>即</a:t>
            </a:r>
            <a:r>
              <a:rPr lang="en-US" altLang="zh-CN" sz="900" dirty="0">
                <a:solidFill>
                  <a:prstClr val="black"/>
                </a:solidFill>
                <a:latin typeface="微软雅黑" panose="020B0503020204020204" pitchFamily="34" charset="-122"/>
                <a:ea typeface="微软雅黑" panose="020B0503020204020204" pitchFamily="34" charset="-122"/>
              </a:rPr>
              <a:t>C2C</a:t>
            </a:r>
            <a:r>
              <a:rPr lang="zh-CN" altLang="en-US" sz="900" dirty="0">
                <a:solidFill>
                  <a:prstClr val="black"/>
                </a:solidFill>
                <a:latin typeface="微软雅黑" panose="020B0503020204020204" pitchFamily="34" charset="-122"/>
                <a:ea typeface="微软雅黑" panose="020B0503020204020204" pitchFamily="34" charset="-122"/>
              </a:rPr>
              <a:t>模式，换算到直驱上要减半，相当于有</a:t>
            </a:r>
            <a:r>
              <a:rPr lang="en-US" altLang="zh-CN" sz="900" dirty="0">
                <a:solidFill>
                  <a:srgbClr val="FF0000"/>
                </a:solidFill>
                <a:latin typeface="微软雅黑" panose="020B0503020204020204" pitchFamily="34" charset="-122"/>
                <a:ea typeface="微软雅黑" panose="020B0503020204020204" pitchFamily="34" charset="-122"/>
              </a:rPr>
              <a:t>1.75dB</a:t>
            </a:r>
            <a:r>
              <a:rPr lang="zh-CN" altLang="en-US" sz="900" dirty="0">
                <a:solidFill>
                  <a:prstClr val="black"/>
                </a:solidFill>
                <a:latin typeface="微软雅黑" panose="020B0503020204020204" pitchFamily="34" charset="-122"/>
                <a:ea typeface="微软雅黑" panose="020B0503020204020204" pitchFamily="34" charset="-122"/>
              </a:rPr>
              <a:t>裕量；</a:t>
            </a:r>
            <a:endParaRPr lang="en-US" altLang="zh-CN" sz="900" dirty="0">
              <a:solidFill>
                <a:prstClr val="black"/>
              </a:solidFill>
              <a:latin typeface="微软雅黑" panose="020B0503020204020204" pitchFamily="34" charset="-122"/>
              <a:ea typeface="微软雅黑" panose="020B0503020204020204" pitchFamily="34" charset="-122"/>
            </a:endParaRPr>
          </a:p>
          <a:p>
            <a:pPr marL="128588" indent="-128588" defTabSz="914378">
              <a:lnSpc>
                <a:spcPct val="150000"/>
              </a:lnSpc>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直驱要求损耗为</a:t>
            </a:r>
            <a:r>
              <a:rPr lang="en-US" altLang="zh-CN" sz="900" dirty="0">
                <a:solidFill>
                  <a:srgbClr val="FF0000"/>
                </a:solidFill>
                <a:latin typeface="微软雅黑" panose="020B0503020204020204" pitchFamily="34" charset="-122"/>
                <a:ea typeface="微软雅黑" panose="020B0503020204020204" pitchFamily="34" charset="-122"/>
              </a:rPr>
              <a:t>7db</a:t>
            </a:r>
            <a:r>
              <a:rPr lang="zh-CN" altLang="en-US" sz="900" dirty="0">
                <a:solidFill>
                  <a:prstClr val="black"/>
                </a:solidFill>
                <a:latin typeface="微软雅黑" panose="020B0503020204020204" pitchFamily="34" charset="-122"/>
                <a:ea typeface="微软雅黑" panose="020B0503020204020204" pitchFamily="34" charset="-122"/>
              </a:rPr>
              <a:t>，实际端口连接器小于</a:t>
            </a:r>
            <a:r>
              <a:rPr lang="en-US" altLang="zh-CN" sz="900" dirty="0">
                <a:solidFill>
                  <a:srgbClr val="FF0000"/>
                </a:solidFill>
                <a:latin typeface="微软雅黑" panose="020B0503020204020204" pitchFamily="34" charset="-122"/>
                <a:ea typeface="微软雅黑" panose="020B0503020204020204" pitchFamily="34" charset="-122"/>
              </a:rPr>
              <a:t>1.5db</a:t>
            </a:r>
            <a:r>
              <a:rPr lang="zh-CN" altLang="en-US" sz="900" dirty="0">
                <a:solidFill>
                  <a:prstClr val="black"/>
                </a:solidFill>
                <a:latin typeface="微软雅黑" panose="020B0503020204020204" pitchFamily="34" charset="-122"/>
                <a:ea typeface="微软雅黑" panose="020B0503020204020204" pitchFamily="34" charset="-122"/>
              </a:rPr>
              <a:t>；</a:t>
            </a:r>
            <a:endParaRPr lang="en-US" altLang="zh-CN" sz="900" dirty="0">
              <a:solidFill>
                <a:prstClr val="black"/>
              </a:solidFill>
              <a:latin typeface="微软雅黑" panose="020B0503020204020204" pitchFamily="34" charset="-122"/>
              <a:ea typeface="微软雅黑" panose="020B0503020204020204" pitchFamily="34" charset="-122"/>
            </a:endParaRPr>
          </a:p>
          <a:p>
            <a:pPr marL="128588" indent="-128588" defTabSz="914378">
              <a:lnSpc>
                <a:spcPct val="150000"/>
              </a:lnSpc>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当前端口中，损耗小于</a:t>
            </a:r>
            <a:r>
              <a:rPr lang="en-US" altLang="zh-CN" sz="900" dirty="0">
                <a:solidFill>
                  <a:srgbClr val="FF0000"/>
                </a:solidFill>
                <a:latin typeface="微软雅黑" panose="020B0503020204020204" pitchFamily="34" charset="-122"/>
                <a:ea typeface="微软雅黑" panose="020B0503020204020204" pitchFamily="34" charset="-122"/>
              </a:rPr>
              <a:t>9.25dB</a:t>
            </a:r>
            <a:r>
              <a:rPr lang="zh-CN" altLang="en-US" sz="900" dirty="0">
                <a:solidFill>
                  <a:prstClr val="black"/>
                </a:solidFill>
                <a:latin typeface="微软雅黑" panose="020B0503020204020204" pitchFamily="34" charset="-122"/>
                <a:ea typeface="微软雅黑" panose="020B0503020204020204" pitchFamily="34" charset="-122"/>
              </a:rPr>
              <a:t>的端口可满足端到端直驱要求；</a:t>
            </a:r>
            <a:endParaRPr lang="en-US" altLang="zh-CN" sz="900" dirty="0">
              <a:solidFill>
                <a:prstClr val="black"/>
              </a:solidFill>
              <a:latin typeface="微软雅黑" panose="020B0503020204020204" pitchFamily="34" charset="-122"/>
              <a:ea typeface="微软雅黑" panose="020B0503020204020204" pitchFamily="34" charset="-122"/>
            </a:endParaRPr>
          </a:p>
          <a:p>
            <a:pPr marL="128588" indent="-128588" defTabSz="914378">
              <a:lnSpc>
                <a:spcPct val="150000"/>
              </a:lnSpc>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rPr>
              <a:t>和对端常规光模块连接器，损耗小于</a:t>
            </a:r>
            <a:r>
              <a:rPr lang="en-US" altLang="zh-CN" sz="900" dirty="0">
                <a:solidFill>
                  <a:prstClr val="black"/>
                </a:solidFill>
                <a:latin typeface="微软雅黑" panose="020B0503020204020204" pitchFamily="34" charset="-122"/>
                <a:ea typeface="微软雅黑" panose="020B0503020204020204" pitchFamily="34" charset="-122"/>
              </a:rPr>
              <a:t>10.5dB</a:t>
            </a:r>
            <a:r>
              <a:rPr lang="zh-CN" altLang="en-US" sz="900" dirty="0">
                <a:solidFill>
                  <a:prstClr val="black"/>
                </a:solidFill>
                <a:latin typeface="微软雅黑" panose="020B0503020204020204" pitchFamily="34" charset="-122"/>
                <a:ea typeface="微软雅黑" panose="020B0503020204020204" pitchFamily="34" charset="-122"/>
              </a:rPr>
              <a:t>的端口，可满足直驱要求；</a:t>
            </a:r>
            <a:endParaRPr lang="en-US" altLang="zh-CN" sz="900" dirty="0">
              <a:solidFill>
                <a:prstClr val="black"/>
              </a:solidFill>
              <a:latin typeface="微软雅黑" panose="020B0503020204020204" pitchFamily="34" charset="-122"/>
              <a:ea typeface="微软雅黑" panose="020B0503020204020204" pitchFamily="34" charset="-122"/>
            </a:endParaRPr>
          </a:p>
        </p:txBody>
      </p:sp>
      <p:pic>
        <p:nvPicPr>
          <p:cNvPr id="49" name="图片 1" descr="image001">
            <a:extLst>
              <a:ext uri="{FF2B5EF4-FFF2-40B4-BE49-F238E27FC236}">
                <a16:creationId xmlns:a16="http://schemas.microsoft.com/office/drawing/2014/main" id="{7DFF1684-83DE-4477-9711-14E8DC9FF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92" y="3279506"/>
            <a:ext cx="4903004" cy="11879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0" name="Picture 1" descr="image001">
            <a:extLst>
              <a:ext uri="{FF2B5EF4-FFF2-40B4-BE49-F238E27FC236}">
                <a16:creationId xmlns:a16="http://schemas.microsoft.com/office/drawing/2014/main" id="{5EA1B2A0-7603-4E41-A043-E55DE17069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092" y="2652026"/>
            <a:ext cx="4903004" cy="52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文本框 51">
            <a:extLst>
              <a:ext uri="{FF2B5EF4-FFF2-40B4-BE49-F238E27FC236}">
                <a16:creationId xmlns:a16="http://schemas.microsoft.com/office/drawing/2014/main" id="{9A2A7A83-A9A1-43E4-BE4B-84E2CEC8C110}"/>
              </a:ext>
            </a:extLst>
          </p:cNvPr>
          <p:cNvSpPr txBox="1"/>
          <p:nvPr/>
        </p:nvSpPr>
        <p:spPr>
          <a:xfrm>
            <a:off x="582853" y="707839"/>
            <a:ext cx="4578531" cy="275588"/>
          </a:xfrm>
          <a:prstGeom prst="rect">
            <a:avLst/>
          </a:prstGeom>
          <a:noFill/>
        </p:spPr>
        <p:txBody>
          <a:bodyPr wrap="square">
            <a:spAutoFit/>
          </a:bodyPr>
          <a:lstStyle>
            <a:defPPr>
              <a:defRPr lang="zh-CN"/>
            </a:defPPr>
            <a:lvl1pPr>
              <a:lnSpc>
                <a:spcPct val="150000"/>
              </a:lnSpc>
              <a:defRPr sz="1200" b="1" i="0">
                <a:solidFill>
                  <a:srgbClr val="474747"/>
                </a:solidFill>
                <a:effectLst/>
                <a:latin typeface="Microsoft YaHei" panose="020B0503020204020204" pitchFamily="34" charset="-122"/>
                <a:ea typeface="Microsoft YaHei" panose="020B0503020204020204" pitchFamily="34" charset="-122"/>
              </a:defRPr>
            </a:lvl1pPr>
          </a:lstStyle>
          <a:p>
            <a:pPr defTabSz="685800" fontAlgn="auto">
              <a:spcBef>
                <a:spcPts val="0"/>
              </a:spcBef>
              <a:spcAft>
                <a:spcPts val="0"/>
              </a:spcAft>
            </a:pPr>
            <a:r>
              <a:rPr lang="en-US" altLang="zh-CN" sz="900" dirty="0"/>
              <a:t>TH5 </a:t>
            </a:r>
            <a:r>
              <a:rPr lang="zh-CN" altLang="en-US" sz="900" dirty="0"/>
              <a:t>当前设计支持直驱情况</a:t>
            </a:r>
            <a:endParaRPr lang="en-US" altLang="zh-CN" sz="900" dirty="0"/>
          </a:p>
        </p:txBody>
      </p:sp>
      <p:pic>
        <p:nvPicPr>
          <p:cNvPr id="3" name="图片 2">
            <a:extLst>
              <a:ext uri="{FF2B5EF4-FFF2-40B4-BE49-F238E27FC236}">
                <a16:creationId xmlns:a16="http://schemas.microsoft.com/office/drawing/2014/main" id="{F2F6645B-7FAF-45DB-BDB1-CD854A745E91}"/>
              </a:ext>
            </a:extLst>
          </p:cNvPr>
          <p:cNvPicPr>
            <a:picLocks noChangeAspect="1"/>
          </p:cNvPicPr>
          <p:nvPr/>
        </p:nvPicPr>
        <p:blipFill>
          <a:blip r:embed="rId6"/>
          <a:stretch>
            <a:fillRect/>
          </a:stretch>
        </p:blipFill>
        <p:spPr>
          <a:xfrm>
            <a:off x="5271527" y="1088953"/>
            <a:ext cx="2908025" cy="1168482"/>
          </a:xfrm>
          <a:prstGeom prst="rect">
            <a:avLst/>
          </a:prstGeom>
        </p:spPr>
      </p:pic>
      <p:pic>
        <p:nvPicPr>
          <p:cNvPr id="4" name="图片 3">
            <a:extLst>
              <a:ext uri="{FF2B5EF4-FFF2-40B4-BE49-F238E27FC236}">
                <a16:creationId xmlns:a16="http://schemas.microsoft.com/office/drawing/2014/main" id="{0A3B0816-CB84-4417-823F-1716A6C6CE88}"/>
              </a:ext>
            </a:extLst>
          </p:cNvPr>
          <p:cNvPicPr>
            <a:picLocks noChangeAspect="1"/>
          </p:cNvPicPr>
          <p:nvPr/>
        </p:nvPicPr>
        <p:blipFill>
          <a:blip r:embed="rId7"/>
          <a:stretch>
            <a:fillRect/>
          </a:stretch>
        </p:blipFill>
        <p:spPr>
          <a:xfrm>
            <a:off x="871750" y="1072270"/>
            <a:ext cx="1333648" cy="1377425"/>
          </a:xfrm>
          <a:prstGeom prst="rect">
            <a:avLst/>
          </a:prstGeom>
        </p:spPr>
      </p:pic>
      <p:pic>
        <p:nvPicPr>
          <p:cNvPr id="6" name="图片 5">
            <a:extLst>
              <a:ext uri="{FF2B5EF4-FFF2-40B4-BE49-F238E27FC236}">
                <a16:creationId xmlns:a16="http://schemas.microsoft.com/office/drawing/2014/main" id="{8EA9BDCD-C4D7-41F0-9732-D45E967C8A63}"/>
              </a:ext>
            </a:extLst>
          </p:cNvPr>
          <p:cNvPicPr>
            <a:picLocks noChangeAspect="1"/>
          </p:cNvPicPr>
          <p:nvPr/>
        </p:nvPicPr>
        <p:blipFill>
          <a:blip r:embed="rId8"/>
          <a:stretch>
            <a:fillRect/>
          </a:stretch>
        </p:blipFill>
        <p:spPr>
          <a:xfrm>
            <a:off x="2487480" y="1132623"/>
            <a:ext cx="2015721" cy="1129226"/>
          </a:xfrm>
          <a:prstGeom prst="rect">
            <a:avLst/>
          </a:prstGeom>
        </p:spPr>
      </p:pic>
      <p:sp>
        <p:nvSpPr>
          <p:cNvPr id="14" name="矩形 13">
            <a:extLst>
              <a:ext uri="{FF2B5EF4-FFF2-40B4-BE49-F238E27FC236}">
                <a16:creationId xmlns:a16="http://schemas.microsoft.com/office/drawing/2014/main" id="{FB44AEF6-B2AF-460E-8419-0DDD86868D4D}"/>
              </a:ext>
            </a:extLst>
          </p:cNvPr>
          <p:cNvSpPr/>
          <p:nvPr/>
        </p:nvSpPr>
        <p:spPr>
          <a:xfrm>
            <a:off x="642996" y="997161"/>
            <a:ext cx="4054734" cy="1454147"/>
          </a:xfrm>
          <a:prstGeom prst="rect">
            <a:avLst/>
          </a:prstGeom>
          <a:noFill/>
          <a:ln w="9525" cap="flat" cmpd="sng" algn="ctr">
            <a:solidFill>
              <a:schemeClr val="tx1"/>
            </a:solidFill>
            <a:prstDash val="sysDash"/>
          </a:ln>
          <a:effectLst>
            <a:outerShdw blurRad="50800" dist="38100" dir="2700000" algn="tl" rotWithShape="0">
              <a:prstClr val="black">
                <a:alpha val="40000"/>
              </a:prstClr>
            </a:outerShdw>
          </a:effectLst>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CCF1E77-A186-416E-BD9E-1CB6FB774E39}"/>
              </a:ext>
            </a:extLst>
          </p:cNvPr>
          <p:cNvSpPr/>
          <p:nvPr/>
        </p:nvSpPr>
        <p:spPr>
          <a:xfrm>
            <a:off x="4790210" y="997161"/>
            <a:ext cx="3994200" cy="1454147"/>
          </a:xfrm>
          <a:prstGeom prst="rect">
            <a:avLst/>
          </a:prstGeom>
          <a:noFill/>
          <a:ln w="9525" cap="flat" cmpd="sng" algn="ctr">
            <a:solidFill>
              <a:schemeClr val="tx1"/>
            </a:solidFill>
            <a:prstDash val="sysDash"/>
          </a:ln>
          <a:effectLst>
            <a:outerShdw blurRad="50800" dist="38100" dir="2700000" algn="tl" rotWithShape="0">
              <a:prstClr val="black">
                <a:alpha val="40000"/>
              </a:prstClr>
            </a:outerShdw>
          </a:effectLst>
        </p:spPr>
        <p:txBody>
          <a:bodyPr rtlCol="0" anchor="ctr"/>
          <a:lstStyle/>
          <a:p>
            <a:pPr algn="ctr" defTabSz="685800" fontAlgn="auto">
              <a:spcBef>
                <a:spcPts val="0"/>
              </a:spcBef>
              <a:spcAft>
                <a:spcPts val="0"/>
              </a:spcAft>
            </a:pPr>
            <a:endParaRPr lang="zh-CN" altLang="en-US" sz="1050" b="1" kern="0">
              <a:solidFill>
                <a:srgbClr val="262626"/>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958E041-2B5F-44C4-8E21-B7E8C4925FAC}"/>
              </a:ext>
            </a:extLst>
          </p:cNvPr>
          <p:cNvSpPr txBox="1"/>
          <p:nvPr/>
        </p:nvSpPr>
        <p:spPr>
          <a:xfrm>
            <a:off x="5605004" y="2217522"/>
            <a:ext cx="2364612" cy="275588"/>
          </a:xfrm>
          <a:prstGeom prst="rect">
            <a:avLst/>
          </a:prstGeom>
          <a:noFill/>
        </p:spPr>
        <p:txBody>
          <a:bodyPr wrap="square">
            <a:spAutoFit/>
          </a:bodyPr>
          <a:lstStyle>
            <a:defPPr>
              <a:defRPr lang="zh-CN"/>
            </a:defPPr>
            <a:lvl1pPr>
              <a:lnSpc>
                <a:spcPct val="150000"/>
              </a:lnSpc>
              <a:defRPr sz="1200" b="1" i="0">
                <a:solidFill>
                  <a:srgbClr val="474747"/>
                </a:solidFill>
                <a:effectLst/>
                <a:latin typeface="Microsoft YaHei" panose="020B0503020204020204" pitchFamily="34" charset="-122"/>
                <a:ea typeface="Microsoft YaHei" panose="020B0503020204020204" pitchFamily="34" charset="-122"/>
              </a:defRPr>
            </a:lvl1pPr>
          </a:lstStyle>
          <a:p>
            <a:pPr defTabSz="685800" fontAlgn="auto">
              <a:spcBef>
                <a:spcPts val="0"/>
              </a:spcBef>
              <a:spcAft>
                <a:spcPts val="0"/>
              </a:spcAft>
            </a:pPr>
            <a:r>
              <a:rPr lang="en-US" altLang="zh-CN" sz="900" dirty="0"/>
              <a:t>S9827-128D </a:t>
            </a:r>
            <a:r>
              <a:rPr lang="zh-CN" altLang="en-US" sz="900" dirty="0"/>
              <a:t>（</a:t>
            </a:r>
            <a:r>
              <a:rPr lang="en-US" altLang="zh-CN" sz="900" dirty="0"/>
              <a:t>128×400G QSFP-DD</a:t>
            </a:r>
            <a:r>
              <a:rPr lang="zh-CN" altLang="en-US" sz="900" dirty="0"/>
              <a:t>）</a:t>
            </a:r>
            <a:endParaRPr lang="en-US" altLang="zh-CN" sz="900" dirty="0"/>
          </a:p>
        </p:txBody>
      </p:sp>
    </p:spTree>
    <p:custDataLst>
      <p:tags r:id="rId1"/>
    </p:custDataLst>
    <p:extLst>
      <p:ext uri="{BB962C8B-B14F-4D97-AF65-F5344CB8AC3E}">
        <p14:creationId xmlns:p14="http://schemas.microsoft.com/office/powerpoint/2010/main" val="70551835"/>
      </p:ext>
    </p:extLst>
  </p:cSld>
  <p:clrMapOvr>
    <a:masterClrMapping/>
  </p:clrMapOvr>
  <mc:AlternateContent xmlns:mc="http://schemas.openxmlformats.org/markup-compatibility/2006" xmlns:p14="http://schemas.microsoft.com/office/powerpoint/2010/main">
    <mc:Choice Requires="p14">
      <p:transition p14:dur="0" advTm="53535"/>
    </mc:Choice>
    <mc:Fallback xmlns="">
      <p:transition advTm="5353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3332341" y="1266609"/>
            <a:ext cx="2835768" cy="641784"/>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pic>
        <p:nvPicPr>
          <p:cNvPr id="32" name="图片 31">
            <a:extLst>
              <a:ext uri="{FF2B5EF4-FFF2-40B4-BE49-F238E27FC236}">
                <a16:creationId xmlns:a16="http://schemas.microsoft.com/office/drawing/2014/main" id="{9CCC2EEC-AC5A-4CED-A9B2-9D4DB1A774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3655" t="21228" r="12683" b="25117"/>
          <a:stretch/>
        </p:blipFill>
        <p:spPr>
          <a:xfrm>
            <a:off x="1249759" y="1514414"/>
            <a:ext cx="692129" cy="318779"/>
          </a:xfrm>
          <a:prstGeom prst="rect">
            <a:avLst/>
          </a:prstGeom>
          <a:effectLst/>
        </p:spPr>
      </p:pic>
      <p:sp>
        <p:nvSpPr>
          <p:cNvPr id="33" name="文本框 32">
            <a:extLst>
              <a:ext uri="{FF2B5EF4-FFF2-40B4-BE49-F238E27FC236}">
                <a16:creationId xmlns:a16="http://schemas.microsoft.com/office/drawing/2014/main" id="{C850E636-A37E-45F1-8AE7-85D3B73FEC72}"/>
              </a:ext>
            </a:extLst>
          </p:cNvPr>
          <p:cNvSpPr txBox="1"/>
          <p:nvPr/>
        </p:nvSpPr>
        <p:spPr>
          <a:xfrm>
            <a:off x="1158856" y="1876981"/>
            <a:ext cx="1030334" cy="323165"/>
          </a:xfrm>
          <a:prstGeom prst="rect">
            <a:avLst/>
          </a:prstGeom>
          <a:noFill/>
        </p:spPr>
        <p:txBody>
          <a:bodyPr wrap="square">
            <a:spAutoFit/>
          </a:bodyPr>
          <a:lstStyle/>
          <a:p>
            <a:pPr defTabSz="685050" fontAlgn="auto">
              <a:spcBef>
                <a:spcPts val="0"/>
              </a:spcBef>
              <a:spcAft>
                <a:spcPts val="0"/>
              </a:spcAft>
              <a:buSzPct val="25000"/>
              <a:defRPr/>
            </a:pPr>
            <a:r>
              <a:rPr lang="en-US" altLang="zh-CN" sz="750" dirty="0">
                <a:solidFill>
                  <a:srgbClr val="000000"/>
                </a:solidFill>
                <a:latin typeface="微软雅黑" panose="020B0503020204020204" pitchFamily="34" charset="-122"/>
                <a:ea typeface="微软雅黑" panose="020B0503020204020204" pitchFamily="34" charset="-122"/>
              </a:rPr>
              <a:t>32</a:t>
            </a:r>
            <a:r>
              <a:rPr lang="zh-CN" altLang="en-US" sz="750" dirty="0">
                <a:solidFill>
                  <a:srgbClr val="000000"/>
                </a:solidFill>
                <a:latin typeface="微软雅黑" panose="020B0503020204020204" pitchFamily="34" charset="-122"/>
                <a:ea typeface="微软雅黑" panose="020B0503020204020204" pitchFamily="34" charset="-122"/>
              </a:rPr>
              <a:t>*</a:t>
            </a:r>
            <a:r>
              <a:rPr lang="en-US" altLang="zh-CN" sz="750" dirty="0">
                <a:solidFill>
                  <a:srgbClr val="000000"/>
                </a:solidFill>
                <a:latin typeface="微软雅黑" panose="020B0503020204020204" pitchFamily="34" charset="-122"/>
                <a:ea typeface="微软雅黑" panose="020B0503020204020204" pitchFamily="34" charset="-122"/>
              </a:rPr>
              <a:t>QSFP-DD 400G</a:t>
            </a:r>
            <a:endParaRPr lang="en-US" altLang="zh-CN" sz="675" dirty="0">
              <a:solidFill>
                <a:srgbClr val="00B0F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850E636-A37E-45F1-8AE7-85D3B73FEC72}"/>
              </a:ext>
            </a:extLst>
          </p:cNvPr>
          <p:cNvSpPr txBox="1"/>
          <p:nvPr/>
        </p:nvSpPr>
        <p:spPr>
          <a:xfrm>
            <a:off x="2120831" y="1881942"/>
            <a:ext cx="1046214" cy="207749"/>
          </a:xfrm>
          <a:prstGeom prst="rect">
            <a:avLst/>
          </a:prstGeom>
          <a:noFill/>
        </p:spPr>
        <p:txBody>
          <a:bodyPr wrap="square">
            <a:spAutoFit/>
          </a:bodyPr>
          <a:lstStyle/>
          <a:p>
            <a:pPr defTabSz="685050" fontAlgn="auto">
              <a:spcBef>
                <a:spcPts val="0"/>
              </a:spcBef>
              <a:spcAft>
                <a:spcPts val="0"/>
              </a:spcAft>
              <a:buSzPct val="25000"/>
              <a:defRPr/>
            </a:pPr>
            <a:r>
              <a:rPr lang="en-US" altLang="zh-CN" sz="750" dirty="0">
                <a:solidFill>
                  <a:srgbClr val="000000"/>
                </a:solidFill>
                <a:latin typeface="微软雅黑" panose="020B0503020204020204" pitchFamily="34" charset="-122"/>
                <a:ea typeface="微软雅黑" panose="020B0503020204020204" pitchFamily="34" charset="-122"/>
              </a:rPr>
              <a:t>64*QSFP-DD 400G</a:t>
            </a:r>
            <a:endParaRPr lang="en-US" altLang="zh-CN" sz="675" dirty="0">
              <a:solidFill>
                <a:srgbClr val="00B0F0"/>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7DA704E5-1987-4D6B-A0C2-DFA8DB1766E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47524" y="1441787"/>
            <a:ext cx="693529" cy="418226"/>
          </a:xfrm>
          <a:prstGeom prst="rect">
            <a:avLst/>
          </a:prstGeom>
        </p:spPr>
      </p:pic>
      <p:sp>
        <p:nvSpPr>
          <p:cNvPr id="17" name="文本框 16">
            <a:extLst>
              <a:ext uri="{FF2B5EF4-FFF2-40B4-BE49-F238E27FC236}">
                <a16:creationId xmlns:a16="http://schemas.microsoft.com/office/drawing/2014/main" id="{C850E636-A37E-45F1-8AE7-85D3B73FEC72}"/>
              </a:ext>
            </a:extLst>
          </p:cNvPr>
          <p:cNvSpPr txBox="1"/>
          <p:nvPr/>
        </p:nvSpPr>
        <p:spPr>
          <a:xfrm>
            <a:off x="2216919" y="1274174"/>
            <a:ext cx="817853" cy="230832"/>
          </a:xfrm>
          <a:prstGeom prst="rect">
            <a:avLst/>
          </a:prstGeom>
        </p:spPr>
        <p:txBody>
          <a:bodyPr wrap="none">
            <a:spAutoFit/>
          </a:bodyPr>
          <a:lstStyle>
            <a:defPPr>
              <a:defRPr lang="en-US"/>
            </a:defPPr>
            <a:lvl1pPr>
              <a:defRPr sz="1200" b="1"/>
            </a:lvl1pPr>
          </a:lstStyle>
          <a:p>
            <a:pPr defTabSz="685584" fontAlgn="auto">
              <a:spcBef>
                <a:spcPts val="0"/>
              </a:spcBef>
              <a:spcAft>
                <a:spcPts val="0"/>
              </a:spcAft>
            </a:pPr>
            <a:r>
              <a:rPr lang="en-US" altLang="zh-CN" sz="900" dirty="0">
                <a:solidFill>
                  <a:srgbClr val="1D1D1A"/>
                </a:solidFill>
                <a:latin typeface="微软雅黑" panose="020B0503020204020204" pitchFamily="34" charset="-122"/>
                <a:ea typeface="微软雅黑" panose="020B0503020204020204" pitchFamily="34" charset="-122"/>
              </a:rPr>
              <a:t>S9825-64D</a:t>
            </a:r>
          </a:p>
        </p:txBody>
      </p:sp>
      <p:grpSp>
        <p:nvGrpSpPr>
          <p:cNvPr id="23" name="组合 22"/>
          <p:cNvGrpSpPr/>
          <p:nvPr/>
        </p:nvGrpSpPr>
        <p:grpSpPr>
          <a:xfrm>
            <a:off x="6434801" y="1533012"/>
            <a:ext cx="1527872" cy="790542"/>
            <a:chOff x="6784760" y="1533117"/>
            <a:chExt cx="2542937" cy="1315752"/>
          </a:xfrm>
        </p:grpSpPr>
        <p:sp>
          <p:nvSpPr>
            <p:cNvPr id="6" name="矩形 5"/>
            <p:cNvSpPr/>
            <p:nvPr/>
          </p:nvSpPr>
          <p:spPr>
            <a:xfrm>
              <a:off x="6982006" y="1554958"/>
              <a:ext cx="2345691" cy="384189"/>
            </a:xfrm>
            <a:prstGeom prst="rect">
              <a:avLst/>
            </a:prstGeom>
          </p:spPr>
          <p:txBody>
            <a:bodyPr wrap="none">
              <a:spAutoFit/>
            </a:bodyPr>
            <a:lstStyle/>
            <a:p>
              <a:pPr defTabSz="685584" fontAlgn="auto">
                <a:spcBef>
                  <a:spcPts val="0"/>
                </a:spcBef>
                <a:spcAft>
                  <a:spcPts val="0"/>
                </a:spcAft>
              </a:pPr>
              <a:r>
                <a:rPr lang="en-US" altLang="zh-CN" sz="900" b="1" dirty="0">
                  <a:solidFill>
                    <a:srgbClr val="1D1D1A"/>
                  </a:solidFill>
                  <a:latin typeface="微软雅黑" panose="020B0503020204020204" pitchFamily="34" charset="-122"/>
                  <a:ea typeface="微软雅黑" panose="020B0503020204020204" pitchFamily="34" charset="-122"/>
                </a:rPr>
                <a:t>NV ConnectX-7 400G</a:t>
              </a:r>
              <a:endParaRPr lang="zh-CN" altLang="en-US" sz="900" dirty="0">
                <a:solidFill>
                  <a:srgbClr val="1D1D1A"/>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5">
              <a:clrChange>
                <a:clrFrom>
                  <a:srgbClr val="FFFFFF"/>
                </a:clrFrom>
                <a:clrTo>
                  <a:srgbClr val="FFFFFF">
                    <a:alpha val="0"/>
                  </a:srgbClr>
                </a:clrTo>
              </a:clrChange>
            </a:blip>
            <a:stretch>
              <a:fillRect/>
            </a:stretch>
          </p:blipFill>
          <p:spPr>
            <a:xfrm>
              <a:off x="6784760" y="1533117"/>
              <a:ext cx="2306994" cy="1315752"/>
            </a:xfrm>
            <a:prstGeom prst="rect">
              <a:avLst/>
            </a:prstGeom>
          </p:spPr>
        </p:pic>
      </p:grpSp>
      <p:pic>
        <p:nvPicPr>
          <p:cNvPr id="2" name="图片 1"/>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7309" t="25418" r="6684" b="23868"/>
          <a:stretch/>
        </p:blipFill>
        <p:spPr>
          <a:xfrm>
            <a:off x="3511669" y="1411521"/>
            <a:ext cx="709051" cy="312277"/>
          </a:xfrm>
          <a:prstGeom prst="rect">
            <a:avLst/>
          </a:prstGeom>
        </p:spPr>
      </p:pic>
      <p:pic>
        <p:nvPicPr>
          <p:cNvPr id="8" name="图片 7"/>
          <p:cNvPicPr>
            <a:picLocks noChangeAspect="1"/>
          </p:cNvPicPr>
          <p:nvPr/>
        </p:nvPicPr>
        <p:blipFill>
          <a:blip r:embed="rId7"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flipH="1">
            <a:off x="5326836" y="1327452"/>
            <a:ext cx="667731" cy="446809"/>
          </a:xfrm>
          <a:prstGeom prst="rect">
            <a:avLst/>
          </a:prstGeom>
        </p:spPr>
      </p:pic>
      <p:cxnSp>
        <p:nvCxnSpPr>
          <p:cNvPr id="13" name="直接连接符 12"/>
          <p:cNvCxnSpPr/>
          <p:nvPr/>
        </p:nvCxnSpPr>
        <p:spPr>
          <a:xfrm>
            <a:off x="3812594" y="1594767"/>
            <a:ext cx="1745316"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C850E636-A37E-45F1-8AE7-85D3B73FEC72}"/>
              </a:ext>
            </a:extLst>
          </p:cNvPr>
          <p:cNvSpPr txBox="1"/>
          <p:nvPr/>
        </p:nvSpPr>
        <p:spPr>
          <a:xfrm>
            <a:off x="3402080" y="1723798"/>
            <a:ext cx="1379628" cy="207749"/>
          </a:xfrm>
          <a:prstGeom prst="rect">
            <a:avLst/>
          </a:prstGeom>
          <a:noFill/>
        </p:spPr>
        <p:txBody>
          <a:bodyPr wrap="square">
            <a:spAutoFit/>
          </a:bodyPr>
          <a:lstStyle/>
          <a:p>
            <a:pPr defTabSz="685050" fontAlgn="auto">
              <a:spcBef>
                <a:spcPts val="0"/>
              </a:spcBef>
              <a:spcAft>
                <a:spcPts val="0"/>
              </a:spcAft>
              <a:buSzPct val="25000"/>
              <a:defRPr/>
            </a:pPr>
            <a:r>
              <a:rPr lang="en-US" altLang="zh-CN" sz="750" dirty="0">
                <a:solidFill>
                  <a:srgbClr val="000000"/>
                </a:solidFill>
                <a:latin typeface="微软雅黑" panose="020B0503020204020204" pitchFamily="34" charset="-122"/>
                <a:ea typeface="微软雅黑" panose="020B0503020204020204" pitchFamily="34" charset="-122"/>
              </a:rPr>
              <a:t>QDD 400G SR4/DR4</a:t>
            </a:r>
            <a:r>
              <a:rPr lang="zh-CN" altLang="en-US" sz="750" dirty="0">
                <a:solidFill>
                  <a:srgbClr val="000000"/>
                </a:solidFill>
                <a:latin typeface="微软雅黑" panose="020B0503020204020204" pitchFamily="34" charset="-122"/>
                <a:ea typeface="微软雅黑" panose="020B0503020204020204" pitchFamily="34" charset="-122"/>
              </a:rPr>
              <a:t>模块</a:t>
            </a:r>
            <a:endParaRPr lang="en-US" altLang="zh-CN" sz="675" dirty="0">
              <a:solidFill>
                <a:srgbClr val="00B0F0"/>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C850E636-A37E-45F1-8AE7-85D3B73FEC72}"/>
              </a:ext>
            </a:extLst>
          </p:cNvPr>
          <p:cNvSpPr txBox="1"/>
          <p:nvPr/>
        </p:nvSpPr>
        <p:spPr>
          <a:xfrm>
            <a:off x="4923056" y="1735671"/>
            <a:ext cx="1358574" cy="207749"/>
          </a:xfrm>
          <a:prstGeom prst="rect">
            <a:avLst/>
          </a:prstGeom>
          <a:noFill/>
        </p:spPr>
        <p:txBody>
          <a:bodyPr wrap="square">
            <a:spAutoFit/>
          </a:bodyPr>
          <a:lstStyle/>
          <a:p>
            <a:pPr defTabSz="685050" fontAlgn="auto">
              <a:spcBef>
                <a:spcPts val="0"/>
              </a:spcBef>
              <a:spcAft>
                <a:spcPts val="0"/>
              </a:spcAft>
              <a:buSzPct val="25000"/>
              <a:defRPr/>
            </a:pPr>
            <a:r>
              <a:rPr lang="en-US" altLang="zh-CN" sz="750" dirty="0">
                <a:solidFill>
                  <a:srgbClr val="000000"/>
                </a:solidFill>
                <a:latin typeface="微软雅黑" panose="020B0503020204020204" pitchFamily="34" charset="-122"/>
                <a:ea typeface="微软雅黑" panose="020B0503020204020204" pitchFamily="34" charset="-122"/>
              </a:rPr>
              <a:t>OSFP 400G SR4/DR4</a:t>
            </a:r>
            <a:r>
              <a:rPr lang="zh-CN" altLang="en-US" sz="750" dirty="0">
                <a:solidFill>
                  <a:srgbClr val="000000"/>
                </a:solidFill>
                <a:latin typeface="微软雅黑" panose="020B0503020204020204" pitchFamily="34" charset="-122"/>
                <a:ea typeface="微软雅黑" panose="020B0503020204020204" pitchFamily="34" charset="-122"/>
              </a:rPr>
              <a:t>模块</a:t>
            </a:r>
            <a:endParaRPr lang="en-US" altLang="zh-CN" sz="675" dirty="0">
              <a:solidFill>
                <a:srgbClr val="00B0F0"/>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C850E636-A37E-45F1-8AE7-85D3B73FEC72}"/>
              </a:ext>
            </a:extLst>
          </p:cNvPr>
          <p:cNvSpPr txBox="1"/>
          <p:nvPr/>
        </p:nvSpPr>
        <p:spPr>
          <a:xfrm>
            <a:off x="1263684" y="1277050"/>
            <a:ext cx="732893" cy="230832"/>
          </a:xfrm>
          <a:prstGeom prst="rect">
            <a:avLst/>
          </a:prstGeom>
        </p:spPr>
        <p:txBody>
          <a:bodyPr wrap="none">
            <a:spAutoFit/>
          </a:bodyPr>
          <a:lstStyle>
            <a:defPPr>
              <a:defRPr lang="en-US"/>
            </a:defPPr>
            <a:lvl1pPr>
              <a:defRPr sz="1200" b="1"/>
            </a:lvl1pPr>
          </a:lstStyle>
          <a:p>
            <a:pPr defTabSz="685584" fontAlgn="auto">
              <a:spcBef>
                <a:spcPts val="0"/>
              </a:spcBef>
              <a:spcAft>
                <a:spcPts val="0"/>
              </a:spcAft>
            </a:pPr>
            <a:r>
              <a:rPr lang="en-US" altLang="zh-CN" sz="900" dirty="0">
                <a:solidFill>
                  <a:srgbClr val="1D1D1A"/>
                </a:solidFill>
                <a:latin typeface="微软雅黑" panose="020B0503020204020204" pitchFamily="34" charset="-122"/>
                <a:ea typeface="微软雅黑" panose="020B0503020204020204" pitchFamily="34" charset="-122"/>
              </a:rPr>
              <a:t>S9820-8C</a:t>
            </a:r>
          </a:p>
        </p:txBody>
      </p:sp>
      <p:grpSp>
        <p:nvGrpSpPr>
          <p:cNvPr id="57" name="组合 56"/>
          <p:cNvGrpSpPr/>
          <p:nvPr/>
        </p:nvGrpSpPr>
        <p:grpSpPr>
          <a:xfrm>
            <a:off x="6446833" y="3080305"/>
            <a:ext cx="1527872" cy="790542"/>
            <a:chOff x="6784760" y="1533117"/>
            <a:chExt cx="2542937" cy="1315752"/>
          </a:xfrm>
        </p:grpSpPr>
        <p:sp>
          <p:nvSpPr>
            <p:cNvPr id="64" name="矩形 63"/>
            <p:cNvSpPr/>
            <p:nvPr/>
          </p:nvSpPr>
          <p:spPr>
            <a:xfrm>
              <a:off x="6982006" y="1554958"/>
              <a:ext cx="2345691" cy="384189"/>
            </a:xfrm>
            <a:prstGeom prst="rect">
              <a:avLst/>
            </a:prstGeom>
          </p:spPr>
          <p:txBody>
            <a:bodyPr wrap="none">
              <a:spAutoFit/>
            </a:bodyPr>
            <a:lstStyle/>
            <a:p>
              <a:pPr defTabSz="685584" fontAlgn="auto">
                <a:spcBef>
                  <a:spcPts val="0"/>
                </a:spcBef>
                <a:spcAft>
                  <a:spcPts val="0"/>
                </a:spcAft>
              </a:pPr>
              <a:r>
                <a:rPr lang="en-US" altLang="zh-CN" sz="900" b="1" dirty="0">
                  <a:solidFill>
                    <a:srgbClr val="1D1D1A"/>
                  </a:solidFill>
                  <a:latin typeface="微软雅黑" panose="020B0503020204020204" pitchFamily="34" charset="-122"/>
                  <a:ea typeface="微软雅黑" panose="020B0503020204020204" pitchFamily="34" charset="-122"/>
                </a:rPr>
                <a:t>NV ConnectX-7 400G</a:t>
              </a:r>
              <a:endParaRPr lang="zh-CN" altLang="en-US" sz="900" dirty="0">
                <a:solidFill>
                  <a:srgbClr val="1D1D1A"/>
                </a:solidFill>
                <a:latin typeface="微软雅黑" panose="020B0503020204020204" pitchFamily="34" charset="-122"/>
                <a:ea typeface="微软雅黑" panose="020B0503020204020204" pitchFamily="34" charset="-122"/>
              </a:endParaRPr>
            </a:p>
          </p:txBody>
        </p:sp>
        <p:pic>
          <p:nvPicPr>
            <p:cNvPr id="65" name="图片 64"/>
            <p:cNvPicPr>
              <a:picLocks noChangeAspect="1"/>
            </p:cNvPicPr>
            <p:nvPr/>
          </p:nvPicPr>
          <p:blipFill>
            <a:blip r:embed="rId5">
              <a:clrChange>
                <a:clrFrom>
                  <a:srgbClr val="FFFFFF"/>
                </a:clrFrom>
                <a:clrTo>
                  <a:srgbClr val="FFFFFF">
                    <a:alpha val="0"/>
                  </a:srgbClr>
                </a:clrTo>
              </a:clrChange>
            </a:blip>
            <a:stretch>
              <a:fillRect/>
            </a:stretch>
          </p:blipFill>
          <p:spPr>
            <a:xfrm>
              <a:off x="6784760" y="1533117"/>
              <a:ext cx="2306994" cy="1315752"/>
            </a:xfrm>
            <a:prstGeom prst="rect">
              <a:avLst/>
            </a:prstGeom>
          </p:spPr>
        </p:pic>
      </p:grpSp>
      <p:sp>
        <p:nvSpPr>
          <p:cNvPr id="74" name="文本框 73">
            <a:extLst>
              <a:ext uri="{FF2B5EF4-FFF2-40B4-BE49-F238E27FC236}">
                <a16:creationId xmlns:a16="http://schemas.microsoft.com/office/drawing/2014/main" id="{C850E636-A37E-45F1-8AE7-85D3B73FEC72}"/>
              </a:ext>
            </a:extLst>
          </p:cNvPr>
          <p:cNvSpPr txBox="1"/>
          <p:nvPr/>
        </p:nvSpPr>
        <p:spPr>
          <a:xfrm>
            <a:off x="3332342" y="1246114"/>
            <a:ext cx="1196161" cy="230832"/>
          </a:xfrm>
          <a:prstGeom prst="rect">
            <a:avLst/>
          </a:prstGeom>
        </p:spPr>
        <p:txBody>
          <a:bodyPr wrap="none">
            <a:spAutoFit/>
          </a:bodyPr>
          <a:lstStyle>
            <a:defPPr>
              <a:defRPr lang="en-US"/>
            </a:defPPr>
            <a:lvl1pPr>
              <a:defRPr sz="1200" b="1"/>
            </a:lvl1pPr>
          </a:lstStyle>
          <a:p>
            <a:pPr defTabSz="685584" fontAlgn="auto">
              <a:spcBef>
                <a:spcPts val="0"/>
              </a:spcBef>
              <a:spcAft>
                <a:spcPts val="0"/>
              </a:spcAft>
            </a:pPr>
            <a:r>
              <a:rPr lang="zh-CN" altLang="en-US" sz="900" dirty="0">
                <a:solidFill>
                  <a:srgbClr val="1D1D1A"/>
                </a:solidFill>
                <a:latin typeface="微软雅黑" panose="020B0503020204020204" pitchFamily="34" charset="-122"/>
                <a:ea typeface="微软雅黑" panose="020B0503020204020204" pitchFamily="34" charset="-122"/>
              </a:rPr>
              <a:t>方式一：模块</a:t>
            </a:r>
            <a:r>
              <a:rPr lang="en-US" altLang="zh-CN" sz="900" dirty="0">
                <a:solidFill>
                  <a:srgbClr val="1D1D1A"/>
                </a:solidFill>
                <a:latin typeface="微软雅黑" panose="020B0503020204020204" pitchFamily="34" charset="-122"/>
                <a:ea typeface="微软雅黑" panose="020B0503020204020204" pitchFamily="34" charset="-122"/>
              </a:rPr>
              <a:t>+</a:t>
            </a:r>
            <a:r>
              <a:rPr lang="zh-CN" altLang="en-US" sz="900" dirty="0">
                <a:solidFill>
                  <a:srgbClr val="1D1D1A"/>
                </a:solidFill>
                <a:latin typeface="微软雅黑" panose="020B0503020204020204" pitchFamily="34" charset="-122"/>
                <a:ea typeface="微软雅黑" panose="020B0503020204020204" pitchFamily="34" charset="-122"/>
              </a:rPr>
              <a:t>光纤</a:t>
            </a:r>
            <a:endParaRPr lang="en-US" altLang="zh-CN" sz="900" dirty="0">
              <a:solidFill>
                <a:srgbClr val="1D1D1A"/>
              </a:solidFill>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C850E636-A37E-45F1-8AE7-85D3B73FEC72}"/>
              </a:ext>
            </a:extLst>
          </p:cNvPr>
          <p:cNvSpPr txBox="1"/>
          <p:nvPr/>
        </p:nvSpPr>
        <p:spPr>
          <a:xfrm>
            <a:off x="3332341" y="1954840"/>
            <a:ext cx="530915" cy="230832"/>
          </a:xfrm>
          <a:prstGeom prst="rect">
            <a:avLst/>
          </a:prstGeom>
        </p:spPr>
        <p:txBody>
          <a:bodyPr wrap="none">
            <a:spAutoFit/>
          </a:bodyPr>
          <a:lstStyle>
            <a:defPPr>
              <a:defRPr lang="en-US"/>
            </a:defPPr>
            <a:lvl1pPr>
              <a:defRPr sz="1200" b="1"/>
            </a:lvl1pPr>
          </a:lstStyle>
          <a:p>
            <a:pPr defTabSz="685584" fontAlgn="auto">
              <a:spcBef>
                <a:spcPts val="0"/>
              </a:spcBef>
              <a:spcAft>
                <a:spcPts val="0"/>
              </a:spcAft>
            </a:pPr>
            <a:r>
              <a:rPr lang="zh-CN" altLang="en-US" sz="900" dirty="0">
                <a:solidFill>
                  <a:srgbClr val="1D1D1A"/>
                </a:solidFill>
                <a:latin typeface="微软雅黑" panose="020B0503020204020204" pitchFamily="34" charset="-122"/>
                <a:ea typeface="微软雅黑" panose="020B0503020204020204" pitchFamily="34" charset="-122"/>
              </a:rPr>
              <a:t>方式二</a:t>
            </a:r>
            <a:endParaRPr lang="en-US" altLang="zh-CN" sz="900" dirty="0">
              <a:solidFill>
                <a:srgbClr val="1D1D1A"/>
              </a:solidFill>
              <a:latin typeface="微软雅黑" panose="020B0503020204020204" pitchFamily="34" charset="-122"/>
              <a:ea typeface="微软雅黑" panose="020B0503020204020204" pitchFamily="34" charset="-122"/>
            </a:endParaRPr>
          </a:p>
        </p:txBody>
      </p:sp>
      <p:sp>
        <p:nvSpPr>
          <p:cNvPr id="77" name="矩形 76"/>
          <p:cNvSpPr/>
          <p:nvPr/>
        </p:nvSpPr>
        <p:spPr>
          <a:xfrm>
            <a:off x="3332341" y="1958908"/>
            <a:ext cx="2835768" cy="641784"/>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sp>
        <p:nvSpPr>
          <p:cNvPr id="78" name="文本框 77">
            <a:extLst>
              <a:ext uri="{FF2B5EF4-FFF2-40B4-BE49-F238E27FC236}">
                <a16:creationId xmlns:a16="http://schemas.microsoft.com/office/drawing/2014/main" id="{C850E636-A37E-45F1-8AE7-85D3B73FEC72}"/>
              </a:ext>
            </a:extLst>
          </p:cNvPr>
          <p:cNvSpPr txBox="1"/>
          <p:nvPr/>
        </p:nvSpPr>
        <p:spPr>
          <a:xfrm>
            <a:off x="1906421" y="1590257"/>
            <a:ext cx="295954" cy="253916"/>
          </a:xfrm>
          <a:prstGeom prst="rect">
            <a:avLst/>
          </a:prstGeom>
          <a:noFill/>
        </p:spPr>
        <p:txBody>
          <a:bodyPr wrap="square">
            <a:spAutoFit/>
          </a:bodyPr>
          <a:lstStyle/>
          <a:p>
            <a:pPr defTabSz="685050" fontAlgn="auto">
              <a:spcBef>
                <a:spcPts val="0"/>
              </a:spcBef>
              <a:spcAft>
                <a:spcPts val="0"/>
              </a:spcAft>
              <a:buSzPct val="25000"/>
              <a:defRPr/>
            </a:pPr>
            <a:r>
              <a:rPr lang="zh-CN" altLang="en-US" sz="1050" b="1" dirty="0">
                <a:solidFill>
                  <a:srgbClr val="FF0000"/>
                </a:solidFill>
                <a:latin typeface="微软雅黑" panose="020B0503020204020204" pitchFamily="34" charset="-122"/>
                <a:ea typeface="微软雅黑" panose="020B0503020204020204" pitchFamily="34" charset="-122"/>
              </a:rPr>
              <a:t>或</a:t>
            </a:r>
            <a:endParaRPr lang="en-US" altLang="zh-CN" sz="900" b="1" dirty="0">
              <a:solidFill>
                <a:srgbClr val="FF0000"/>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C850E636-A37E-45F1-8AE7-85D3B73FEC72}"/>
              </a:ext>
            </a:extLst>
          </p:cNvPr>
          <p:cNvSpPr txBox="1"/>
          <p:nvPr/>
        </p:nvSpPr>
        <p:spPr>
          <a:xfrm>
            <a:off x="3007032" y="1834899"/>
            <a:ext cx="295954" cy="323037"/>
          </a:xfrm>
          <a:prstGeom prst="rect">
            <a:avLst/>
          </a:prstGeom>
          <a:noFill/>
        </p:spPr>
        <p:txBody>
          <a:bodyPr wrap="square">
            <a:spAutoFit/>
          </a:bodyPr>
          <a:lstStyle/>
          <a:p>
            <a:pPr defTabSz="685050" fontAlgn="auto">
              <a:spcBef>
                <a:spcPts val="0"/>
              </a:spcBef>
              <a:spcAft>
                <a:spcPts val="0"/>
              </a:spcAft>
              <a:buSzPct val="25000"/>
              <a:defRPr/>
            </a:pPr>
            <a:r>
              <a:rPr lang="en-US" altLang="zh-CN" sz="1499" b="1" dirty="0">
                <a:solidFill>
                  <a:srgbClr val="FF0000"/>
                </a:solidFill>
                <a:latin typeface="微软雅黑" panose="020B0503020204020204" pitchFamily="34" charset="-122"/>
                <a:ea typeface="微软雅黑" panose="020B0503020204020204" pitchFamily="34" charset="-122"/>
              </a:rPr>
              <a:t>+</a:t>
            </a:r>
            <a:endParaRPr lang="en-US" altLang="zh-CN" sz="1349" b="1" dirty="0">
              <a:solidFill>
                <a:srgbClr val="FF0000"/>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C850E636-A37E-45F1-8AE7-85D3B73FEC72}"/>
              </a:ext>
            </a:extLst>
          </p:cNvPr>
          <p:cNvSpPr txBox="1"/>
          <p:nvPr/>
        </p:nvSpPr>
        <p:spPr>
          <a:xfrm>
            <a:off x="6210527" y="1834899"/>
            <a:ext cx="295954" cy="323037"/>
          </a:xfrm>
          <a:prstGeom prst="rect">
            <a:avLst/>
          </a:prstGeom>
          <a:noFill/>
        </p:spPr>
        <p:txBody>
          <a:bodyPr wrap="square">
            <a:spAutoFit/>
          </a:bodyPr>
          <a:lstStyle/>
          <a:p>
            <a:pPr defTabSz="685050" fontAlgn="auto">
              <a:spcBef>
                <a:spcPts val="0"/>
              </a:spcBef>
              <a:spcAft>
                <a:spcPts val="0"/>
              </a:spcAft>
              <a:buSzPct val="25000"/>
              <a:defRPr/>
            </a:pPr>
            <a:r>
              <a:rPr lang="en-US" altLang="zh-CN" sz="1499" b="1" dirty="0">
                <a:solidFill>
                  <a:srgbClr val="FF0000"/>
                </a:solidFill>
                <a:latin typeface="微软雅黑" panose="020B0503020204020204" pitchFamily="34" charset="-122"/>
                <a:ea typeface="微软雅黑" panose="020B0503020204020204" pitchFamily="34" charset="-122"/>
              </a:rPr>
              <a:t>+</a:t>
            </a:r>
            <a:endParaRPr lang="en-US" altLang="zh-CN" sz="1349" b="1" dirty="0">
              <a:solidFill>
                <a:srgbClr val="FF0000"/>
              </a:solidFill>
              <a:latin typeface="微软雅黑" panose="020B0503020204020204" pitchFamily="34" charset="-122"/>
              <a:ea typeface="微软雅黑" panose="020B0503020204020204" pitchFamily="34" charset="-122"/>
            </a:endParaRPr>
          </a:p>
        </p:txBody>
      </p:sp>
      <p:pic>
        <p:nvPicPr>
          <p:cNvPr id="81" name="图片 80"/>
          <p:cNvPicPr/>
          <p:nvPr/>
        </p:nvPicPr>
        <p:blipFill>
          <a:blip r:embed="rId8">
            <a:clrChange>
              <a:clrFrom>
                <a:srgbClr val="1F1F1F"/>
              </a:clrFrom>
              <a:clrTo>
                <a:srgbClr val="1F1F1F">
                  <a:alpha val="0"/>
                </a:srgbClr>
              </a:clrTo>
            </a:clrChange>
          </a:blip>
          <a:stretch>
            <a:fillRect/>
          </a:stretch>
        </p:blipFill>
        <p:spPr>
          <a:xfrm>
            <a:off x="1885586" y="3322731"/>
            <a:ext cx="845491" cy="350863"/>
          </a:xfrm>
          <a:prstGeom prst="rect">
            <a:avLst/>
          </a:prstGeom>
        </p:spPr>
      </p:pic>
      <p:sp>
        <p:nvSpPr>
          <p:cNvPr id="82" name="文本框 81">
            <a:extLst>
              <a:ext uri="{FF2B5EF4-FFF2-40B4-BE49-F238E27FC236}">
                <a16:creationId xmlns:a16="http://schemas.microsoft.com/office/drawing/2014/main" id="{C850E636-A37E-45F1-8AE7-85D3B73FEC72}"/>
              </a:ext>
            </a:extLst>
          </p:cNvPr>
          <p:cNvSpPr txBox="1"/>
          <p:nvPr/>
        </p:nvSpPr>
        <p:spPr>
          <a:xfrm>
            <a:off x="1809366" y="3080305"/>
            <a:ext cx="982961" cy="230832"/>
          </a:xfrm>
          <a:prstGeom prst="rect">
            <a:avLst/>
          </a:prstGeom>
        </p:spPr>
        <p:txBody>
          <a:bodyPr wrap="none">
            <a:spAutoFit/>
          </a:bodyPr>
          <a:lstStyle>
            <a:defPPr>
              <a:defRPr lang="en-US"/>
            </a:defPPr>
            <a:lvl1pPr>
              <a:defRPr sz="1200" b="1"/>
            </a:lvl1pPr>
          </a:lstStyle>
          <a:p>
            <a:pPr defTabSz="685584" fontAlgn="auto">
              <a:spcBef>
                <a:spcPts val="0"/>
              </a:spcBef>
              <a:spcAft>
                <a:spcPts val="0"/>
              </a:spcAft>
            </a:pPr>
            <a:r>
              <a:rPr lang="en-US" altLang="zh-CN" sz="900" dirty="0">
                <a:solidFill>
                  <a:srgbClr val="1D1D1A"/>
                </a:solidFill>
                <a:latin typeface="微软雅黑" panose="020B0503020204020204" pitchFamily="34" charset="-122"/>
                <a:ea typeface="微软雅黑" panose="020B0503020204020204" pitchFamily="34" charset="-122"/>
              </a:rPr>
              <a:t>S9827-128DH</a:t>
            </a:r>
          </a:p>
        </p:txBody>
      </p:sp>
      <p:sp>
        <p:nvSpPr>
          <p:cNvPr id="83" name="文本框 82">
            <a:extLst>
              <a:ext uri="{FF2B5EF4-FFF2-40B4-BE49-F238E27FC236}">
                <a16:creationId xmlns:a16="http://schemas.microsoft.com/office/drawing/2014/main" id="{C850E636-A37E-45F1-8AE7-85D3B73FEC72}"/>
              </a:ext>
            </a:extLst>
          </p:cNvPr>
          <p:cNvSpPr txBox="1"/>
          <p:nvPr/>
        </p:nvSpPr>
        <p:spPr>
          <a:xfrm>
            <a:off x="1851212" y="3715695"/>
            <a:ext cx="1030334" cy="207749"/>
          </a:xfrm>
          <a:prstGeom prst="rect">
            <a:avLst/>
          </a:prstGeom>
          <a:noFill/>
        </p:spPr>
        <p:txBody>
          <a:bodyPr wrap="square">
            <a:spAutoFit/>
          </a:bodyPr>
          <a:lstStyle/>
          <a:p>
            <a:pPr defTabSz="685050" fontAlgn="auto">
              <a:spcBef>
                <a:spcPts val="0"/>
              </a:spcBef>
              <a:spcAft>
                <a:spcPts val="0"/>
              </a:spcAft>
              <a:buSzPct val="25000"/>
              <a:defRPr/>
            </a:pPr>
            <a:r>
              <a:rPr lang="en-US" altLang="zh-CN" sz="750" dirty="0">
                <a:solidFill>
                  <a:srgbClr val="000000"/>
                </a:solidFill>
                <a:latin typeface="微软雅黑" panose="020B0503020204020204" pitchFamily="34" charset="-122"/>
                <a:ea typeface="微软雅黑" panose="020B0503020204020204" pitchFamily="34" charset="-122"/>
              </a:rPr>
              <a:t>128</a:t>
            </a:r>
            <a:r>
              <a:rPr lang="zh-CN" altLang="en-US" sz="750" dirty="0">
                <a:solidFill>
                  <a:srgbClr val="000000"/>
                </a:solidFill>
                <a:latin typeface="微软雅黑" panose="020B0503020204020204" pitchFamily="34" charset="-122"/>
                <a:ea typeface="微软雅黑" panose="020B0503020204020204" pitchFamily="34" charset="-122"/>
              </a:rPr>
              <a:t>*</a:t>
            </a:r>
            <a:r>
              <a:rPr lang="en-US" altLang="zh-CN" sz="750" dirty="0">
                <a:solidFill>
                  <a:srgbClr val="000000"/>
                </a:solidFill>
                <a:latin typeface="微软雅黑" panose="020B0503020204020204" pitchFamily="34" charset="-122"/>
                <a:ea typeface="微软雅黑" panose="020B0503020204020204" pitchFamily="34" charset="-122"/>
              </a:rPr>
              <a:t>Q112 400G</a:t>
            </a:r>
            <a:endParaRPr lang="en-US" altLang="zh-CN" sz="675" dirty="0">
              <a:solidFill>
                <a:srgbClr val="00B0F0"/>
              </a:solidFill>
              <a:latin typeface="微软雅黑" panose="020B0503020204020204" pitchFamily="34" charset="-122"/>
              <a:ea typeface="微软雅黑" panose="020B0503020204020204" pitchFamily="34" charset="-122"/>
            </a:endParaRPr>
          </a:p>
        </p:txBody>
      </p:sp>
      <p:sp>
        <p:nvSpPr>
          <p:cNvPr id="84" name="矩形 83"/>
          <p:cNvSpPr/>
          <p:nvPr/>
        </p:nvSpPr>
        <p:spPr>
          <a:xfrm>
            <a:off x="3332341" y="2810637"/>
            <a:ext cx="2835768" cy="641784"/>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pic>
        <p:nvPicPr>
          <p:cNvPr id="85" name="图片 8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7309" t="25418" r="6684" b="23868"/>
          <a:stretch/>
        </p:blipFill>
        <p:spPr>
          <a:xfrm>
            <a:off x="3511669" y="2955550"/>
            <a:ext cx="709051" cy="312277"/>
          </a:xfrm>
          <a:prstGeom prst="rect">
            <a:avLst/>
          </a:prstGeom>
        </p:spPr>
      </p:pic>
      <p:pic>
        <p:nvPicPr>
          <p:cNvPr id="86" name="图片 85"/>
          <p:cNvPicPr>
            <a:picLocks noChangeAspect="1"/>
          </p:cNvPicPr>
          <p:nvPr/>
        </p:nvPicPr>
        <p:blipFill>
          <a:blip r:embed="rId7"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flipH="1">
            <a:off x="5326836" y="2871480"/>
            <a:ext cx="667731" cy="446809"/>
          </a:xfrm>
          <a:prstGeom prst="rect">
            <a:avLst/>
          </a:prstGeom>
        </p:spPr>
      </p:pic>
      <p:cxnSp>
        <p:nvCxnSpPr>
          <p:cNvPr id="87" name="直接连接符 86"/>
          <p:cNvCxnSpPr/>
          <p:nvPr/>
        </p:nvCxnSpPr>
        <p:spPr>
          <a:xfrm>
            <a:off x="3812594" y="3138795"/>
            <a:ext cx="1745316"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C850E636-A37E-45F1-8AE7-85D3B73FEC72}"/>
              </a:ext>
            </a:extLst>
          </p:cNvPr>
          <p:cNvSpPr txBox="1"/>
          <p:nvPr/>
        </p:nvSpPr>
        <p:spPr>
          <a:xfrm>
            <a:off x="3402080" y="3267827"/>
            <a:ext cx="984671" cy="207749"/>
          </a:xfrm>
          <a:prstGeom prst="rect">
            <a:avLst/>
          </a:prstGeom>
          <a:noFill/>
        </p:spPr>
        <p:txBody>
          <a:bodyPr wrap="square">
            <a:spAutoFit/>
          </a:bodyPr>
          <a:lstStyle/>
          <a:p>
            <a:pPr defTabSz="685050" fontAlgn="auto">
              <a:spcBef>
                <a:spcPts val="0"/>
              </a:spcBef>
              <a:spcAft>
                <a:spcPts val="0"/>
              </a:spcAft>
              <a:buSzPct val="25000"/>
              <a:defRPr/>
            </a:pPr>
            <a:r>
              <a:rPr lang="en-US" altLang="zh-CN" sz="750" dirty="0">
                <a:solidFill>
                  <a:srgbClr val="000000"/>
                </a:solidFill>
                <a:latin typeface="微软雅黑" panose="020B0503020204020204" pitchFamily="34" charset="-122"/>
                <a:ea typeface="微软雅黑" panose="020B0503020204020204" pitchFamily="34" charset="-122"/>
              </a:rPr>
              <a:t>Q112 400G</a:t>
            </a:r>
            <a:r>
              <a:rPr lang="zh-CN" altLang="en-US" sz="750" dirty="0">
                <a:solidFill>
                  <a:srgbClr val="000000"/>
                </a:solidFill>
                <a:latin typeface="微软雅黑" panose="020B0503020204020204" pitchFamily="34" charset="-122"/>
                <a:ea typeface="微软雅黑" panose="020B0503020204020204" pitchFamily="34" charset="-122"/>
              </a:rPr>
              <a:t>模块</a:t>
            </a:r>
            <a:endParaRPr lang="en-US" altLang="zh-CN" sz="675" dirty="0">
              <a:solidFill>
                <a:srgbClr val="00B0F0"/>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C850E636-A37E-45F1-8AE7-85D3B73FEC72}"/>
              </a:ext>
            </a:extLst>
          </p:cNvPr>
          <p:cNvSpPr txBox="1"/>
          <p:nvPr/>
        </p:nvSpPr>
        <p:spPr>
          <a:xfrm>
            <a:off x="5296959" y="3290509"/>
            <a:ext cx="984671" cy="207749"/>
          </a:xfrm>
          <a:prstGeom prst="rect">
            <a:avLst/>
          </a:prstGeom>
          <a:noFill/>
        </p:spPr>
        <p:txBody>
          <a:bodyPr wrap="square">
            <a:spAutoFit/>
          </a:bodyPr>
          <a:lstStyle/>
          <a:p>
            <a:pPr defTabSz="685050" fontAlgn="auto">
              <a:spcBef>
                <a:spcPts val="0"/>
              </a:spcBef>
              <a:spcAft>
                <a:spcPts val="0"/>
              </a:spcAft>
              <a:buSzPct val="25000"/>
              <a:defRPr/>
            </a:pPr>
            <a:r>
              <a:rPr lang="en-US" altLang="zh-CN" sz="750" dirty="0">
                <a:solidFill>
                  <a:srgbClr val="000000"/>
                </a:solidFill>
                <a:latin typeface="微软雅黑" panose="020B0503020204020204" pitchFamily="34" charset="-122"/>
                <a:ea typeface="微软雅黑" panose="020B0503020204020204" pitchFamily="34" charset="-122"/>
              </a:rPr>
              <a:t>OSFP 400G</a:t>
            </a:r>
            <a:r>
              <a:rPr lang="zh-CN" altLang="en-US" sz="750" dirty="0">
                <a:solidFill>
                  <a:srgbClr val="000000"/>
                </a:solidFill>
                <a:latin typeface="微软雅黑" panose="020B0503020204020204" pitchFamily="34" charset="-122"/>
                <a:ea typeface="微软雅黑" panose="020B0503020204020204" pitchFamily="34" charset="-122"/>
              </a:rPr>
              <a:t>模块</a:t>
            </a:r>
            <a:endParaRPr lang="en-US" altLang="zh-CN" sz="675" dirty="0">
              <a:solidFill>
                <a:srgbClr val="00B0F0"/>
              </a:solidFill>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C850E636-A37E-45F1-8AE7-85D3B73FEC72}"/>
              </a:ext>
            </a:extLst>
          </p:cNvPr>
          <p:cNvSpPr txBox="1"/>
          <p:nvPr/>
        </p:nvSpPr>
        <p:spPr>
          <a:xfrm>
            <a:off x="3332341" y="2790143"/>
            <a:ext cx="1027845" cy="207749"/>
          </a:xfrm>
          <a:prstGeom prst="rect">
            <a:avLst/>
          </a:prstGeom>
        </p:spPr>
        <p:txBody>
          <a:bodyPr wrap="none">
            <a:spAutoFit/>
          </a:bodyPr>
          <a:lstStyle>
            <a:defPPr>
              <a:defRPr lang="en-US"/>
            </a:defPPr>
            <a:lvl1pPr>
              <a:defRPr sz="1200" b="1"/>
            </a:lvl1pPr>
          </a:lstStyle>
          <a:p>
            <a:pPr defTabSz="685584" fontAlgn="auto">
              <a:spcBef>
                <a:spcPts val="0"/>
              </a:spcBef>
              <a:spcAft>
                <a:spcPts val="0"/>
              </a:spcAft>
            </a:pPr>
            <a:r>
              <a:rPr lang="zh-CN" altLang="en-US" sz="750" dirty="0">
                <a:solidFill>
                  <a:srgbClr val="1D1D1A"/>
                </a:solidFill>
                <a:latin typeface="微软雅黑" panose="020B0503020204020204" pitchFamily="34" charset="-122"/>
                <a:ea typeface="黑体" panose="02010609060101010101" pitchFamily="49" charset="-122"/>
              </a:rPr>
              <a:t>方式一：模块</a:t>
            </a:r>
            <a:r>
              <a:rPr lang="en-US" altLang="zh-CN" sz="750" dirty="0">
                <a:solidFill>
                  <a:srgbClr val="1D1D1A"/>
                </a:solidFill>
                <a:latin typeface="微软雅黑" panose="020B0503020204020204" pitchFamily="34" charset="-122"/>
                <a:ea typeface="黑体" panose="02010609060101010101" pitchFamily="49" charset="-122"/>
              </a:rPr>
              <a:t>+</a:t>
            </a:r>
            <a:r>
              <a:rPr lang="zh-CN" altLang="en-US" sz="750" dirty="0">
                <a:solidFill>
                  <a:srgbClr val="1D1D1A"/>
                </a:solidFill>
                <a:latin typeface="微软雅黑" panose="020B0503020204020204" pitchFamily="34" charset="-122"/>
                <a:ea typeface="黑体" panose="02010609060101010101" pitchFamily="49" charset="-122"/>
              </a:rPr>
              <a:t>光纤</a:t>
            </a:r>
            <a:endParaRPr lang="en-US" altLang="zh-CN" sz="750" dirty="0">
              <a:solidFill>
                <a:srgbClr val="1D1D1A"/>
              </a:solidFill>
              <a:latin typeface="微软雅黑" panose="020B0503020204020204" pitchFamily="34" charset="-122"/>
              <a:ea typeface="黑体" panose="02010609060101010101" pitchFamily="49" charset="-122"/>
            </a:endParaRPr>
          </a:p>
        </p:txBody>
      </p:sp>
      <p:sp>
        <p:nvSpPr>
          <p:cNvPr id="91" name="文本框 90">
            <a:extLst>
              <a:ext uri="{FF2B5EF4-FFF2-40B4-BE49-F238E27FC236}">
                <a16:creationId xmlns:a16="http://schemas.microsoft.com/office/drawing/2014/main" id="{C850E636-A37E-45F1-8AE7-85D3B73FEC72}"/>
              </a:ext>
            </a:extLst>
          </p:cNvPr>
          <p:cNvSpPr txBox="1"/>
          <p:nvPr/>
        </p:nvSpPr>
        <p:spPr>
          <a:xfrm>
            <a:off x="3332341" y="3498869"/>
            <a:ext cx="530915" cy="230832"/>
          </a:xfrm>
          <a:prstGeom prst="rect">
            <a:avLst/>
          </a:prstGeom>
        </p:spPr>
        <p:txBody>
          <a:bodyPr wrap="none">
            <a:spAutoFit/>
          </a:bodyPr>
          <a:lstStyle>
            <a:defPPr>
              <a:defRPr lang="en-US"/>
            </a:defPPr>
            <a:lvl1pPr>
              <a:defRPr sz="1200" b="1"/>
            </a:lvl1pPr>
          </a:lstStyle>
          <a:p>
            <a:pPr defTabSz="685584" fontAlgn="auto">
              <a:spcBef>
                <a:spcPts val="0"/>
              </a:spcBef>
              <a:spcAft>
                <a:spcPts val="0"/>
              </a:spcAft>
            </a:pPr>
            <a:r>
              <a:rPr lang="zh-CN" altLang="en-US" sz="900" dirty="0">
                <a:solidFill>
                  <a:srgbClr val="1D1D1A"/>
                </a:solidFill>
                <a:latin typeface="微软雅黑" panose="020B0503020204020204" pitchFamily="34" charset="-122"/>
                <a:ea typeface="微软雅黑" panose="020B0503020204020204" pitchFamily="34" charset="-122"/>
              </a:rPr>
              <a:t>方式二</a:t>
            </a:r>
            <a:endParaRPr lang="en-US" altLang="zh-CN" sz="900" dirty="0">
              <a:solidFill>
                <a:srgbClr val="1D1D1A"/>
              </a:solidFill>
              <a:latin typeface="微软雅黑" panose="020B0503020204020204" pitchFamily="34" charset="-122"/>
              <a:ea typeface="微软雅黑" panose="020B0503020204020204" pitchFamily="34" charset="-122"/>
            </a:endParaRPr>
          </a:p>
        </p:txBody>
      </p:sp>
      <p:sp>
        <p:nvSpPr>
          <p:cNvPr id="92" name="矩形 91"/>
          <p:cNvSpPr/>
          <p:nvPr/>
        </p:nvSpPr>
        <p:spPr>
          <a:xfrm>
            <a:off x="3332341" y="3502937"/>
            <a:ext cx="2835768" cy="641784"/>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sp>
        <p:nvSpPr>
          <p:cNvPr id="93" name="文本框 92">
            <a:extLst>
              <a:ext uri="{FF2B5EF4-FFF2-40B4-BE49-F238E27FC236}">
                <a16:creationId xmlns:a16="http://schemas.microsoft.com/office/drawing/2014/main" id="{C850E636-A37E-45F1-8AE7-85D3B73FEC72}"/>
              </a:ext>
            </a:extLst>
          </p:cNvPr>
          <p:cNvSpPr txBox="1"/>
          <p:nvPr/>
        </p:nvSpPr>
        <p:spPr>
          <a:xfrm>
            <a:off x="3007032" y="3378928"/>
            <a:ext cx="295954" cy="323037"/>
          </a:xfrm>
          <a:prstGeom prst="rect">
            <a:avLst/>
          </a:prstGeom>
          <a:noFill/>
        </p:spPr>
        <p:txBody>
          <a:bodyPr wrap="square">
            <a:spAutoFit/>
          </a:bodyPr>
          <a:lstStyle/>
          <a:p>
            <a:pPr defTabSz="685050" fontAlgn="auto">
              <a:spcBef>
                <a:spcPts val="0"/>
              </a:spcBef>
              <a:spcAft>
                <a:spcPts val="0"/>
              </a:spcAft>
              <a:buSzPct val="25000"/>
              <a:defRPr/>
            </a:pPr>
            <a:r>
              <a:rPr lang="en-US" altLang="zh-CN" sz="1499" b="1" dirty="0">
                <a:solidFill>
                  <a:srgbClr val="FF0000"/>
                </a:solidFill>
                <a:latin typeface="微软雅黑" panose="020B0503020204020204" pitchFamily="34" charset="-122"/>
                <a:ea typeface="微软雅黑" panose="020B0503020204020204" pitchFamily="34" charset="-122"/>
              </a:rPr>
              <a:t>+</a:t>
            </a:r>
            <a:endParaRPr lang="en-US" altLang="zh-CN" sz="1349" b="1" dirty="0">
              <a:solidFill>
                <a:srgbClr val="FF0000"/>
              </a:solidFill>
              <a:latin typeface="微软雅黑" panose="020B0503020204020204" pitchFamily="34" charset="-122"/>
              <a:ea typeface="微软雅黑" panose="020B0503020204020204" pitchFamily="34" charset="-122"/>
            </a:endParaRPr>
          </a:p>
        </p:txBody>
      </p:sp>
      <p:sp>
        <p:nvSpPr>
          <p:cNvPr id="94" name="文本框 93">
            <a:extLst>
              <a:ext uri="{FF2B5EF4-FFF2-40B4-BE49-F238E27FC236}">
                <a16:creationId xmlns:a16="http://schemas.microsoft.com/office/drawing/2014/main" id="{C850E636-A37E-45F1-8AE7-85D3B73FEC72}"/>
              </a:ext>
            </a:extLst>
          </p:cNvPr>
          <p:cNvSpPr txBox="1"/>
          <p:nvPr/>
        </p:nvSpPr>
        <p:spPr>
          <a:xfrm>
            <a:off x="6210527" y="3378928"/>
            <a:ext cx="295954" cy="323037"/>
          </a:xfrm>
          <a:prstGeom prst="rect">
            <a:avLst/>
          </a:prstGeom>
          <a:noFill/>
        </p:spPr>
        <p:txBody>
          <a:bodyPr wrap="square">
            <a:spAutoFit/>
          </a:bodyPr>
          <a:lstStyle/>
          <a:p>
            <a:pPr defTabSz="685050" fontAlgn="auto">
              <a:spcBef>
                <a:spcPts val="0"/>
              </a:spcBef>
              <a:spcAft>
                <a:spcPts val="0"/>
              </a:spcAft>
              <a:buSzPct val="25000"/>
              <a:defRPr/>
            </a:pPr>
            <a:r>
              <a:rPr lang="en-US" altLang="zh-CN" sz="1499" b="1" dirty="0">
                <a:solidFill>
                  <a:srgbClr val="FF0000"/>
                </a:solidFill>
                <a:latin typeface="微软雅黑" panose="020B0503020204020204" pitchFamily="34" charset="-122"/>
                <a:ea typeface="微软雅黑" panose="020B0503020204020204" pitchFamily="34" charset="-122"/>
              </a:rPr>
              <a:t>+</a:t>
            </a:r>
            <a:endParaRPr lang="en-US" altLang="zh-CN" sz="1349" b="1" dirty="0">
              <a:solidFill>
                <a:srgbClr val="FF0000"/>
              </a:solidFill>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C850E636-A37E-45F1-8AE7-85D3B73FEC72}"/>
              </a:ext>
            </a:extLst>
          </p:cNvPr>
          <p:cNvSpPr txBox="1"/>
          <p:nvPr/>
        </p:nvSpPr>
        <p:spPr>
          <a:xfrm>
            <a:off x="3332342" y="1946507"/>
            <a:ext cx="904415" cy="230832"/>
          </a:xfrm>
          <a:prstGeom prst="rect">
            <a:avLst/>
          </a:prstGeom>
        </p:spPr>
        <p:txBody>
          <a:bodyPr wrap="none">
            <a:spAutoFit/>
          </a:bodyPr>
          <a:lstStyle>
            <a:defPPr>
              <a:defRPr lang="en-US"/>
            </a:defPPr>
            <a:lvl1pPr>
              <a:defRPr sz="1200" b="1"/>
            </a:lvl1pPr>
          </a:lstStyle>
          <a:p>
            <a:pPr defTabSz="685584" fontAlgn="auto">
              <a:spcBef>
                <a:spcPts val="0"/>
              </a:spcBef>
              <a:spcAft>
                <a:spcPts val="0"/>
              </a:spcAft>
            </a:pPr>
            <a:r>
              <a:rPr lang="zh-CN" altLang="en-US" sz="900" dirty="0">
                <a:solidFill>
                  <a:srgbClr val="1D1D1A"/>
                </a:solidFill>
                <a:latin typeface="微软雅黑" panose="020B0503020204020204" pitchFamily="34" charset="-122"/>
                <a:ea typeface="微软雅黑" panose="020B0503020204020204" pitchFamily="34" charset="-122"/>
              </a:rPr>
              <a:t>方式二：</a:t>
            </a:r>
            <a:r>
              <a:rPr lang="en-US" altLang="zh-CN" sz="900" dirty="0">
                <a:solidFill>
                  <a:srgbClr val="1D1D1A"/>
                </a:solidFill>
                <a:latin typeface="微软雅黑" panose="020B0503020204020204" pitchFamily="34" charset="-122"/>
                <a:ea typeface="微软雅黑" panose="020B0503020204020204" pitchFamily="34" charset="-122"/>
              </a:rPr>
              <a:t>AOC</a:t>
            </a:r>
          </a:p>
        </p:txBody>
      </p:sp>
      <p:sp>
        <p:nvSpPr>
          <p:cNvPr id="96" name="文本框 95">
            <a:extLst>
              <a:ext uri="{FF2B5EF4-FFF2-40B4-BE49-F238E27FC236}">
                <a16:creationId xmlns:a16="http://schemas.microsoft.com/office/drawing/2014/main" id="{C850E636-A37E-45F1-8AE7-85D3B73FEC72}"/>
              </a:ext>
            </a:extLst>
          </p:cNvPr>
          <p:cNvSpPr txBox="1"/>
          <p:nvPr/>
        </p:nvSpPr>
        <p:spPr>
          <a:xfrm>
            <a:off x="3332342" y="3482351"/>
            <a:ext cx="904415" cy="230832"/>
          </a:xfrm>
          <a:prstGeom prst="rect">
            <a:avLst/>
          </a:prstGeom>
        </p:spPr>
        <p:txBody>
          <a:bodyPr wrap="none">
            <a:spAutoFit/>
          </a:bodyPr>
          <a:lstStyle>
            <a:defPPr>
              <a:defRPr lang="en-US"/>
            </a:defPPr>
            <a:lvl1pPr>
              <a:defRPr sz="1200" b="1"/>
            </a:lvl1pPr>
          </a:lstStyle>
          <a:p>
            <a:pPr defTabSz="685584" fontAlgn="auto">
              <a:spcBef>
                <a:spcPts val="0"/>
              </a:spcBef>
              <a:spcAft>
                <a:spcPts val="0"/>
              </a:spcAft>
            </a:pPr>
            <a:r>
              <a:rPr lang="zh-CN" altLang="en-US" sz="900" dirty="0">
                <a:solidFill>
                  <a:srgbClr val="1D1D1A"/>
                </a:solidFill>
                <a:latin typeface="微软雅黑" panose="020B0503020204020204" pitchFamily="34" charset="-122"/>
                <a:ea typeface="微软雅黑" panose="020B0503020204020204" pitchFamily="34" charset="-122"/>
              </a:rPr>
              <a:t>方式二：</a:t>
            </a:r>
            <a:r>
              <a:rPr lang="en-US" altLang="zh-CN" sz="900" dirty="0">
                <a:solidFill>
                  <a:srgbClr val="1D1D1A"/>
                </a:solidFill>
                <a:latin typeface="微软雅黑" panose="020B0503020204020204" pitchFamily="34" charset="-122"/>
                <a:ea typeface="微软雅黑" panose="020B0503020204020204" pitchFamily="34" charset="-122"/>
              </a:rPr>
              <a:t>AOC</a:t>
            </a:r>
          </a:p>
        </p:txBody>
      </p:sp>
      <p:pic>
        <p:nvPicPr>
          <p:cNvPr id="1026" name="Picture 2" descr="image00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423" t="14181" r="3111" b="11843"/>
          <a:stretch/>
        </p:blipFill>
        <p:spPr bwMode="auto">
          <a:xfrm rot="16200000">
            <a:off x="4183250" y="2035761"/>
            <a:ext cx="507507" cy="5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文本框 97">
            <a:extLst>
              <a:ext uri="{FF2B5EF4-FFF2-40B4-BE49-F238E27FC236}">
                <a16:creationId xmlns:a16="http://schemas.microsoft.com/office/drawing/2014/main" id="{C850E636-A37E-45F1-8AE7-85D3B73FEC72}"/>
              </a:ext>
            </a:extLst>
          </p:cNvPr>
          <p:cNvSpPr txBox="1"/>
          <p:nvPr/>
        </p:nvSpPr>
        <p:spPr>
          <a:xfrm>
            <a:off x="4685252" y="2085412"/>
            <a:ext cx="1525275" cy="323165"/>
          </a:xfrm>
          <a:prstGeom prst="rect">
            <a:avLst/>
          </a:prstGeom>
          <a:noFill/>
        </p:spPr>
        <p:txBody>
          <a:bodyPr wrap="square">
            <a:spAutoFit/>
          </a:bodyPr>
          <a:lstStyle/>
          <a:p>
            <a:pPr defTabSz="685050" fontAlgn="auto">
              <a:spcBef>
                <a:spcPts val="0"/>
              </a:spcBef>
              <a:spcAft>
                <a:spcPts val="0"/>
              </a:spcAft>
              <a:buSzPct val="25000"/>
              <a:defRPr/>
            </a:pPr>
            <a:r>
              <a:rPr lang="en-US" altLang="zh-CN" sz="750" dirty="0">
                <a:solidFill>
                  <a:srgbClr val="000000"/>
                </a:solidFill>
                <a:latin typeface="微软雅黑" panose="020B0503020204020204" pitchFamily="34" charset="-122"/>
                <a:ea typeface="微软雅黑" panose="020B0503020204020204" pitchFamily="34" charset="-122"/>
              </a:rPr>
              <a:t>AOC</a:t>
            </a:r>
            <a:r>
              <a:rPr lang="zh-CN" altLang="en-US" sz="750" dirty="0">
                <a:solidFill>
                  <a:srgbClr val="000000"/>
                </a:solidFill>
                <a:latin typeface="微软雅黑" panose="020B0503020204020204" pitchFamily="34" charset="-122"/>
                <a:ea typeface="微软雅黑" panose="020B0503020204020204" pitchFamily="34" charset="-122"/>
              </a:rPr>
              <a:t>两端自带模块</a:t>
            </a:r>
            <a:endParaRPr lang="en-US" altLang="zh-CN" sz="750" dirty="0">
              <a:solidFill>
                <a:srgbClr val="000000"/>
              </a:solidFill>
              <a:latin typeface="微软雅黑" panose="020B0503020204020204" pitchFamily="34" charset="-122"/>
              <a:ea typeface="微软雅黑" panose="020B0503020204020204" pitchFamily="34" charset="-122"/>
            </a:endParaRPr>
          </a:p>
          <a:p>
            <a:pPr defTabSz="685050" fontAlgn="auto">
              <a:spcBef>
                <a:spcPts val="0"/>
              </a:spcBef>
              <a:spcAft>
                <a:spcPts val="0"/>
              </a:spcAft>
              <a:buSzPct val="25000"/>
              <a:defRPr/>
            </a:pPr>
            <a:r>
              <a:rPr lang="zh-CN" altLang="en-US" sz="750" dirty="0">
                <a:solidFill>
                  <a:srgbClr val="000000"/>
                </a:solidFill>
                <a:latin typeface="微软雅黑" panose="020B0503020204020204" pitchFamily="34" charset="-122"/>
                <a:ea typeface="微软雅黑" panose="020B0503020204020204" pitchFamily="34" charset="-122"/>
              </a:rPr>
              <a:t>左侧</a:t>
            </a:r>
            <a:r>
              <a:rPr lang="en-US" altLang="zh-CN" sz="750" dirty="0">
                <a:solidFill>
                  <a:srgbClr val="000000"/>
                </a:solidFill>
                <a:latin typeface="微软雅黑" panose="020B0503020204020204" pitchFamily="34" charset="-122"/>
                <a:ea typeface="微软雅黑" panose="020B0503020204020204" pitchFamily="34" charset="-122"/>
              </a:rPr>
              <a:t>QDD</a:t>
            </a:r>
            <a:r>
              <a:rPr lang="zh-CN" altLang="en-US" sz="750" dirty="0">
                <a:solidFill>
                  <a:srgbClr val="000000"/>
                </a:solidFill>
                <a:latin typeface="微软雅黑" panose="020B0503020204020204" pitchFamily="34" charset="-122"/>
                <a:ea typeface="微软雅黑" panose="020B0503020204020204" pitchFamily="34" charset="-122"/>
              </a:rPr>
              <a:t>模块，右侧</a:t>
            </a:r>
            <a:r>
              <a:rPr lang="en-US" altLang="zh-CN" sz="750" dirty="0">
                <a:solidFill>
                  <a:srgbClr val="000000"/>
                </a:solidFill>
                <a:latin typeface="微软雅黑" panose="020B0503020204020204" pitchFamily="34" charset="-122"/>
                <a:ea typeface="微软雅黑" panose="020B0503020204020204" pitchFamily="34" charset="-122"/>
              </a:rPr>
              <a:t>OSFP</a:t>
            </a:r>
            <a:r>
              <a:rPr lang="zh-CN" altLang="en-US" sz="750" dirty="0">
                <a:solidFill>
                  <a:srgbClr val="000000"/>
                </a:solidFill>
                <a:latin typeface="微软雅黑" panose="020B0503020204020204" pitchFamily="34" charset="-122"/>
                <a:ea typeface="微软雅黑" panose="020B0503020204020204" pitchFamily="34" charset="-122"/>
              </a:rPr>
              <a:t>模块</a:t>
            </a:r>
            <a:endParaRPr lang="en-US" altLang="zh-CN" sz="750" dirty="0">
              <a:solidFill>
                <a:srgbClr val="000000"/>
              </a:solidFill>
              <a:latin typeface="微软雅黑" panose="020B0503020204020204" pitchFamily="34" charset="-122"/>
              <a:ea typeface="微软雅黑" panose="020B0503020204020204" pitchFamily="34" charset="-122"/>
            </a:endParaRPr>
          </a:p>
        </p:txBody>
      </p:sp>
      <p:pic>
        <p:nvPicPr>
          <p:cNvPr id="99" name="Picture 2" descr="image002"/>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6042" b="87917" l="1667" r="97778"/>
                    </a14:imgEffect>
                  </a14:imgLayer>
                </a14:imgProps>
              </a:ext>
              <a:ext uri="{28A0092B-C50C-407E-A947-70E740481C1C}">
                <a14:useLocalDpi xmlns:a14="http://schemas.microsoft.com/office/drawing/2010/main" val="0"/>
              </a:ext>
            </a:extLst>
          </a:blip>
          <a:srcRect l="1423" t="14181" r="3111" b="11843"/>
          <a:stretch/>
        </p:blipFill>
        <p:spPr bwMode="auto">
          <a:xfrm rot="16200000">
            <a:off x="4183250" y="3610176"/>
            <a:ext cx="507507" cy="5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文本框 99">
            <a:extLst>
              <a:ext uri="{FF2B5EF4-FFF2-40B4-BE49-F238E27FC236}">
                <a16:creationId xmlns:a16="http://schemas.microsoft.com/office/drawing/2014/main" id="{C850E636-A37E-45F1-8AE7-85D3B73FEC72}"/>
              </a:ext>
            </a:extLst>
          </p:cNvPr>
          <p:cNvSpPr txBox="1"/>
          <p:nvPr/>
        </p:nvSpPr>
        <p:spPr>
          <a:xfrm>
            <a:off x="4685252" y="3659826"/>
            <a:ext cx="1482349" cy="438582"/>
          </a:xfrm>
          <a:prstGeom prst="rect">
            <a:avLst/>
          </a:prstGeom>
          <a:noFill/>
        </p:spPr>
        <p:txBody>
          <a:bodyPr wrap="square">
            <a:spAutoFit/>
          </a:bodyPr>
          <a:lstStyle/>
          <a:p>
            <a:pPr defTabSz="685050" fontAlgn="auto">
              <a:spcBef>
                <a:spcPts val="0"/>
              </a:spcBef>
              <a:spcAft>
                <a:spcPts val="0"/>
              </a:spcAft>
              <a:buSzPct val="25000"/>
              <a:defRPr/>
            </a:pPr>
            <a:r>
              <a:rPr lang="en-US" altLang="zh-CN" sz="750" dirty="0">
                <a:solidFill>
                  <a:srgbClr val="000000"/>
                </a:solidFill>
                <a:latin typeface="微软雅黑" panose="020B0503020204020204" pitchFamily="34" charset="-122"/>
                <a:ea typeface="微软雅黑" panose="020B0503020204020204" pitchFamily="34" charset="-122"/>
              </a:rPr>
              <a:t>AOC</a:t>
            </a:r>
            <a:r>
              <a:rPr lang="zh-CN" altLang="en-US" sz="750" dirty="0">
                <a:solidFill>
                  <a:srgbClr val="000000"/>
                </a:solidFill>
                <a:latin typeface="微软雅黑" panose="020B0503020204020204" pitchFamily="34" charset="-122"/>
                <a:ea typeface="微软雅黑" panose="020B0503020204020204" pitchFamily="34" charset="-122"/>
              </a:rPr>
              <a:t>两端自带模块</a:t>
            </a:r>
            <a:endParaRPr lang="en-US" altLang="zh-CN" sz="750" dirty="0">
              <a:solidFill>
                <a:srgbClr val="000000"/>
              </a:solidFill>
              <a:latin typeface="微软雅黑" panose="020B0503020204020204" pitchFamily="34" charset="-122"/>
              <a:ea typeface="微软雅黑" panose="020B0503020204020204" pitchFamily="34" charset="-122"/>
            </a:endParaRPr>
          </a:p>
          <a:p>
            <a:pPr defTabSz="685050" fontAlgn="auto">
              <a:spcBef>
                <a:spcPts val="0"/>
              </a:spcBef>
              <a:spcAft>
                <a:spcPts val="0"/>
              </a:spcAft>
              <a:buSzPct val="25000"/>
              <a:defRPr/>
            </a:pPr>
            <a:r>
              <a:rPr lang="zh-CN" altLang="en-US" sz="750" dirty="0">
                <a:solidFill>
                  <a:srgbClr val="000000"/>
                </a:solidFill>
                <a:latin typeface="微软雅黑" panose="020B0503020204020204" pitchFamily="34" charset="-122"/>
                <a:ea typeface="微软雅黑" panose="020B0503020204020204" pitchFamily="34" charset="-122"/>
              </a:rPr>
              <a:t>左侧</a:t>
            </a:r>
            <a:r>
              <a:rPr lang="en-US" altLang="zh-CN" sz="750" dirty="0">
                <a:solidFill>
                  <a:srgbClr val="000000"/>
                </a:solidFill>
                <a:latin typeface="微软雅黑" panose="020B0503020204020204" pitchFamily="34" charset="-122"/>
                <a:ea typeface="微软雅黑" panose="020B0503020204020204" pitchFamily="34" charset="-122"/>
              </a:rPr>
              <a:t>Q112</a:t>
            </a:r>
            <a:r>
              <a:rPr lang="zh-CN" altLang="en-US" sz="750" dirty="0">
                <a:solidFill>
                  <a:srgbClr val="000000"/>
                </a:solidFill>
                <a:latin typeface="微软雅黑" panose="020B0503020204020204" pitchFamily="34" charset="-122"/>
                <a:ea typeface="微软雅黑" panose="020B0503020204020204" pitchFamily="34" charset="-122"/>
              </a:rPr>
              <a:t>模块，右侧</a:t>
            </a:r>
            <a:r>
              <a:rPr lang="en-US" altLang="zh-CN" sz="750" dirty="0">
                <a:solidFill>
                  <a:srgbClr val="000000"/>
                </a:solidFill>
                <a:latin typeface="微软雅黑" panose="020B0503020204020204" pitchFamily="34" charset="-122"/>
                <a:ea typeface="微软雅黑" panose="020B0503020204020204" pitchFamily="34" charset="-122"/>
              </a:rPr>
              <a:t>OSFP</a:t>
            </a:r>
            <a:r>
              <a:rPr lang="zh-CN" altLang="en-US" sz="750" dirty="0">
                <a:solidFill>
                  <a:srgbClr val="000000"/>
                </a:solidFill>
                <a:latin typeface="微软雅黑" panose="020B0503020204020204" pitchFamily="34" charset="-122"/>
                <a:ea typeface="微软雅黑" panose="020B0503020204020204" pitchFamily="34" charset="-122"/>
              </a:rPr>
              <a:t>模块</a:t>
            </a:r>
            <a:endParaRPr lang="en-US" altLang="zh-CN" sz="750" dirty="0">
              <a:solidFill>
                <a:srgbClr val="000000"/>
              </a:solidFill>
              <a:latin typeface="微软雅黑" panose="020B0503020204020204" pitchFamily="34" charset="-122"/>
              <a:ea typeface="微软雅黑" panose="020B0503020204020204" pitchFamily="34" charset="-122"/>
            </a:endParaRPr>
          </a:p>
        </p:txBody>
      </p:sp>
      <p:sp>
        <p:nvSpPr>
          <p:cNvPr id="76" name="矩形 75"/>
          <p:cNvSpPr/>
          <p:nvPr/>
        </p:nvSpPr>
        <p:spPr>
          <a:xfrm>
            <a:off x="1115616" y="1203598"/>
            <a:ext cx="6759995" cy="142211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sp>
        <p:nvSpPr>
          <p:cNvPr id="102" name="矩形 101"/>
          <p:cNvSpPr/>
          <p:nvPr/>
        </p:nvSpPr>
        <p:spPr>
          <a:xfrm>
            <a:off x="1115616" y="2681015"/>
            <a:ext cx="6759995" cy="149655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defTabSz="685584" fontAlgn="auto">
              <a:spcBef>
                <a:spcPts val="0"/>
              </a:spcBef>
              <a:spcAft>
                <a:spcPts val="0"/>
              </a:spcAft>
            </a:pPr>
            <a:endParaRPr lang="zh-CN" altLang="en-US" sz="1349" dirty="0">
              <a:solidFill>
                <a:srgbClr val="1D1D1A"/>
              </a:solidFill>
              <a:latin typeface="Arial" panose="020B0604020202020204"/>
              <a:ea typeface="黑体" panose="02010609060101010101" pitchFamily="49" charset="-122"/>
            </a:endParaRPr>
          </a:p>
        </p:txBody>
      </p:sp>
      <p:sp>
        <p:nvSpPr>
          <p:cNvPr id="58" name="文本框 57">
            <a:extLst>
              <a:ext uri="{FF2B5EF4-FFF2-40B4-BE49-F238E27FC236}">
                <a16:creationId xmlns:a16="http://schemas.microsoft.com/office/drawing/2014/main" id="{24B4282C-6EDA-49A8-963E-CE2AFA9D3924}"/>
              </a:ext>
            </a:extLst>
          </p:cNvPr>
          <p:cNvSpPr txBox="1"/>
          <p:nvPr/>
        </p:nvSpPr>
        <p:spPr>
          <a:xfrm>
            <a:off x="1799586" y="2063746"/>
            <a:ext cx="898003" cy="230832"/>
          </a:xfrm>
          <a:prstGeom prst="rect">
            <a:avLst/>
          </a:prstGeom>
        </p:spPr>
        <p:txBody>
          <a:bodyPr wrap="none">
            <a:spAutoFit/>
          </a:bodyPr>
          <a:lstStyle>
            <a:defPPr>
              <a:defRPr lang="en-US"/>
            </a:defPPr>
            <a:lvl1pPr>
              <a:defRPr sz="1200" b="1"/>
            </a:lvl1pPr>
          </a:lstStyle>
          <a:p>
            <a:pPr defTabSz="685584" fontAlgn="auto">
              <a:spcBef>
                <a:spcPts val="0"/>
              </a:spcBef>
              <a:spcAft>
                <a:spcPts val="0"/>
              </a:spcAft>
            </a:pPr>
            <a:r>
              <a:rPr lang="en-US" altLang="zh-CN" sz="900" dirty="0">
                <a:solidFill>
                  <a:srgbClr val="1D1D1A"/>
                </a:solidFill>
                <a:latin typeface="微软雅黑" panose="020B0503020204020204" pitchFamily="34" charset="-122"/>
                <a:ea typeface="微软雅黑" panose="020B0503020204020204" pitchFamily="34" charset="-122"/>
              </a:rPr>
              <a:t>S12500R/CR</a:t>
            </a:r>
          </a:p>
        </p:txBody>
      </p:sp>
      <p:sp>
        <p:nvSpPr>
          <p:cNvPr id="59" name="文本框 58">
            <a:extLst>
              <a:ext uri="{FF2B5EF4-FFF2-40B4-BE49-F238E27FC236}">
                <a16:creationId xmlns:a16="http://schemas.microsoft.com/office/drawing/2014/main" id="{C695F8E6-54CD-497E-8299-3DCC67ACC91A}"/>
              </a:ext>
            </a:extLst>
          </p:cNvPr>
          <p:cNvSpPr txBox="1"/>
          <p:nvPr/>
        </p:nvSpPr>
        <p:spPr>
          <a:xfrm>
            <a:off x="2081874" y="2431194"/>
            <a:ext cx="1046214" cy="207749"/>
          </a:xfrm>
          <a:prstGeom prst="rect">
            <a:avLst/>
          </a:prstGeom>
          <a:noFill/>
        </p:spPr>
        <p:txBody>
          <a:bodyPr wrap="square">
            <a:spAutoFit/>
          </a:bodyPr>
          <a:lstStyle/>
          <a:p>
            <a:pPr defTabSz="685050" fontAlgn="auto">
              <a:spcBef>
                <a:spcPts val="0"/>
              </a:spcBef>
              <a:spcAft>
                <a:spcPts val="0"/>
              </a:spcAft>
              <a:buSzPct val="25000"/>
              <a:defRPr/>
            </a:pPr>
            <a:r>
              <a:rPr lang="en-US" altLang="zh-CN" sz="750" dirty="0">
                <a:solidFill>
                  <a:srgbClr val="000000"/>
                </a:solidFill>
                <a:latin typeface="微软雅黑" panose="020B0503020204020204" pitchFamily="34" charset="-122"/>
                <a:ea typeface="微软雅黑" panose="020B0503020204020204" pitchFamily="34" charset="-122"/>
              </a:rPr>
              <a:t>36*QSFP-DD 400G</a:t>
            </a:r>
            <a:endParaRPr lang="en-US" altLang="zh-CN" sz="675" dirty="0">
              <a:solidFill>
                <a:srgbClr val="00B0F0"/>
              </a:solidFill>
              <a:latin typeface="微软雅黑" panose="020B0503020204020204" pitchFamily="34" charset="-122"/>
              <a:ea typeface="微软雅黑" panose="020B0503020204020204" pitchFamily="34" charset="-122"/>
            </a:endParaRPr>
          </a:p>
        </p:txBody>
      </p:sp>
      <p:pic>
        <p:nvPicPr>
          <p:cNvPr id="60" name="图片 59"/>
          <p:cNvPicPr>
            <a:picLocks noChangeAspect="1"/>
          </p:cNvPicPr>
          <p:nvPr/>
        </p:nvPicPr>
        <p:blipFill>
          <a:blip r:embed="rId12"/>
          <a:stretch>
            <a:fillRect/>
          </a:stretch>
        </p:blipFill>
        <p:spPr>
          <a:xfrm>
            <a:off x="2255330" y="2268872"/>
            <a:ext cx="662770" cy="179771"/>
          </a:xfrm>
          <a:prstGeom prst="rect">
            <a:avLst/>
          </a:prstGeom>
        </p:spPr>
      </p:pic>
      <p:pic>
        <p:nvPicPr>
          <p:cNvPr id="61" name="图片 60"/>
          <p:cNvPicPr>
            <a:picLocks noChangeAspect="1"/>
          </p:cNvPicPr>
          <p:nvPr/>
        </p:nvPicPr>
        <p:blipFill>
          <a:blip r:embed="rId13"/>
          <a:stretch>
            <a:fillRect/>
          </a:stretch>
        </p:blipFill>
        <p:spPr>
          <a:xfrm>
            <a:off x="1356407" y="2272063"/>
            <a:ext cx="660734" cy="180631"/>
          </a:xfrm>
          <a:prstGeom prst="rect">
            <a:avLst/>
          </a:prstGeom>
        </p:spPr>
      </p:pic>
      <p:sp>
        <p:nvSpPr>
          <p:cNvPr id="62" name="文本框 61">
            <a:extLst>
              <a:ext uri="{FF2B5EF4-FFF2-40B4-BE49-F238E27FC236}">
                <a16:creationId xmlns:a16="http://schemas.microsoft.com/office/drawing/2014/main" id="{C695F8E6-54CD-497E-8299-3DCC67ACC91A}"/>
              </a:ext>
            </a:extLst>
          </p:cNvPr>
          <p:cNvSpPr txBox="1"/>
          <p:nvPr/>
        </p:nvSpPr>
        <p:spPr>
          <a:xfrm>
            <a:off x="1185176" y="2431194"/>
            <a:ext cx="1046214" cy="207749"/>
          </a:xfrm>
          <a:prstGeom prst="rect">
            <a:avLst/>
          </a:prstGeom>
          <a:noFill/>
        </p:spPr>
        <p:txBody>
          <a:bodyPr wrap="square">
            <a:spAutoFit/>
          </a:bodyPr>
          <a:lstStyle/>
          <a:p>
            <a:pPr defTabSz="685050" fontAlgn="auto">
              <a:spcBef>
                <a:spcPts val="0"/>
              </a:spcBef>
              <a:spcAft>
                <a:spcPts val="0"/>
              </a:spcAft>
              <a:buSzPct val="25000"/>
              <a:defRPr/>
            </a:pPr>
            <a:r>
              <a:rPr lang="en-US" altLang="zh-CN" sz="750" dirty="0">
                <a:solidFill>
                  <a:srgbClr val="000000"/>
                </a:solidFill>
                <a:latin typeface="微软雅黑" panose="020B0503020204020204" pitchFamily="34" charset="-122"/>
                <a:ea typeface="微软雅黑" panose="020B0503020204020204" pitchFamily="34" charset="-122"/>
              </a:rPr>
              <a:t>24*QSFP-DD 400G</a:t>
            </a:r>
            <a:endParaRPr lang="en-US" altLang="zh-CN" sz="675" dirty="0">
              <a:solidFill>
                <a:srgbClr val="00B0F0"/>
              </a:solidFill>
              <a:latin typeface="微软雅黑" panose="020B0503020204020204" pitchFamily="34" charset="-122"/>
              <a:ea typeface="微软雅黑" panose="020B0503020204020204" pitchFamily="34" charset="-122"/>
            </a:endParaRPr>
          </a:p>
        </p:txBody>
      </p:sp>
      <p:sp>
        <p:nvSpPr>
          <p:cNvPr id="63" name="副标题 1">
            <a:extLst>
              <a:ext uri="{FF2B5EF4-FFF2-40B4-BE49-F238E27FC236}">
                <a16:creationId xmlns:a16="http://schemas.microsoft.com/office/drawing/2014/main" id="{7AE52220-CD30-4C58-BEDB-FB39BF6C7ADC}"/>
              </a:ext>
            </a:extLst>
          </p:cNvPr>
          <p:cNvSpPr txBox="1">
            <a:spLocks/>
          </p:cNvSpPr>
          <p:nvPr/>
        </p:nvSpPr>
        <p:spPr>
          <a:xfrm>
            <a:off x="547289" y="175255"/>
            <a:ext cx="4415040" cy="379418"/>
          </a:xfrm>
          <a:prstGeom prst="rect">
            <a:avLst/>
          </a:prstGeom>
        </p:spPr>
        <p:txBody>
          <a:bodyPr lIns="0" tIns="0" rIns="0" bIns="0" anchor="t">
            <a:normAutofit/>
          </a:bodyPr>
          <a:lstStyle>
            <a:lvl1pPr marL="0" indent="0" algn="l" defTabSz="1187798" rtl="0" eaLnBrk="1" latinLnBrk="0" hangingPunct="1">
              <a:lnSpc>
                <a:spcPts val="3428"/>
              </a:lnSpc>
              <a:spcBef>
                <a:spcPts val="0"/>
              </a:spcBef>
              <a:buFont typeface="Arial" panose="020B0604020202020204" pitchFamily="34" charset="0"/>
              <a:buNone/>
              <a:defRPr sz="2798" kern="1200" baseline="0">
                <a:solidFill>
                  <a:schemeClr val="tx1"/>
                </a:solidFill>
                <a:latin typeface="Microsoft YaHei" panose="020B0503020204020204" pitchFamily="34" charset="-122"/>
                <a:ea typeface="Microsoft YaHei" panose="020B0503020204020204" pitchFamily="34" charset="-122"/>
                <a:cs typeface="+mn-cs"/>
              </a:defRPr>
            </a:lvl1pPr>
            <a:lvl2pPr marL="593544" indent="0" algn="ctr" defTabSz="1187798" rtl="0" eaLnBrk="1" latinLnBrk="0" hangingPunct="1">
              <a:lnSpc>
                <a:spcPct val="90000"/>
              </a:lnSpc>
              <a:spcBef>
                <a:spcPts val="650"/>
              </a:spcBef>
              <a:buFont typeface="Arial" panose="020B0604020202020204" pitchFamily="34" charset="0"/>
              <a:buNone/>
              <a:defRPr sz="2596" kern="1200">
                <a:solidFill>
                  <a:schemeClr val="tx1"/>
                </a:solidFill>
                <a:latin typeface="+mn-lt"/>
                <a:ea typeface="+mn-ea"/>
                <a:cs typeface="+mn-cs"/>
              </a:defRPr>
            </a:lvl2pPr>
            <a:lvl3pPr marL="1187085"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0631"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417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771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125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4803"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4834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defTabSz="890492" fontAlgn="auto">
              <a:lnSpc>
                <a:spcPts val="2570"/>
              </a:lnSpc>
              <a:spcAft>
                <a:spcPts val="0"/>
              </a:spcAft>
              <a:defRPr/>
            </a:pPr>
            <a:r>
              <a:rPr lang="en-US" altLang="zh-CN"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400G</a:t>
            </a:r>
            <a:r>
              <a:rPr lang="zh-CN" altLang="en-US" sz="1799" b="1" dirty="0">
                <a:solidFill>
                  <a:srgbClr val="1D1D1A"/>
                </a:solidFill>
                <a:latin typeface="微软雅黑" panose="020B0503020204020204" pitchFamily="34" charset="-122"/>
                <a:ea typeface="微软雅黑" panose="020B0503020204020204" pitchFamily="34" charset="-122"/>
                <a:cs typeface="Arial" panose="020B0604020202020204" pitchFamily="34" charset="0"/>
              </a:rPr>
              <a:t>端口光互联</a:t>
            </a:r>
          </a:p>
        </p:txBody>
      </p:sp>
      <p:sp>
        <p:nvSpPr>
          <p:cNvPr id="67" name="矩形 66">
            <a:extLst>
              <a:ext uri="{FF2B5EF4-FFF2-40B4-BE49-F238E27FC236}">
                <a16:creationId xmlns:a16="http://schemas.microsoft.com/office/drawing/2014/main" id="{F031DE96-A99F-452D-A1D2-43E9870B1920}"/>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2" name="矩形 71">
            <a:extLst>
              <a:ext uri="{FF2B5EF4-FFF2-40B4-BE49-F238E27FC236}">
                <a16:creationId xmlns:a16="http://schemas.microsoft.com/office/drawing/2014/main" id="{7DF387EE-1313-4F2F-B486-E16A09DE508A}"/>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29137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3A2B809-0E23-49C6-AAFF-0692A732FFCA}"/>
              </a:ext>
            </a:extLst>
          </p:cNvPr>
          <p:cNvPicPr>
            <a:picLocks noChangeAspect="1"/>
          </p:cNvPicPr>
          <p:nvPr/>
        </p:nvPicPr>
        <p:blipFill>
          <a:blip r:embed="rId3"/>
          <a:stretch>
            <a:fillRect/>
          </a:stretch>
        </p:blipFill>
        <p:spPr>
          <a:xfrm>
            <a:off x="395536" y="1347614"/>
            <a:ext cx="3459846" cy="2116702"/>
          </a:xfrm>
          <a:prstGeom prst="rect">
            <a:avLst/>
          </a:prstGeom>
        </p:spPr>
      </p:pic>
      <p:grpSp>
        <p:nvGrpSpPr>
          <p:cNvPr id="3" name="组合 2">
            <a:extLst>
              <a:ext uri="{FF2B5EF4-FFF2-40B4-BE49-F238E27FC236}">
                <a16:creationId xmlns:a16="http://schemas.microsoft.com/office/drawing/2014/main" id="{5C1F8B62-DC6F-47D8-BA90-C5D372EAEBEA}"/>
              </a:ext>
            </a:extLst>
          </p:cNvPr>
          <p:cNvGrpSpPr/>
          <p:nvPr/>
        </p:nvGrpSpPr>
        <p:grpSpPr>
          <a:xfrm>
            <a:off x="4572000" y="1491630"/>
            <a:ext cx="3655830" cy="307777"/>
            <a:chOff x="4580292" y="1984683"/>
            <a:chExt cx="3655830" cy="307777"/>
          </a:xfrm>
        </p:grpSpPr>
        <p:sp>
          <p:nvSpPr>
            <p:cNvPr id="23" name="Rectangle 2">
              <a:extLst>
                <a:ext uri="{FF2B5EF4-FFF2-40B4-BE49-F238E27FC236}">
                  <a16:creationId xmlns:a16="http://schemas.microsoft.com/office/drawing/2014/main" id="{DFC4EAC2-1547-4AA4-B311-2BD94D3F5240}"/>
                </a:ext>
              </a:extLst>
            </p:cNvPr>
            <p:cNvSpPr/>
            <p:nvPr/>
          </p:nvSpPr>
          <p:spPr>
            <a:xfrm>
              <a:off x="4636122" y="2016246"/>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7" name="Rectangle 2">
              <a:extLst>
                <a:ext uri="{FF2B5EF4-FFF2-40B4-BE49-F238E27FC236}">
                  <a16:creationId xmlns:a16="http://schemas.microsoft.com/office/drawing/2014/main" id="{1C7973AD-DBBD-47B6-BE27-A4ABBD84C90A}"/>
                </a:ext>
              </a:extLst>
            </p:cNvPr>
            <p:cNvSpPr/>
            <p:nvPr/>
          </p:nvSpPr>
          <p:spPr>
            <a:xfrm>
              <a:off x="4636122" y="2256460"/>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BFBF"/>
                </a:solidFill>
                <a:latin typeface="微软雅黑" panose="020B0503020204020204" pitchFamily="34" charset="-122"/>
                <a:ea typeface="微软雅黑" panose="020B0503020204020204" pitchFamily="34" charset="-122"/>
              </a:endParaRPr>
            </a:p>
          </p:txBody>
        </p:sp>
        <p:sp>
          <p:nvSpPr>
            <p:cNvPr id="41" name="Rectangle 62">
              <a:extLst>
                <a:ext uri="{FF2B5EF4-FFF2-40B4-BE49-F238E27FC236}">
                  <a16:creationId xmlns:a16="http://schemas.microsoft.com/office/drawing/2014/main" id="{5C96A186-CB0D-4454-AE09-F155F15F2A44}"/>
                </a:ext>
              </a:extLst>
            </p:cNvPr>
            <p:cNvSpPr>
              <a:spLocks noChangeArrowheads="1"/>
            </p:cNvSpPr>
            <p:nvPr/>
          </p:nvSpPr>
          <p:spPr bwMode="auto">
            <a:xfrm>
              <a:off x="5067803" y="2016246"/>
              <a:ext cx="172872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kern="1000" dirty="0" err="1">
                  <a:solidFill>
                    <a:srgbClr val="FFFFFF">
                      <a:lumMod val="65000"/>
                    </a:srgbClr>
                  </a:solidFill>
                  <a:latin typeface="微软雅黑" panose="020B0503020204020204" pitchFamily="34" charset="-122"/>
                  <a:ea typeface="微软雅黑" panose="020B0503020204020204" pitchFamily="34" charset="-122"/>
                </a:rPr>
                <a:t>RoCE</a:t>
              </a:r>
              <a:r>
                <a:rPr lang="zh-CN" altLang="en-US" sz="1200" kern="1000" dirty="0">
                  <a:solidFill>
                    <a:srgbClr val="FFFFFF">
                      <a:lumMod val="65000"/>
                    </a:srgbClr>
                  </a:solidFill>
                  <a:latin typeface="微软雅黑" panose="020B0503020204020204" pitchFamily="34" charset="-122"/>
                  <a:ea typeface="微软雅黑" panose="020B0503020204020204" pitchFamily="34" charset="-122"/>
                </a:rPr>
                <a:t>网络挑战和优化</a:t>
              </a:r>
              <a:endParaRPr lang="zh-CN" altLang="zh-CN" sz="1200" kern="1000" dirty="0">
                <a:solidFill>
                  <a:srgbClr val="FFFFFF">
                    <a:lumMod val="65000"/>
                  </a:srgbClr>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692A7768-763E-4C2C-A428-F4C6F7BAE4EF}"/>
                </a:ext>
              </a:extLst>
            </p:cNvPr>
            <p:cNvSpPr txBox="1"/>
            <p:nvPr/>
          </p:nvSpPr>
          <p:spPr>
            <a:xfrm>
              <a:off x="4580292" y="1984683"/>
              <a:ext cx="396262" cy="307777"/>
            </a:xfrm>
            <a:prstGeom prst="rect">
              <a:avLst/>
            </a:prstGeom>
            <a:solidFill>
              <a:schemeClr val="bg2"/>
            </a:solidFill>
            <a:ln>
              <a:solidFill>
                <a:schemeClr val="bg2"/>
              </a:solidFill>
            </a:ln>
          </p:spPr>
          <p:txBody>
            <a:bodyPr wrap="none" rtlCol="0">
              <a:spAutoFit/>
            </a:bodyPr>
            <a:lstStyle>
              <a:defPPr>
                <a:defRPr lang="zh-CN"/>
              </a:defPPr>
              <a:lvl1pPr marL="0" marR="0" lvl="0" indent="0" defTabSz="914400" eaLnBrk="1" latinLnBrk="0" hangingPunct="1">
                <a:lnSpc>
                  <a:spcPct val="100000"/>
                </a:lnSpc>
                <a:buClrTx/>
                <a:buSzTx/>
                <a:buFontTx/>
                <a:buNone/>
                <a:tabLst/>
                <a:defRPr kumimoji="1" sz="1400" b="0" i="0" u="none" strike="noStrike" cap="none" spc="0" normalizeH="0" baseline="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defRPr>
              </a:lvl1pPr>
            </a:lstStyle>
            <a:p>
              <a:r>
                <a:rPr lang="en-US" altLang="zh-CN" dirty="0"/>
                <a:t>01</a:t>
              </a:r>
              <a:endParaRPr lang="zh-CN" altLang="en-US" dirty="0"/>
            </a:p>
          </p:txBody>
        </p:sp>
      </p:grpSp>
      <p:grpSp>
        <p:nvGrpSpPr>
          <p:cNvPr id="4" name="组合 3">
            <a:extLst>
              <a:ext uri="{FF2B5EF4-FFF2-40B4-BE49-F238E27FC236}">
                <a16:creationId xmlns:a16="http://schemas.microsoft.com/office/drawing/2014/main" id="{29D2C1DA-170D-472E-AE25-C8B80AC07E5D}"/>
              </a:ext>
            </a:extLst>
          </p:cNvPr>
          <p:cNvGrpSpPr/>
          <p:nvPr/>
        </p:nvGrpSpPr>
        <p:grpSpPr>
          <a:xfrm>
            <a:off x="4572000" y="1993574"/>
            <a:ext cx="3655830" cy="307777"/>
            <a:chOff x="4580292" y="2632755"/>
            <a:chExt cx="3655830" cy="307777"/>
          </a:xfrm>
        </p:grpSpPr>
        <p:sp>
          <p:nvSpPr>
            <p:cNvPr id="11" name="Rectangle 2">
              <a:extLst>
                <a:ext uri="{FF2B5EF4-FFF2-40B4-BE49-F238E27FC236}">
                  <a16:creationId xmlns:a16="http://schemas.microsoft.com/office/drawing/2014/main" id="{3A7773E9-FD7F-470D-B4F7-309960547BD5}"/>
                </a:ext>
              </a:extLst>
            </p:cNvPr>
            <p:cNvSpPr/>
            <p:nvPr/>
          </p:nvSpPr>
          <p:spPr>
            <a:xfrm>
              <a:off x="4636122" y="2664318"/>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2" name="Rectangle 2">
              <a:extLst>
                <a:ext uri="{FF2B5EF4-FFF2-40B4-BE49-F238E27FC236}">
                  <a16:creationId xmlns:a16="http://schemas.microsoft.com/office/drawing/2014/main" id="{387D4103-F65D-4060-B740-0584A57A8D08}"/>
                </a:ext>
              </a:extLst>
            </p:cNvPr>
            <p:cNvSpPr/>
            <p:nvPr/>
          </p:nvSpPr>
          <p:spPr>
            <a:xfrm>
              <a:off x="4636122" y="2904532"/>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BFBF"/>
                </a:solidFill>
                <a:latin typeface="微软雅黑" panose="020B0503020204020204" pitchFamily="34" charset="-122"/>
                <a:ea typeface="微软雅黑" panose="020B0503020204020204" pitchFamily="34" charset="-122"/>
              </a:endParaRPr>
            </a:p>
          </p:txBody>
        </p:sp>
        <p:sp>
          <p:nvSpPr>
            <p:cNvPr id="13" name="Rectangle 62">
              <a:extLst>
                <a:ext uri="{FF2B5EF4-FFF2-40B4-BE49-F238E27FC236}">
                  <a16:creationId xmlns:a16="http://schemas.microsoft.com/office/drawing/2014/main" id="{20BAB878-B2B9-4B77-8869-06D78EFF3B9C}"/>
                </a:ext>
              </a:extLst>
            </p:cNvPr>
            <p:cNvSpPr>
              <a:spLocks noChangeArrowheads="1"/>
            </p:cNvSpPr>
            <p:nvPr/>
          </p:nvSpPr>
          <p:spPr bwMode="auto">
            <a:xfrm>
              <a:off x="5067803" y="2664318"/>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kern="1000" dirty="0">
                  <a:solidFill>
                    <a:srgbClr val="FFFFFF">
                      <a:lumMod val="65000"/>
                    </a:srgbClr>
                  </a:solidFill>
                  <a:latin typeface="微软雅黑" panose="020B0503020204020204" pitchFamily="34" charset="-122"/>
                  <a:ea typeface="微软雅黑" panose="020B0503020204020204" pitchFamily="34" charset="-122"/>
                </a:rPr>
                <a:t>AI</a:t>
              </a:r>
              <a:r>
                <a:rPr lang="zh-CN" altLang="en-US" sz="1200" kern="1000" dirty="0">
                  <a:solidFill>
                    <a:srgbClr val="FFFFFF">
                      <a:lumMod val="65000"/>
                    </a:srgbClr>
                  </a:solidFill>
                  <a:latin typeface="微软雅黑" panose="020B0503020204020204" pitchFamily="34" charset="-122"/>
                  <a:ea typeface="微软雅黑" panose="020B0503020204020204" pitchFamily="34" charset="-122"/>
                </a:rPr>
                <a:t>时代光连接</a:t>
              </a:r>
              <a:endParaRPr lang="zh-CN" altLang="zh-CN" sz="1200" kern="1000" dirty="0">
                <a:solidFill>
                  <a:srgbClr val="FFFFFF">
                    <a:lumMod val="65000"/>
                  </a:srgb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F64E894F-4233-4B38-B920-1C9277F267EA}"/>
                </a:ext>
              </a:extLst>
            </p:cNvPr>
            <p:cNvSpPr txBox="1"/>
            <p:nvPr/>
          </p:nvSpPr>
          <p:spPr>
            <a:xfrm>
              <a:off x="4580292" y="2632755"/>
              <a:ext cx="396262" cy="307777"/>
            </a:xfrm>
            <a:prstGeom prst="rect">
              <a:avLst/>
            </a:prstGeom>
            <a:solidFill>
              <a:schemeClr val="bg2"/>
            </a:solidFill>
            <a:ln>
              <a:solidFill>
                <a:schemeClr val="bg2"/>
              </a:solidFill>
            </a:ln>
          </p:spPr>
          <p:txBody>
            <a:bodyPr wrap="none" rtlCol="0">
              <a:spAutoFit/>
            </a:bodyPr>
            <a:lstStyle>
              <a:defPPr>
                <a:defRPr lang="zh-CN"/>
              </a:defPPr>
              <a:lvl1pPr marL="0" marR="0" lvl="0" indent="0" defTabSz="914400" eaLnBrk="1" latinLnBrk="0" hangingPunct="1">
                <a:lnSpc>
                  <a:spcPct val="100000"/>
                </a:lnSpc>
                <a:buClrTx/>
                <a:buSzTx/>
                <a:buFontTx/>
                <a:buNone/>
                <a:tabLst/>
                <a:defRPr kumimoji="1" sz="1400" b="0" i="0" u="none" strike="noStrike" cap="none" spc="0" normalizeH="0" baseline="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defRPr>
              </a:lvl1pPr>
            </a:lstStyle>
            <a:p>
              <a:r>
                <a:rPr lang="en-US" altLang="zh-CN" dirty="0"/>
                <a:t>02</a:t>
              </a:r>
              <a:endParaRPr lang="zh-CN" altLang="en-US" dirty="0"/>
            </a:p>
          </p:txBody>
        </p:sp>
      </p:grpSp>
      <p:grpSp>
        <p:nvGrpSpPr>
          <p:cNvPr id="5" name="组合 4">
            <a:extLst>
              <a:ext uri="{FF2B5EF4-FFF2-40B4-BE49-F238E27FC236}">
                <a16:creationId xmlns:a16="http://schemas.microsoft.com/office/drawing/2014/main" id="{1C7CC093-D2AE-4DCD-83D8-D81D89AC51DD}"/>
              </a:ext>
            </a:extLst>
          </p:cNvPr>
          <p:cNvGrpSpPr/>
          <p:nvPr/>
        </p:nvGrpSpPr>
        <p:grpSpPr>
          <a:xfrm>
            <a:off x="4572000" y="2495518"/>
            <a:ext cx="3655830" cy="307777"/>
            <a:chOff x="4580292" y="3260751"/>
            <a:chExt cx="3655830" cy="307777"/>
          </a:xfrm>
        </p:grpSpPr>
        <p:sp>
          <p:nvSpPr>
            <p:cNvPr id="15" name="Rectangle 2">
              <a:extLst>
                <a:ext uri="{FF2B5EF4-FFF2-40B4-BE49-F238E27FC236}">
                  <a16:creationId xmlns:a16="http://schemas.microsoft.com/office/drawing/2014/main" id="{1214BA98-4A17-480E-ABF7-74DAB732B319}"/>
                </a:ext>
              </a:extLst>
            </p:cNvPr>
            <p:cNvSpPr/>
            <p:nvPr/>
          </p:nvSpPr>
          <p:spPr>
            <a:xfrm>
              <a:off x="4636122" y="3292314"/>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7" name="Rectangle 2">
              <a:extLst>
                <a:ext uri="{FF2B5EF4-FFF2-40B4-BE49-F238E27FC236}">
                  <a16:creationId xmlns:a16="http://schemas.microsoft.com/office/drawing/2014/main" id="{91AB44CC-EED1-497C-A735-9848F62BE0A1}"/>
                </a:ext>
              </a:extLst>
            </p:cNvPr>
            <p:cNvSpPr/>
            <p:nvPr/>
          </p:nvSpPr>
          <p:spPr>
            <a:xfrm>
              <a:off x="4636122" y="3532528"/>
              <a:ext cx="3600000" cy="36000"/>
            </a:xfrm>
            <a:prstGeom prst="rect">
              <a:avLst/>
            </a:prstGeom>
            <a:solidFill>
              <a:schemeClr val="accent5">
                <a:lumMod val="75000"/>
              </a:schemeClr>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BFBF"/>
                </a:solidFill>
                <a:latin typeface="华文中宋"/>
                <a:ea typeface="华文细黑"/>
              </a:endParaRPr>
            </a:p>
          </p:txBody>
        </p:sp>
        <p:sp>
          <p:nvSpPr>
            <p:cNvPr id="18" name="Rectangle 62">
              <a:extLst>
                <a:ext uri="{FF2B5EF4-FFF2-40B4-BE49-F238E27FC236}">
                  <a16:creationId xmlns:a16="http://schemas.microsoft.com/office/drawing/2014/main" id="{F911BE61-79DE-4739-B405-515883C4124E}"/>
                </a:ext>
              </a:extLst>
            </p:cNvPr>
            <p:cNvSpPr>
              <a:spLocks noChangeArrowheads="1"/>
            </p:cNvSpPr>
            <p:nvPr/>
          </p:nvSpPr>
          <p:spPr bwMode="auto">
            <a:xfrm>
              <a:off x="5067803" y="3292314"/>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latinLnBrk="0">
                <a:lnSpc>
                  <a:spcPct val="100000"/>
                </a:lnSpc>
                <a:buClrTx/>
                <a:buSzTx/>
                <a:buFontTx/>
                <a:buNone/>
                <a:tabLst/>
                <a:defRPr/>
              </a:pPr>
              <a:r>
                <a:rPr lang="zh-CN" altLang="en-US" sz="1200" kern="1000" dirty="0">
                  <a:solidFill>
                    <a:srgbClr val="262626"/>
                  </a:solidFill>
                  <a:latin typeface="微软雅黑" panose="020B0503020204020204" pitchFamily="34" charset="-122"/>
                  <a:ea typeface="微软雅黑" panose="020B0503020204020204" pitchFamily="34" charset="-122"/>
                </a:rPr>
                <a:t>未来网络的展望</a:t>
              </a:r>
              <a:endParaRPr lang="zh-CN" altLang="zh-CN" sz="1200" kern="1000" dirty="0">
                <a:solidFill>
                  <a:srgbClr val="262626"/>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ABAE8ED4-9AFC-429E-8D16-39B45E43B1FC}"/>
                </a:ext>
              </a:extLst>
            </p:cNvPr>
            <p:cNvSpPr txBox="1"/>
            <p:nvPr/>
          </p:nvSpPr>
          <p:spPr>
            <a:xfrm>
              <a:off x="4580292" y="3260751"/>
              <a:ext cx="383438" cy="307777"/>
            </a:xfrm>
            <a:prstGeom prst="rect">
              <a:avLst/>
            </a:prstGeom>
            <a:solidFill>
              <a:schemeClr val="accent5">
                <a:lumMod val="75000"/>
              </a:schemeClr>
            </a:solidFill>
          </p:spPr>
          <p:txBody>
            <a:bodyPr wrap="none" rtlCol="0">
              <a:spAutoFit/>
            </a:bodyPr>
            <a:lstStyle>
              <a:defPPr>
                <a:defRPr lang="zh-CN"/>
              </a:defPPr>
              <a:lvl1pPr marL="0" marR="0" lvl="0" indent="0" defTabSz="914400" eaLnBrk="1" latinLnBrk="0" hangingPunct="1">
                <a:lnSpc>
                  <a:spcPct val="100000"/>
                </a:lnSpc>
                <a:buClrTx/>
                <a:buSzTx/>
                <a:buFontTx/>
                <a:buNone/>
                <a:tabLst/>
                <a:defRPr kumimoji="1" sz="1400" b="0" i="0" u="none" strike="noStrike" cap="none" spc="0" normalizeH="0" baseline="0">
                  <a:ln>
                    <a:noFill/>
                  </a:ln>
                  <a:solidFill>
                    <a:srgbClr val="FFFFFF"/>
                  </a:solidFill>
                  <a:effectLst/>
                  <a:uLnTx/>
                  <a:uFillTx/>
                  <a:latin typeface="Microsoft Sans Serif" panose="020B0604020202020204"/>
                  <a:ea typeface="huxiaobo-gdh"/>
                  <a:cs typeface="Microsoft Sans Serif" panose="020B0604020202020204"/>
                </a:defRPr>
              </a:lvl1pPr>
            </a:lstStyle>
            <a:p>
              <a:r>
                <a:rPr lang="en-US" altLang="zh-CN" dirty="0"/>
                <a:t>03</a:t>
              </a:r>
              <a:endParaRPr lang="zh-CN" altLang="en-US" dirty="0"/>
            </a:p>
          </p:txBody>
        </p:sp>
      </p:grpSp>
      <p:grpSp>
        <p:nvGrpSpPr>
          <p:cNvPr id="24" name="组合 23">
            <a:extLst>
              <a:ext uri="{FF2B5EF4-FFF2-40B4-BE49-F238E27FC236}">
                <a16:creationId xmlns:a16="http://schemas.microsoft.com/office/drawing/2014/main" id="{A0CD9994-DB48-48A5-A6B6-C681F6F0E9DD}"/>
              </a:ext>
            </a:extLst>
          </p:cNvPr>
          <p:cNvGrpSpPr/>
          <p:nvPr/>
        </p:nvGrpSpPr>
        <p:grpSpPr>
          <a:xfrm>
            <a:off x="4572000" y="2997464"/>
            <a:ext cx="3655830" cy="307777"/>
            <a:chOff x="4580292" y="3845960"/>
            <a:chExt cx="3655830" cy="307777"/>
          </a:xfrm>
        </p:grpSpPr>
        <p:sp>
          <p:nvSpPr>
            <p:cNvPr id="25" name="Rectangle 2">
              <a:extLst>
                <a:ext uri="{FF2B5EF4-FFF2-40B4-BE49-F238E27FC236}">
                  <a16:creationId xmlns:a16="http://schemas.microsoft.com/office/drawing/2014/main" id="{B4F5DDC0-A13A-4910-B6A2-8FBEBB47B5F4}"/>
                </a:ext>
              </a:extLst>
            </p:cNvPr>
            <p:cNvSpPr/>
            <p:nvPr/>
          </p:nvSpPr>
          <p:spPr>
            <a:xfrm>
              <a:off x="4636122" y="3877523"/>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6" name="Rectangle 2">
              <a:extLst>
                <a:ext uri="{FF2B5EF4-FFF2-40B4-BE49-F238E27FC236}">
                  <a16:creationId xmlns:a16="http://schemas.microsoft.com/office/drawing/2014/main" id="{5628E53A-BDD8-42A1-81DB-6EB1FD00A138}"/>
                </a:ext>
              </a:extLst>
            </p:cNvPr>
            <p:cNvSpPr/>
            <p:nvPr/>
          </p:nvSpPr>
          <p:spPr>
            <a:xfrm>
              <a:off x="4636122" y="4117737"/>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BFBFBF"/>
                </a:solidFill>
                <a:effectLst/>
                <a:uLnTx/>
                <a:uFillTx/>
                <a:latin typeface="微软雅黑" panose="020B0503020204020204" pitchFamily="34" charset="-122"/>
                <a:ea typeface="微软雅黑" panose="020B0503020204020204" pitchFamily="34" charset="-122"/>
                <a:cs typeface="+mn-cs"/>
              </a:endParaRPr>
            </a:p>
          </p:txBody>
        </p:sp>
        <p:sp>
          <p:nvSpPr>
            <p:cNvPr id="28" name="Rectangle 62">
              <a:extLst>
                <a:ext uri="{FF2B5EF4-FFF2-40B4-BE49-F238E27FC236}">
                  <a16:creationId xmlns:a16="http://schemas.microsoft.com/office/drawing/2014/main" id="{5AB14F65-8B87-4F7E-B9A7-8EB1EFE54EA2}"/>
                </a:ext>
              </a:extLst>
            </p:cNvPr>
            <p:cNvSpPr>
              <a:spLocks noChangeArrowheads="1"/>
            </p:cNvSpPr>
            <p:nvPr/>
          </p:nvSpPr>
          <p:spPr bwMode="auto">
            <a:xfrm>
              <a:off x="5067803" y="3877523"/>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数据中心交换机</a:t>
              </a:r>
              <a:r>
                <a:rPr kumimoji="0" lang="en-US"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Roadmap</a:t>
              </a:r>
              <a:endParaRPr kumimoji="0" lang="zh-CN"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A2287D6F-507E-40E3-80D3-AF06EE09EA55}"/>
                </a:ext>
              </a:extLst>
            </p:cNvPr>
            <p:cNvSpPr txBox="1"/>
            <p:nvPr/>
          </p:nvSpPr>
          <p:spPr>
            <a:xfrm>
              <a:off x="4580292" y="3845960"/>
              <a:ext cx="396262" cy="307777"/>
            </a:xfrm>
            <a:prstGeom prst="rect">
              <a:avLst/>
            </a:prstGeom>
            <a:solidFill>
              <a:schemeClr val="bg2"/>
            </a:solidFill>
            <a:ln>
              <a:solidFill>
                <a:schemeClr val="bg2"/>
              </a:solidFill>
            </a:ln>
          </p:spPr>
          <p:txBody>
            <a:bodyPr wrap="none" rtlCol="0">
              <a:spAutoFit/>
            </a:bodyPr>
            <a:lstStyle>
              <a:defPPr>
                <a:defRPr lang="zh-CN"/>
              </a:defPPr>
              <a:lvl1pPr>
                <a:defRPr kumimoji="1" sz="1400">
                  <a:solidFill>
                    <a:schemeClr val="bg1"/>
                  </a:solidFill>
                  <a:latin typeface="微软雅黑" panose="020B0503020204020204" pitchFamily="34" charset="-122"/>
                  <a:ea typeface="微软雅黑" panose="020B0503020204020204" pitchFamily="34" charset="-122"/>
                  <a:cs typeface="Microsoft Sans Serif" panose="020B0604020202020204"/>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rPr>
                <a:t>04</a:t>
              </a:r>
              <a:endParaRPr kumimoji="1"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endParaRPr>
            </a:p>
          </p:txBody>
        </p:sp>
      </p:grpSp>
    </p:spTree>
    <p:extLst>
      <p:ext uri="{BB962C8B-B14F-4D97-AF65-F5344CB8AC3E}">
        <p14:creationId xmlns:p14="http://schemas.microsoft.com/office/powerpoint/2010/main" val="2413087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FD91036-B622-A187-BFBC-2B72B4C1F7C6}"/>
              </a:ext>
            </a:extLst>
          </p:cNvPr>
          <p:cNvSpPr/>
          <p:nvPr/>
        </p:nvSpPr>
        <p:spPr>
          <a:xfrm>
            <a:off x="499942" y="1129315"/>
            <a:ext cx="2495218" cy="2954603"/>
          </a:xfrm>
          <a:prstGeom prst="rect">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endParaRPr lang="zh-CN" altLang="en-US" sz="728">
              <a:solidFill>
                <a:schemeClr val="tx1"/>
              </a:solidFill>
              <a:latin typeface="Calibri"/>
              <a:ea typeface="宋体" panose="02010600030101010101" pitchFamily="2" charset="-122"/>
            </a:endParaRPr>
          </a:p>
        </p:txBody>
      </p:sp>
      <p:sp>
        <p:nvSpPr>
          <p:cNvPr id="3" name="矩形 2">
            <a:extLst>
              <a:ext uri="{FF2B5EF4-FFF2-40B4-BE49-F238E27FC236}">
                <a16:creationId xmlns:a16="http://schemas.microsoft.com/office/drawing/2014/main" id="{FCD6FAB8-D998-69C2-4CA5-52E9210D97C6}"/>
              </a:ext>
            </a:extLst>
          </p:cNvPr>
          <p:cNvSpPr/>
          <p:nvPr/>
        </p:nvSpPr>
        <p:spPr>
          <a:xfrm>
            <a:off x="898484" y="975003"/>
            <a:ext cx="1698135" cy="30403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zh-CN" altLang="en-US" sz="1092" b="1" dirty="0">
                <a:solidFill>
                  <a:schemeClr val="bg1"/>
                </a:solidFill>
                <a:latin typeface="微软雅黑" panose="020B0503020204020204" pitchFamily="34" charset="-122"/>
                <a:ea typeface="微软雅黑" panose="020B0503020204020204" pitchFamily="34" charset="-122"/>
              </a:rPr>
              <a:t>超大带宽产品加速面世</a:t>
            </a:r>
          </a:p>
        </p:txBody>
      </p:sp>
      <p:sp>
        <p:nvSpPr>
          <p:cNvPr id="7" name="矩形 6">
            <a:extLst>
              <a:ext uri="{FF2B5EF4-FFF2-40B4-BE49-F238E27FC236}">
                <a16:creationId xmlns:a16="http://schemas.microsoft.com/office/drawing/2014/main" id="{BE575B7A-1CBB-50D0-5787-8A3C2364B9B5}"/>
              </a:ext>
            </a:extLst>
          </p:cNvPr>
          <p:cNvSpPr/>
          <p:nvPr/>
        </p:nvSpPr>
        <p:spPr>
          <a:xfrm>
            <a:off x="3324391" y="1129315"/>
            <a:ext cx="2495218" cy="2954603"/>
          </a:xfrm>
          <a:prstGeom prst="rect">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endParaRPr lang="zh-CN" altLang="en-US" sz="728">
              <a:solidFill>
                <a:schemeClr val="tx1"/>
              </a:solidFill>
              <a:latin typeface="Calibri"/>
              <a:ea typeface="宋体" panose="02010600030101010101" pitchFamily="2" charset="-122"/>
            </a:endParaRPr>
          </a:p>
        </p:txBody>
      </p:sp>
      <p:sp>
        <p:nvSpPr>
          <p:cNvPr id="8" name="矩形 7">
            <a:extLst>
              <a:ext uri="{FF2B5EF4-FFF2-40B4-BE49-F238E27FC236}">
                <a16:creationId xmlns:a16="http://schemas.microsoft.com/office/drawing/2014/main" id="{CB692FF0-642D-22C9-137D-729D8AF893F0}"/>
              </a:ext>
            </a:extLst>
          </p:cNvPr>
          <p:cNvSpPr/>
          <p:nvPr/>
        </p:nvSpPr>
        <p:spPr>
          <a:xfrm>
            <a:off x="6148840" y="1129315"/>
            <a:ext cx="2495218" cy="2954603"/>
          </a:xfrm>
          <a:prstGeom prst="rect">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endParaRPr lang="zh-CN" altLang="en-US" sz="728">
              <a:solidFill>
                <a:schemeClr val="tx1"/>
              </a:solidFill>
              <a:latin typeface="Calibri"/>
              <a:ea typeface="宋体" panose="02010600030101010101" pitchFamily="2" charset="-122"/>
            </a:endParaRPr>
          </a:p>
        </p:txBody>
      </p:sp>
      <p:sp>
        <p:nvSpPr>
          <p:cNvPr id="4" name="矩形 3">
            <a:extLst>
              <a:ext uri="{FF2B5EF4-FFF2-40B4-BE49-F238E27FC236}">
                <a16:creationId xmlns:a16="http://schemas.microsoft.com/office/drawing/2014/main" id="{BEAC836F-CED3-F5A8-08E8-F9D1A559C80A}"/>
              </a:ext>
            </a:extLst>
          </p:cNvPr>
          <p:cNvSpPr/>
          <p:nvPr/>
        </p:nvSpPr>
        <p:spPr>
          <a:xfrm>
            <a:off x="3722933" y="964895"/>
            <a:ext cx="1698135" cy="30403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zh-CN" altLang="en-US" sz="1092" b="1" dirty="0">
                <a:solidFill>
                  <a:schemeClr val="bg1"/>
                </a:solidFill>
                <a:latin typeface="微软雅黑" panose="020B0503020204020204" pitchFamily="34" charset="-122"/>
                <a:ea typeface="微软雅黑" panose="020B0503020204020204" pitchFamily="34" charset="-122"/>
              </a:rPr>
              <a:t>面向</a:t>
            </a:r>
            <a:r>
              <a:rPr lang="en-US" altLang="zh-CN" sz="1092" b="1" dirty="0">
                <a:solidFill>
                  <a:schemeClr val="bg1"/>
                </a:solidFill>
                <a:latin typeface="微软雅黑" panose="020B0503020204020204" pitchFamily="34" charset="-122"/>
                <a:ea typeface="微软雅黑" panose="020B0503020204020204" pitchFamily="34" charset="-122"/>
              </a:rPr>
              <a:t>AI</a:t>
            </a:r>
            <a:r>
              <a:rPr lang="zh-CN" altLang="en-US" sz="1092" b="1" dirty="0">
                <a:solidFill>
                  <a:schemeClr val="bg1"/>
                </a:solidFill>
                <a:latin typeface="微软雅黑" panose="020B0503020204020204" pitchFamily="34" charset="-122"/>
                <a:ea typeface="微软雅黑" panose="020B0503020204020204" pitchFamily="34" charset="-122"/>
              </a:rPr>
              <a:t>的以太新协议框架</a:t>
            </a:r>
            <a:endParaRPr lang="en-US" altLang="zh-CN" sz="1092" b="1"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7C3C0D7-C20D-0BCC-834F-D241702211D3}"/>
              </a:ext>
            </a:extLst>
          </p:cNvPr>
          <p:cNvSpPr/>
          <p:nvPr/>
        </p:nvSpPr>
        <p:spPr>
          <a:xfrm>
            <a:off x="6547381" y="964895"/>
            <a:ext cx="1698135" cy="30403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zh-CN" altLang="en-US" sz="1092" b="1" dirty="0">
                <a:solidFill>
                  <a:schemeClr val="bg1"/>
                </a:solidFill>
                <a:latin typeface="微软雅黑" panose="020B0503020204020204" pitchFamily="34" charset="-122"/>
                <a:ea typeface="微软雅黑" panose="020B0503020204020204" pitchFamily="34" charset="-122"/>
              </a:rPr>
              <a:t>异构计算资源交换技术</a:t>
            </a:r>
            <a:endParaRPr lang="en-US" altLang="zh-CN" sz="1092" b="1" dirty="0">
              <a:solidFill>
                <a:schemeClr val="bg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1FA8A19E-DA67-6085-3504-881693A5D48F}"/>
              </a:ext>
            </a:extLst>
          </p:cNvPr>
          <p:cNvSpPr/>
          <p:nvPr/>
        </p:nvSpPr>
        <p:spPr>
          <a:xfrm>
            <a:off x="1033980" y="3444740"/>
            <a:ext cx="1425092" cy="223308"/>
          </a:xfrm>
          <a:prstGeom prst="rect">
            <a:avLst/>
          </a:prstGeom>
          <a:noFill/>
          <a:ln>
            <a:solidFill>
              <a:srgbClr val="C00000"/>
            </a:solidFill>
          </a:ln>
          <a:effectLst/>
        </p:spPr>
        <p:txBody>
          <a:bodyPr lIns="0" tIns="0" rIns="0" bIns="0" rtlCol="0" anchor="ctr"/>
          <a:lstStyle/>
          <a:p>
            <a:pPr algn="ctr" defTabSz="415869" fontAlgn="auto">
              <a:spcBef>
                <a:spcPts val="0"/>
              </a:spcBef>
              <a:spcAft>
                <a:spcPts val="0"/>
              </a:spcAft>
              <a:defRPr/>
            </a:pPr>
            <a:r>
              <a:rPr lang="en-US" altLang="zh-CN" sz="728" b="1" kern="0" dirty="0">
                <a:latin typeface="Microsoft YaHei" panose="020B0503020204020204" pitchFamily="34" charset="-122"/>
                <a:ea typeface="Microsoft YaHei" panose="020B0503020204020204" pitchFamily="34" charset="-122"/>
              </a:rPr>
              <a:t>1.6T</a:t>
            </a:r>
            <a:r>
              <a:rPr lang="zh-CN" altLang="en-US" sz="728" b="1" kern="0" dirty="0">
                <a:latin typeface="Microsoft YaHei" panose="020B0503020204020204" pitchFamily="34" charset="-122"/>
                <a:ea typeface="Microsoft YaHei" panose="020B0503020204020204" pitchFamily="34" charset="-122"/>
              </a:rPr>
              <a:t>及更高速率端口</a:t>
            </a:r>
          </a:p>
        </p:txBody>
      </p:sp>
      <p:sp>
        <p:nvSpPr>
          <p:cNvPr id="51" name="矩形 50">
            <a:extLst>
              <a:ext uri="{FF2B5EF4-FFF2-40B4-BE49-F238E27FC236}">
                <a16:creationId xmlns:a16="http://schemas.microsoft.com/office/drawing/2014/main" id="{C549E807-A20B-032D-3E61-8D53212E6151}"/>
              </a:ext>
            </a:extLst>
          </p:cNvPr>
          <p:cNvSpPr/>
          <p:nvPr/>
        </p:nvSpPr>
        <p:spPr>
          <a:xfrm>
            <a:off x="1035005" y="3167315"/>
            <a:ext cx="1425092" cy="224871"/>
          </a:xfrm>
          <a:prstGeom prst="rect">
            <a:avLst/>
          </a:prstGeom>
          <a:noFill/>
          <a:ln>
            <a:solidFill>
              <a:srgbClr val="C00000"/>
            </a:solidFill>
          </a:ln>
          <a:effectLst/>
        </p:spPr>
        <p:txBody>
          <a:bodyPr lIns="0" tIns="0" rIns="0" bIns="0" rtlCol="0" anchor="ctr"/>
          <a:lstStyle/>
          <a:p>
            <a:pPr algn="ctr" defTabSz="415869" fontAlgn="auto">
              <a:spcBef>
                <a:spcPts val="0"/>
              </a:spcBef>
              <a:spcAft>
                <a:spcPts val="0"/>
              </a:spcAft>
              <a:defRPr/>
            </a:pPr>
            <a:r>
              <a:rPr lang="en-US" altLang="zh-CN" sz="728" b="1" kern="0" dirty="0">
                <a:latin typeface="Microsoft YaHei" panose="020B0503020204020204" pitchFamily="34" charset="-122"/>
                <a:ea typeface="Microsoft YaHei" panose="020B0503020204020204" pitchFamily="34" charset="-122"/>
              </a:rPr>
              <a:t>102T</a:t>
            </a:r>
            <a:r>
              <a:rPr lang="zh-CN" altLang="en-US" sz="728" b="1" kern="0" dirty="0">
                <a:latin typeface="Microsoft YaHei" panose="020B0503020204020204" pitchFamily="34" charset="-122"/>
                <a:ea typeface="Microsoft YaHei" panose="020B0503020204020204" pitchFamily="34" charset="-122"/>
              </a:rPr>
              <a:t>大容量芯片</a:t>
            </a:r>
          </a:p>
        </p:txBody>
      </p:sp>
      <p:sp>
        <p:nvSpPr>
          <p:cNvPr id="52" name="矩形 51">
            <a:extLst>
              <a:ext uri="{FF2B5EF4-FFF2-40B4-BE49-F238E27FC236}">
                <a16:creationId xmlns:a16="http://schemas.microsoft.com/office/drawing/2014/main" id="{DDEC0482-274B-A995-7A06-CE4E9A2A43B2}"/>
              </a:ext>
            </a:extLst>
          </p:cNvPr>
          <p:cNvSpPr/>
          <p:nvPr/>
        </p:nvSpPr>
        <p:spPr>
          <a:xfrm>
            <a:off x="1035005" y="2876891"/>
            <a:ext cx="1425092" cy="223308"/>
          </a:xfrm>
          <a:prstGeom prst="rect">
            <a:avLst/>
          </a:prstGeom>
          <a:noFill/>
          <a:ln>
            <a:solidFill>
              <a:srgbClr val="C00000"/>
            </a:solidFill>
          </a:ln>
          <a:effectLst/>
        </p:spPr>
        <p:txBody>
          <a:bodyPr lIns="0" tIns="0" rIns="0" bIns="0" rtlCol="0" anchor="ctr"/>
          <a:lstStyle/>
          <a:p>
            <a:pPr algn="ctr" defTabSz="415869" fontAlgn="auto">
              <a:spcBef>
                <a:spcPts val="0"/>
              </a:spcBef>
              <a:spcAft>
                <a:spcPts val="0"/>
              </a:spcAft>
              <a:defRPr/>
            </a:pPr>
            <a:r>
              <a:rPr lang="en-US" altLang="zh-CN" sz="728" b="1" kern="0" dirty="0">
                <a:latin typeface="Microsoft YaHei" panose="020B0503020204020204" pitchFamily="34" charset="-122"/>
                <a:ea typeface="Microsoft YaHei" panose="020B0503020204020204" pitchFamily="34" charset="-122"/>
              </a:rPr>
              <a:t>224G Serdes</a:t>
            </a:r>
            <a:r>
              <a:rPr lang="zh-CN" altLang="en-US" sz="728" b="1" kern="0" dirty="0">
                <a:latin typeface="Microsoft YaHei" panose="020B0503020204020204" pitchFamily="34" charset="-122"/>
                <a:ea typeface="Microsoft YaHei" panose="020B0503020204020204" pitchFamily="34" charset="-122"/>
              </a:rPr>
              <a:t>技术</a:t>
            </a:r>
          </a:p>
        </p:txBody>
      </p:sp>
      <p:grpSp>
        <p:nvGrpSpPr>
          <p:cNvPr id="89" name="组合 88">
            <a:extLst>
              <a:ext uri="{FF2B5EF4-FFF2-40B4-BE49-F238E27FC236}">
                <a16:creationId xmlns:a16="http://schemas.microsoft.com/office/drawing/2014/main" id="{257D4455-9B97-67FD-169F-D2CF0F5528B5}"/>
              </a:ext>
            </a:extLst>
          </p:cNvPr>
          <p:cNvGrpSpPr/>
          <p:nvPr/>
        </p:nvGrpSpPr>
        <p:grpSpPr>
          <a:xfrm>
            <a:off x="855905" y="1466199"/>
            <a:ext cx="1783292" cy="1283789"/>
            <a:chOff x="2501657" y="4653949"/>
            <a:chExt cx="3921041" cy="2822750"/>
          </a:xfrm>
        </p:grpSpPr>
        <p:cxnSp>
          <p:nvCxnSpPr>
            <p:cNvPr id="53" name="直接箭头连接符 52">
              <a:extLst>
                <a:ext uri="{FF2B5EF4-FFF2-40B4-BE49-F238E27FC236}">
                  <a16:creationId xmlns:a16="http://schemas.microsoft.com/office/drawing/2014/main" id="{8061DD86-E73F-7973-875C-FBBF28A79E99}"/>
                </a:ext>
              </a:extLst>
            </p:cNvPr>
            <p:cNvCxnSpPr/>
            <p:nvPr/>
          </p:nvCxnSpPr>
          <p:spPr>
            <a:xfrm flipV="1">
              <a:off x="4342100" y="4653949"/>
              <a:ext cx="0" cy="1881833"/>
            </a:xfrm>
            <a:prstGeom prst="straightConnector1">
              <a:avLst/>
            </a:prstGeom>
            <a:noFill/>
            <a:ln w="19050" cap="flat" cmpd="sng" algn="ctr">
              <a:solidFill>
                <a:srgbClr val="C00000"/>
              </a:solidFill>
              <a:prstDash val="solid"/>
              <a:miter lim="800000"/>
              <a:tailEnd type="triangle"/>
            </a:ln>
            <a:effectLst/>
          </p:spPr>
        </p:cxnSp>
        <p:cxnSp>
          <p:nvCxnSpPr>
            <p:cNvPr id="54" name="直接箭头连接符 53">
              <a:extLst>
                <a:ext uri="{FF2B5EF4-FFF2-40B4-BE49-F238E27FC236}">
                  <a16:creationId xmlns:a16="http://schemas.microsoft.com/office/drawing/2014/main" id="{51E3DDAD-702C-6806-7DFE-AEB8333349EC}"/>
                </a:ext>
              </a:extLst>
            </p:cNvPr>
            <p:cNvCxnSpPr/>
            <p:nvPr/>
          </p:nvCxnSpPr>
          <p:spPr>
            <a:xfrm flipH="1">
              <a:off x="2620225" y="6535782"/>
              <a:ext cx="1721875" cy="940917"/>
            </a:xfrm>
            <a:prstGeom prst="straightConnector1">
              <a:avLst/>
            </a:prstGeom>
            <a:noFill/>
            <a:ln w="19050" cap="flat" cmpd="sng" algn="ctr">
              <a:solidFill>
                <a:srgbClr val="C00000"/>
              </a:solidFill>
              <a:prstDash val="solid"/>
              <a:miter lim="800000"/>
              <a:tailEnd type="triangle"/>
            </a:ln>
            <a:effectLst/>
          </p:spPr>
        </p:cxnSp>
        <p:cxnSp>
          <p:nvCxnSpPr>
            <p:cNvPr id="55" name="直接箭头连接符 54">
              <a:extLst>
                <a:ext uri="{FF2B5EF4-FFF2-40B4-BE49-F238E27FC236}">
                  <a16:creationId xmlns:a16="http://schemas.microsoft.com/office/drawing/2014/main" id="{67AE7A8D-F80B-7470-D7CD-EC6125130D94}"/>
                </a:ext>
              </a:extLst>
            </p:cNvPr>
            <p:cNvCxnSpPr/>
            <p:nvPr/>
          </p:nvCxnSpPr>
          <p:spPr>
            <a:xfrm>
              <a:off x="4342100" y="6535782"/>
              <a:ext cx="2080598" cy="0"/>
            </a:xfrm>
            <a:prstGeom prst="straightConnector1">
              <a:avLst/>
            </a:prstGeom>
            <a:noFill/>
            <a:ln w="19050" cap="flat" cmpd="sng" algn="ctr">
              <a:solidFill>
                <a:srgbClr val="C00000"/>
              </a:solidFill>
              <a:prstDash val="solid"/>
              <a:miter lim="800000"/>
              <a:tailEnd type="triangle"/>
            </a:ln>
            <a:effectLst/>
          </p:spPr>
        </p:cxnSp>
        <p:cxnSp>
          <p:nvCxnSpPr>
            <p:cNvPr id="56" name="直接连接符 55">
              <a:extLst>
                <a:ext uri="{FF2B5EF4-FFF2-40B4-BE49-F238E27FC236}">
                  <a16:creationId xmlns:a16="http://schemas.microsoft.com/office/drawing/2014/main" id="{97A0CAFE-5C0A-71EB-26AE-34871FAA1A03}"/>
                </a:ext>
              </a:extLst>
            </p:cNvPr>
            <p:cNvCxnSpPr/>
            <p:nvPr/>
          </p:nvCxnSpPr>
          <p:spPr>
            <a:xfrm flipH="1">
              <a:off x="2907205" y="5237966"/>
              <a:ext cx="1434895" cy="2049256"/>
            </a:xfrm>
            <a:prstGeom prst="line">
              <a:avLst/>
            </a:prstGeom>
            <a:noFill/>
            <a:ln w="3175" cap="flat" cmpd="sng" algn="ctr">
              <a:solidFill>
                <a:srgbClr val="C00000"/>
              </a:solidFill>
              <a:prstDash val="solid"/>
              <a:miter lim="800000"/>
            </a:ln>
            <a:effectLst/>
          </p:spPr>
        </p:cxnSp>
        <p:cxnSp>
          <p:nvCxnSpPr>
            <p:cNvPr id="57" name="直接连接符 56">
              <a:extLst>
                <a:ext uri="{FF2B5EF4-FFF2-40B4-BE49-F238E27FC236}">
                  <a16:creationId xmlns:a16="http://schemas.microsoft.com/office/drawing/2014/main" id="{A18D3D31-2B13-B82F-5AB8-2F4DEE6DC556}"/>
                </a:ext>
              </a:extLst>
            </p:cNvPr>
            <p:cNvCxnSpPr/>
            <p:nvPr/>
          </p:nvCxnSpPr>
          <p:spPr>
            <a:xfrm>
              <a:off x="4342099" y="5237965"/>
              <a:ext cx="394597" cy="1297816"/>
            </a:xfrm>
            <a:prstGeom prst="line">
              <a:avLst/>
            </a:prstGeom>
            <a:noFill/>
            <a:ln w="3175" cap="flat" cmpd="sng" algn="ctr">
              <a:solidFill>
                <a:srgbClr val="C00000"/>
              </a:solidFill>
              <a:prstDash val="solid"/>
              <a:miter lim="800000"/>
            </a:ln>
            <a:effectLst/>
          </p:spPr>
        </p:cxnSp>
        <p:cxnSp>
          <p:nvCxnSpPr>
            <p:cNvPr id="58" name="直接连接符 57">
              <a:extLst>
                <a:ext uri="{FF2B5EF4-FFF2-40B4-BE49-F238E27FC236}">
                  <a16:creationId xmlns:a16="http://schemas.microsoft.com/office/drawing/2014/main" id="{E60F012B-0DA5-0FAF-8F31-F58B7167D93F}"/>
                </a:ext>
              </a:extLst>
            </p:cNvPr>
            <p:cNvCxnSpPr/>
            <p:nvPr/>
          </p:nvCxnSpPr>
          <p:spPr>
            <a:xfrm>
              <a:off x="4342097" y="5896579"/>
              <a:ext cx="717451" cy="639204"/>
            </a:xfrm>
            <a:prstGeom prst="line">
              <a:avLst/>
            </a:prstGeom>
            <a:noFill/>
            <a:ln w="3175" cap="flat" cmpd="sng" algn="ctr">
              <a:solidFill>
                <a:srgbClr val="C00000"/>
              </a:solidFill>
              <a:prstDash val="solid"/>
              <a:miter lim="800000"/>
            </a:ln>
            <a:effectLst/>
          </p:spPr>
        </p:cxnSp>
        <p:cxnSp>
          <p:nvCxnSpPr>
            <p:cNvPr id="59" name="直接连接符 58">
              <a:extLst>
                <a:ext uri="{FF2B5EF4-FFF2-40B4-BE49-F238E27FC236}">
                  <a16:creationId xmlns:a16="http://schemas.microsoft.com/office/drawing/2014/main" id="{FFD481FC-1128-C076-3339-D6A17226FED1}"/>
                </a:ext>
              </a:extLst>
            </p:cNvPr>
            <p:cNvCxnSpPr>
              <a:cxnSpLocks/>
              <a:endCxn id="87" idx="2"/>
            </p:cNvCxnSpPr>
            <p:nvPr/>
          </p:nvCxnSpPr>
          <p:spPr>
            <a:xfrm>
              <a:off x="4342092" y="5891387"/>
              <a:ext cx="1065421" cy="567057"/>
            </a:xfrm>
            <a:prstGeom prst="line">
              <a:avLst/>
            </a:prstGeom>
            <a:noFill/>
            <a:ln w="3175" cap="flat" cmpd="sng" algn="ctr">
              <a:solidFill>
                <a:srgbClr val="C00000"/>
              </a:solidFill>
              <a:prstDash val="solid"/>
              <a:miter lim="800000"/>
            </a:ln>
            <a:effectLst/>
          </p:spPr>
        </p:cxnSp>
        <p:cxnSp>
          <p:nvCxnSpPr>
            <p:cNvPr id="60" name="直接连接符 59">
              <a:extLst>
                <a:ext uri="{FF2B5EF4-FFF2-40B4-BE49-F238E27FC236}">
                  <a16:creationId xmlns:a16="http://schemas.microsoft.com/office/drawing/2014/main" id="{63A14F9D-BC06-2776-206F-78A4C5BB8C89}"/>
                </a:ext>
              </a:extLst>
            </p:cNvPr>
            <p:cNvCxnSpPr/>
            <p:nvPr/>
          </p:nvCxnSpPr>
          <p:spPr>
            <a:xfrm flipH="1">
              <a:off x="3246168" y="5891388"/>
              <a:ext cx="1095927" cy="1228410"/>
            </a:xfrm>
            <a:prstGeom prst="line">
              <a:avLst/>
            </a:prstGeom>
            <a:noFill/>
            <a:ln w="3175" cap="flat" cmpd="sng" algn="ctr">
              <a:solidFill>
                <a:srgbClr val="C00000"/>
              </a:solidFill>
              <a:prstDash val="solid"/>
              <a:miter lim="800000"/>
            </a:ln>
            <a:effectLst/>
          </p:spPr>
        </p:cxnSp>
        <p:cxnSp>
          <p:nvCxnSpPr>
            <p:cNvPr id="61" name="直接连接符 60">
              <a:extLst>
                <a:ext uri="{FF2B5EF4-FFF2-40B4-BE49-F238E27FC236}">
                  <a16:creationId xmlns:a16="http://schemas.microsoft.com/office/drawing/2014/main" id="{F3581682-408C-041F-8483-E588DC741A77}"/>
                </a:ext>
              </a:extLst>
            </p:cNvPr>
            <p:cNvCxnSpPr/>
            <p:nvPr/>
          </p:nvCxnSpPr>
          <p:spPr>
            <a:xfrm flipH="1">
              <a:off x="3611240" y="5909275"/>
              <a:ext cx="718146" cy="1025892"/>
            </a:xfrm>
            <a:prstGeom prst="line">
              <a:avLst/>
            </a:prstGeom>
            <a:noFill/>
            <a:ln w="3175" cap="flat" cmpd="sng" algn="ctr">
              <a:solidFill>
                <a:srgbClr val="C00000"/>
              </a:solidFill>
              <a:prstDash val="solid"/>
              <a:miter lim="800000"/>
            </a:ln>
            <a:effectLst/>
          </p:spPr>
        </p:cxnSp>
        <p:cxnSp>
          <p:nvCxnSpPr>
            <p:cNvPr id="62" name="直接连接符 61">
              <a:extLst>
                <a:ext uri="{FF2B5EF4-FFF2-40B4-BE49-F238E27FC236}">
                  <a16:creationId xmlns:a16="http://schemas.microsoft.com/office/drawing/2014/main" id="{AEDDBD43-1319-8CA1-6DA3-440AEF137C3C}"/>
                </a:ext>
              </a:extLst>
            </p:cNvPr>
            <p:cNvCxnSpPr/>
            <p:nvPr/>
          </p:nvCxnSpPr>
          <p:spPr>
            <a:xfrm flipH="1">
              <a:off x="4019245" y="5909274"/>
              <a:ext cx="309792" cy="789896"/>
            </a:xfrm>
            <a:prstGeom prst="line">
              <a:avLst/>
            </a:prstGeom>
            <a:noFill/>
            <a:ln w="3175" cap="flat" cmpd="sng" algn="ctr">
              <a:solidFill>
                <a:srgbClr val="C00000"/>
              </a:solidFill>
              <a:prstDash val="solid"/>
              <a:miter lim="800000"/>
            </a:ln>
            <a:effectLst/>
          </p:spPr>
        </p:cxnSp>
        <p:cxnSp>
          <p:nvCxnSpPr>
            <p:cNvPr id="63" name="直接连接符 62">
              <a:extLst>
                <a:ext uri="{FF2B5EF4-FFF2-40B4-BE49-F238E27FC236}">
                  <a16:creationId xmlns:a16="http://schemas.microsoft.com/office/drawing/2014/main" id="{1E670DAD-FCA6-608B-B9F5-1B9E90C3497A}"/>
                </a:ext>
              </a:extLst>
            </p:cNvPr>
            <p:cNvCxnSpPr/>
            <p:nvPr/>
          </p:nvCxnSpPr>
          <p:spPr>
            <a:xfrm flipV="1">
              <a:off x="3611240" y="6535781"/>
              <a:ext cx="1448308" cy="399385"/>
            </a:xfrm>
            <a:prstGeom prst="line">
              <a:avLst/>
            </a:prstGeom>
            <a:noFill/>
            <a:ln w="3175" cap="flat" cmpd="sng" algn="ctr">
              <a:solidFill>
                <a:srgbClr val="C00000"/>
              </a:solidFill>
              <a:prstDash val="solid"/>
              <a:miter lim="800000"/>
            </a:ln>
            <a:effectLst/>
          </p:spPr>
        </p:cxnSp>
        <p:cxnSp>
          <p:nvCxnSpPr>
            <p:cNvPr id="64" name="直接连接符 63">
              <a:extLst>
                <a:ext uri="{FF2B5EF4-FFF2-40B4-BE49-F238E27FC236}">
                  <a16:creationId xmlns:a16="http://schemas.microsoft.com/office/drawing/2014/main" id="{E9A9349F-C0F5-E782-F83C-98F7509920D8}"/>
                </a:ext>
              </a:extLst>
            </p:cNvPr>
            <p:cNvCxnSpPr/>
            <p:nvPr/>
          </p:nvCxnSpPr>
          <p:spPr>
            <a:xfrm flipV="1">
              <a:off x="3258179" y="6522159"/>
              <a:ext cx="1478516" cy="615527"/>
            </a:xfrm>
            <a:prstGeom prst="line">
              <a:avLst/>
            </a:prstGeom>
            <a:noFill/>
            <a:ln w="3175" cap="flat" cmpd="sng" algn="ctr">
              <a:solidFill>
                <a:srgbClr val="C00000"/>
              </a:solidFill>
              <a:prstDash val="solid"/>
              <a:miter lim="800000"/>
            </a:ln>
            <a:effectLst/>
          </p:spPr>
        </p:cxnSp>
        <p:cxnSp>
          <p:nvCxnSpPr>
            <p:cNvPr id="65" name="直接连接符 64">
              <a:extLst>
                <a:ext uri="{FF2B5EF4-FFF2-40B4-BE49-F238E27FC236}">
                  <a16:creationId xmlns:a16="http://schemas.microsoft.com/office/drawing/2014/main" id="{ACE86039-64FD-59C0-8DF9-5C4501BAEBC8}"/>
                </a:ext>
              </a:extLst>
            </p:cNvPr>
            <p:cNvCxnSpPr/>
            <p:nvPr/>
          </p:nvCxnSpPr>
          <p:spPr>
            <a:xfrm flipV="1">
              <a:off x="3997438" y="6535781"/>
              <a:ext cx="1382911" cy="163389"/>
            </a:xfrm>
            <a:prstGeom prst="line">
              <a:avLst/>
            </a:prstGeom>
            <a:noFill/>
            <a:ln w="3175" cap="flat" cmpd="sng" algn="ctr">
              <a:solidFill>
                <a:srgbClr val="C00000"/>
              </a:solidFill>
              <a:prstDash val="solid"/>
              <a:miter lim="800000"/>
            </a:ln>
            <a:effectLst/>
          </p:spPr>
        </p:cxnSp>
        <p:sp>
          <p:nvSpPr>
            <p:cNvPr id="66" name="椭圆 65">
              <a:extLst>
                <a:ext uri="{FF2B5EF4-FFF2-40B4-BE49-F238E27FC236}">
                  <a16:creationId xmlns:a16="http://schemas.microsoft.com/office/drawing/2014/main" id="{D5723D8E-68AF-9160-F5E1-DA7B3F3E015F}"/>
                </a:ext>
              </a:extLst>
            </p:cNvPr>
            <p:cNvSpPr/>
            <p:nvPr/>
          </p:nvSpPr>
          <p:spPr>
            <a:xfrm>
              <a:off x="4270356" y="5183118"/>
              <a:ext cx="170956" cy="129782"/>
            </a:xfrm>
            <a:prstGeom prst="ellipse">
              <a:avLst/>
            </a:prstGeom>
            <a:noFill/>
            <a:ln w="3175">
              <a:noFill/>
            </a:ln>
          </p:spPr>
          <p:txBody>
            <a:bodyPr lIns="0" tIns="0" rIns="0" bIns="0" rtlCol="0" anchor="ctr">
              <a:noAutofit/>
            </a:bodyPr>
            <a:lstStyle/>
            <a:p>
              <a:pPr algn="ctr" defTabSz="415869" fontAlgn="auto">
                <a:spcBef>
                  <a:spcPts val="0"/>
                </a:spcBef>
                <a:spcAft>
                  <a:spcPts val="0"/>
                </a:spcAft>
                <a:defRPr/>
              </a:pPr>
              <a:endParaRPr lang="zh-CN" altLang="en-US" sz="455" b="1" kern="0"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67" name="椭圆 66">
              <a:extLst>
                <a:ext uri="{FF2B5EF4-FFF2-40B4-BE49-F238E27FC236}">
                  <a16:creationId xmlns:a16="http://schemas.microsoft.com/office/drawing/2014/main" id="{F04E63F8-88C2-4B9F-943C-3806BDAC38B3}"/>
                </a:ext>
              </a:extLst>
            </p:cNvPr>
            <p:cNvSpPr/>
            <p:nvPr/>
          </p:nvSpPr>
          <p:spPr>
            <a:xfrm>
              <a:off x="4270356" y="5835440"/>
              <a:ext cx="170956" cy="129782"/>
            </a:xfrm>
            <a:prstGeom prst="ellipse">
              <a:avLst/>
            </a:prstGeom>
            <a:noFill/>
            <a:ln w="3175">
              <a:noFill/>
            </a:ln>
          </p:spPr>
          <p:txBody>
            <a:bodyPr lIns="0" tIns="0" rIns="0" bIns="0" rtlCol="0" anchor="ctr">
              <a:noAutofit/>
            </a:bodyPr>
            <a:lstStyle/>
            <a:p>
              <a:pPr algn="ctr" defTabSz="415869" fontAlgn="auto">
                <a:spcBef>
                  <a:spcPts val="0"/>
                </a:spcBef>
                <a:spcAft>
                  <a:spcPts val="0"/>
                </a:spcAft>
                <a:defRPr/>
              </a:pPr>
              <a:endParaRPr lang="zh-CN" altLang="en-US" sz="455" b="1" kern="0"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68" name="椭圆 67">
              <a:extLst>
                <a:ext uri="{FF2B5EF4-FFF2-40B4-BE49-F238E27FC236}">
                  <a16:creationId xmlns:a16="http://schemas.microsoft.com/office/drawing/2014/main" id="{1ADF91EF-49C5-A891-7CD8-719F0D277580}"/>
                </a:ext>
              </a:extLst>
            </p:cNvPr>
            <p:cNvSpPr/>
            <p:nvPr/>
          </p:nvSpPr>
          <p:spPr>
            <a:xfrm>
              <a:off x="5346528" y="6463917"/>
              <a:ext cx="170956" cy="129782"/>
            </a:xfrm>
            <a:prstGeom prst="ellipse">
              <a:avLst/>
            </a:prstGeom>
            <a:noFill/>
            <a:ln w="3175">
              <a:noFill/>
            </a:ln>
          </p:spPr>
          <p:txBody>
            <a:bodyPr lIns="0" tIns="0" rIns="0" bIns="0" rtlCol="0" anchor="ctr">
              <a:noAutofit/>
            </a:bodyPr>
            <a:lstStyle/>
            <a:p>
              <a:pPr algn="ctr" defTabSz="415869" fontAlgn="auto">
                <a:spcBef>
                  <a:spcPts val="0"/>
                </a:spcBef>
                <a:spcAft>
                  <a:spcPts val="0"/>
                </a:spcAft>
                <a:defRPr/>
              </a:pPr>
              <a:endParaRPr lang="zh-CN" altLang="en-US" sz="455" b="1" kern="0"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69" name="椭圆 68">
              <a:extLst>
                <a:ext uri="{FF2B5EF4-FFF2-40B4-BE49-F238E27FC236}">
                  <a16:creationId xmlns:a16="http://schemas.microsoft.com/office/drawing/2014/main" id="{2E0E7C00-386D-7270-B40C-BF5D958E8620}"/>
                </a:ext>
              </a:extLst>
            </p:cNvPr>
            <p:cNvSpPr/>
            <p:nvPr/>
          </p:nvSpPr>
          <p:spPr>
            <a:xfrm>
              <a:off x="4985755" y="6463917"/>
              <a:ext cx="170956" cy="129782"/>
            </a:xfrm>
            <a:prstGeom prst="ellipse">
              <a:avLst/>
            </a:prstGeom>
            <a:noFill/>
            <a:ln w="3175">
              <a:noFill/>
            </a:ln>
          </p:spPr>
          <p:txBody>
            <a:bodyPr lIns="0" tIns="0" rIns="0" bIns="0" rtlCol="0" anchor="ctr">
              <a:noAutofit/>
            </a:bodyPr>
            <a:lstStyle/>
            <a:p>
              <a:pPr algn="ctr" defTabSz="415869" fontAlgn="auto">
                <a:spcBef>
                  <a:spcPts val="0"/>
                </a:spcBef>
                <a:spcAft>
                  <a:spcPts val="0"/>
                </a:spcAft>
                <a:defRPr/>
              </a:pPr>
              <a:endParaRPr lang="zh-CN" altLang="en-US" sz="455" b="1" kern="0"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70" name="椭圆 69">
              <a:extLst>
                <a:ext uri="{FF2B5EF4-FFF2-40B4-BE49-F238E27FC236}">
                  <a16:creationId xmlns:a16="http://schemas.microsoft.com/office/drawing/2014/main" id="{5EB642B6-50D8-9D9E-B283-AAC49B804C06}"/>
                </a:ext>
              </a:extLst>
            </p:cNvPr>
            <p:cNvSpPr/>
            <p:nvPr/>
          </p:nvSpPr>
          <p:spPr>
            <a:xfrm>
              <a:off x="4664953" y="6463917"/>
              <a:ext cx="170956" cy="129782"/>
            </a:xfrm>
            <a:prstGeom prst="ellipse">
              <a:avLst/>
            </a:prstGeom>
            <a:noFill/>
            <a:ln w="3175">
              <a:noFill/>
            </a:ln>
          </p:spPr>
          <p:txBody>
            <a:bodyPr lIns="0" tIns="0" rIns="0" bIns="0" rtlCol="0" anchor="ctr">
              <a:noAutofit/>
            </a:bodyPr>
            <a:lstStyle/>
            <a:p>
              <a:pPr algn="ctr" defTabSz="415869" fontAlgn="auto">
                <a:spcBef>
                  <a:spcPts val="0"/>
                </a:spcBef>
                <a:spcAft>
                  <a:spcPts val="0"/>
                </a:spcAft>
                <a:defRPr/>
              </a:pPr>
              <a:endParaRPr lang="zh-CN" altLang="en-US" sz="455" b="1" kern="0"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71" name="椭圆 70">
              <a:extLst>
                <a:ext uri="{FF2B5EF4-FFF2-40B4-BE49-F238E27FC236}">
                  <a16:creationId xmlns:a16="http://schemas.microsoft.com/office/drawing/2014/main" id="{AD424E96-89B3-63DC-2A52-FA95D3FF0A40}"/>
                </a:ext>
              </a:extLst>
            </p:cNvPr>
            <p:cNvSpPr/>
            <p:nvPr/>
          </p:nvSpPr>
          <p:spPr>
            <a:xfrm>
              <a:off x="5699779" y="6465613"/>
              <a:ext cx="170956" cy="129782"/>
            </a:xfrm>
            <a:prstGeom prst="ellipse">
              <a:avLst/>
            </a:prstGeom>
            <a:noFill/>
            <a:ln w="3175">
              <a:noFill/>
            </a:ln>
          </p:spPr>
          <p:txBody>
            <a:bodyPr lIns="0" tIns="0" rIns="0" bIns="0" rtlCol="0" anchor="ctr">
              <a:noAutofit/>
            </a:bodyPr>
            <a:lstStyle/>
            <a:p>
              <a:pPr algn="ctr" defTabSz="415869" fontAlgn="auto">
                <a:spcBef>
                  <a:spcPts val="0"/>
                </a:spcBef>
                <a:spcAft>
                  <a:spcPts val="0"/>
                </a:spcAft>
                <a:defRPr/>
              </a:pPr>
              <a:endParaRPr lang="zh-CN" altLang="en-US" sz="455" b="1" kern="0"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72" name="椭圆 71">
              <a:extLst>
                <a:ext uri="{FF2B5EF4-FFF2-40B4-BE49-F238E27FC236}">
                  <a16:creationId xmlns:a16="http://schemas.microsoft.com/office/drawing/2014/main" id="{273710BF-F9BF-00A2-A6B8-E5498BF48CF1}"/>
                </a:ext>
              </a:extLst>
            </p:cNvPr>
            <p:cNvSpPr/>
            <p:nvPr/>
          </p:nvSpPr>
          <p:spPr>
            <a:xfrm>
              <a:off x="3947503" y="6633118"/>
              <a:ext cx="170956" cy="129782"/>
            </a:xfrm>
            <a:prstGeom prst="ellipse">
              <a:avLst/>
            </a:prstGeom>
            <a:noFill/>
            <a:ln w="3175">
              <a:noFill/>
            </a:ln>
          </p:spPr>
          <p:txBody>
            <a:bodyPr lIns="0" tIns="0" rIns="0" bIns="0" rtlCol="0" anchor="ctr">
              <a:noAutofit/>
            </a:bodyPr>
            <a:lstStyle/>
            <a:p>
              <a:pPr algn="ctr" defTabSz="415869" fontAlgn="auto">
                <a:spcBef>
                  <a:spcPts val="0"/>
                </a:spcBef>
                <a:spcAft>
                  <a:spcPts val="0"/>
                </a:spcAft>
                <a:defRPr/>
              </a:pPr>
              <a:endParaRPr lang="zh-CN" altLang="en-US" sz="455" b="1" kern="0"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73" name="椭圆 72">
              <a:extLst>
                <a:ext uri="{FF2B5EF4-FFF2-40B4-BE49-F238E27FC236}">
                  <a16:creationId xmlns:a16="http://schemas.microsoft.com/office/drawing/2014/main" id="{3FF3D798-80A1-12D0-8482-129ECDD85B55}"/>
                </a:ext>
              </a:extLst>
            </p:cNvPr>
            <p:cNvSpPr/>
            <p:nvPr/>
          </p:nvSpPr>
          <p:spPr>
            <a:xfrm>
              <a:off x="3552907" y="6846884"/>
              <a:ext cx="170956" cy="129782"/>
            </a:xfrm>
            <a:prstGeom prst="ellipse">
              <a:avLst/>
            </a:prstGeom>
            <a:noFill/>
            <a:ln w="3175">
              <a:noFill/>
            </a:ln>
          </p:spPr>
          <p:txBody>
            <a:bodyPr lIns="0" tIns="0" rIns="0" bIns="0" rtlCol="0" anchor="ctr">
              <a:noAutofit/>
            </a:bodyPr>
            <a:lstStyle/>
            <a:p>
              <a:pPr algn="ctr" defTabSz="415869" fontAlgn="auto">
                <a:spcBef>
                  <a:spcPts val="0"/>
                </a:spcBef>
                <a:spcAft>
                  <a:spcPts val="0"/>
                </a:spcAft>
                <a:defRPr/>
              </a:pPr>
              <a:endParaRPr lang="zh-CN" altLang="en-US" sz="455" b="1" kern="0"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74" name="椭圆 73">
              <a:extLst>
                <a:ext uri="{FF2B5EF4-FFF2-40B4-BE49-F238E27FC236}">
                  <a16:creationId xmlns:a16="http://schemas.microsoft.com/office/drawing/2014/main" id="{5755FE0F-09CB-1019-27ED-FC8D0FC7BF25}"/>
                </a:ext>
              </a:extLst>
            </p:cNvPr>
            <p:cNvSpPr/>
            <p:nvPr/>
          </p:nvSpPr>
          <p:spPr>
            <a:xfrm>
              <a:off x="3182356" y="7055236"/>
              <a:ext cx="170956" cy="129782"/>
            </a:xfrm>
            <a:prstGeom prst="ellipse">
              <a:avLst/>
            </a:prstGeom>
            <a:noFill/>
            <a:ln w="3175">
              <a:noFill/>
            </a:ln>
          </p:spPr>
          <p:txBody>
            <a:bodyPr lIns="0" tIns="0" rIns="0" bIns="0" rtlCol="0" anchor="ctr">
              <a:noAutofit/>
            </a:bodyPr>
            <a:lstStyle/>
            <a:p>
              <a:pPr algn="ctr" defTabSz="415869" fontAlgn="auto">
                <a:spcBef>
                  <a:spcPts val="0"/>
                </a:spcBef>
                <a:spcAft>
                  <a:spcPts val="0"/>
                </a:spcAft>
                <a:defRPr/>
              </a:pPr>
              <a:endParaRPr lang="zh-CN" altLang="en-US" sz="455" b="1" kern="0"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75" name="椭圆 74">
              <a:extLst>
                <a:ext uri="{FF2B5EF4-FFF2-40B4-BE49-F238E27FC236}">
                  <a16:creationId xmlns:a16="http://schemas.microsoft.com/office/drawing/2014/main" id="{E92ADE36-FC79-3351-65F8-B135D7E2C2B5}"/>
                </a:ext>
              </a:extLst>
            </p:cNvPr>
            <p:cNvSpPr/>
            <p:nvPr/>
          </p:nvSpPr>
          <p:spPr>
            <a:xfrm>
              <a:off x="2817522" y="7249583"/>
              <a:ext cx="170956" cy="129782"/>
            </a:xfrm>
            <a:prstGeom prst="ellipse">
              <a:avLst/>
            </a:prstGeom>
            <a:noFill/>
            <a:ln w="3175">
              <a:noFill/>
            </a:ln>
          </p:spPr>
          <p:txBody>
            <a:bodyPr lIns="0" tIns="0" rIns="0" bIns="0" rtlCol="0" anchor="ctr">
              <a:noAutofit/>
            </a:bodyPr>
            <a:lstStyle/>
            <a:p>
              <a:pPr algn="ctr" defTabSz="415869" fontAlgn="auto">
                <a:spcBef>
                  <a:spcPts val="0"/>
                </a:spcBef>
                <a:spcAft>
                  <a:spcPts val="0"/>
                </a:spcAft>
                <a:defRPr/>
              </a:pPr>
              <a:endParaRPr lang="zh-CN" altLang="en-US" sz="455" b="1" kern="0"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76" name="文本框 75">
              <a:extLst>
                <a:ext uri="{FF2B5EF4-FFF2-40B4-BE49-F238E27FC236}">
                  <a16:creationId xmlns:a16="http://schemas.microsoft.com/office/drawing/2014/main" id="{91A1CE9C-BB49-B8BF-DC9E-F66C1819B31B}"/>
                </a:ext>
              </a:extLst>
            </p:cNvPr>
            <p:cNvSpPr txBox="1"/>
            <p:nvPr/>
          </p:nvSpPr>
          <p:spPr>
            <a:xfrm>
              <a:off x="4461511" y="4827042"/>
              <a:ext cx="620336" cy="369381"/>
            </a:xfrm>
            <a:prstGeom prst="rect">
              <a:avLst/>
            </a:prstGeom>
            <a:noFill/>
          </p:spPr>
          <p:txBody>
            <a:bodyPr wrap="none" lIns="0" tIns="0" rIns="0" bIns="0" rtlCol="0" anchor="ctr">
              <a:spAutoFit/>
            </a:bodyPr>
            <a:lstStyle/>
            <a:p>
              <a:pPr defTabSz="415869" fontAlgn="auto">
                <a:spcBef>
                  <a:spcPts val="0"/>
                </a:spcBef>
                <a:spcAft>
                  <a:spcPts val="0"/>
                </a:spcAft>
                <a:defRPr/>
              </a:pPr>
              <a:r>
                <a:rPr lang="zh-CN" altLang="en-US" sz="546" kern="0" dirty="0">
                  <a:latin typeface="Microsoft YaHei" panose="020B0503020204020204" pitchFamily="34" charset="-122"/>
                  <a:ea typeface="Microsoft YaHei" panose="020B0503020204020204" pitchFamily="34" charset="-122"/>
                </a:rPr>
                <a:t>调制格式</a:t>
              </a:r>
              <a:endParaRPr lang="en-US" altLang="zh-CN" sz="546" kern="0" dirty="0">
                <a:latin typeface="Microsoft YaHei" panose="020B0503020204020204" pitchFamily="34" charset="-122"/>
                <a:ea typeface="Microsoft YaHei" panose="020B0503020204020204" pitchFamily="34" charset="-122"/>
              </a:endParaRPr>
            </a:p>
            <a:p>
              <a:pPr algn="ctr" defTabSz="415869" fontAlgn="auto">
                <a:spcBef>
                  <a:spcPts val="0"/>
                </a:spcBef>
                <a:spcAft>
                  <a:spcPts val="0"/>
                </a:spcAft>
                <a:defRPr/>
              </a:pPr>
              <a:r>
                <a:rPr lang="en-US" altLang="zh-CN" sz="546" kern="0" dirty="0">
                  <a:latin typeface="Microsoft YaHei" panose="020B0503020204020204" pitchFamily="34" charset="-122"/>
                  <a:ea typeface="Microsoft YaHei" panose="020B0503020204020204" pitchFamily="34" charset="-122"/>
                </a:rPr>
                <a:t>(DSP)</a:t>
              </a:r>
              <a:endParaRPr lang="zh-CN" altLang="en-US" sz="546" kern="0" dirty="0">
                <a:latin typeface="Microsoft YaHei" panose="020B0503020204020204" pitchFamily="34" charset="-122"/>
                <a:ea typeface="Microsoft YaHei" panose="020B0503020204020204" pitchFamily="34" charset="-122"/>
              </a:endParaRPr>
            </a:p>
          </p:txBody>
        </p:sp>
        <p:sp>
          <p:nvSpPr>
            <p:cNvPr id="77" name="文本框 76">
              <a:extLst>
                <a:ext uri="{FF2B5EF4-FFF2-40B4-BE49-F238E27FC236}">
                  <a16:creationId xmlns:a16="http://schemas.microsoft.com/office/drawing/2014/main" id="{924D8E1E-E85A-0AB9-FFCE-4302E6B7E8E1}"/>
                </a:ext>
              </a:extLst>
            </p:cNvPr>
            <p:cNvSpPr txBox="1"/>
            <p:nvPr/>
          </p:nvSpPr>
          <p:spPr>
            <a:xfrm>
              <a:off x="5496877" y="6685056"/>
              <a:ext cx="620336" cy="184690"/>
            </a:xfrm>
            <a:prstGeom prst="rect">
              <a:avLst/>
            </a:prstGeom>
            <a:noFill/>
          </p:spPr>
          <p:txBody>
            <a:bodyPr wrap="none" lIns="0" tIns="0" rIns="0" bIns="0" rtlCol="0" anchor="ctr">
              <a:spAutoFit/>
            </a:bodyPr>
            <a:lstStyle/>
            <a:p>
              <a:pPr defTabSz="415869" fontAlgn="auto">
                <a:spcBef>
                  <a:spcPts val="0"/>
                </a:spcBef>
                <a:spcAft>
                  <a:spcPts val="0"/>
                </a:spcAft>
                <a:defRPr/>
              </a:pPr>
              <a:r>
                <a:rPr lang="zh-CN" altLang="en-US" sz="546" kern="0" dirty="0">
                  <a:latin typeface="Microsoft YaHei" panose="020B0503020204020204" pitchFamily="34" charset="-122"/>
                  <a:ea typeface="Microsoft YaHei" panose="020B0503020204020204" pitchFamily="34" charset="-122"/>
                </a:rPr>
                <a:t>通道数量</a:t>
              </a:r>
            </a:p>
          </p:txBody>
        </p:sp>
        <p:sp>
          <p:nvSpPr>
            <p:cNvPr id="78" name="文本框 77">
              <a:extLst>
                <a:ext uri="{FF2B5EF4-FFF2-40B4-BE49-F238E27FC236}">
                  <a16:creationId xmlns:a16="http://schemas.microsoft.com/office/drawing/2014/main" id="{7DD194EE-E478-E634-FEE9-D01365ADB176}"/>
                </a:ext>
              </a:extLst>
            </p:cNvPr>
            <p:cNvSpPr txBox="1"/>
            <p:nvPr/>
          </p:nvSpPr>
          <p:spPr>
            <a:xfrm>
              <a:off x="3265930" y="7258162"/>
              <a:ext cx="1191324" cy="184690"/>
            </a:xfrm>
            <a:prstGeom prst="rect">
              <a:avLst/>
            </a:prstGeom>
            <a:noFill/>
          </p:spPr>
          <p:txBody>
            <a:bodyPr wrap="none" lIns="0" tIns="0" rIns="0" bIns="0" rtlCol="0" anchor="ctr">
              <a:spAutoFit/>
            </a:bodyPr>
            <a:lstStyle/>
            <a:p>
              <a:pPr defTabSz="415869" fontAlgn="auto">
                <a:spcBef>
                  <a:spcPts val="0"/>
                </a:spcBef>
                <a:spcAft>
                  <a:spcPts val="0"/>
                </a:spcAft>
                <a:defRPr/>
              </a:pPr>
              <a:r>
                <a:rPr lang="zh-CN" altLang="en-US" sz="546" kern="0" dirty="0">
                  <a:latin typeface="Microsoft YaHei" panose="020B0503020204020204" pitchFamily="34" charset="-122"/>
                  <a:ea typeface="Microsoft YaHei" panose="020B0503020204020204" pitchFamily="34" charset="-122"/>
                </a:rPr>
                <a:t>单通道速率</a:t>
              </a:r>
              <a:r>
                <a:rPr lang="en-US" altLang="zh-CN" sz="546" kern="0" dirty="0">
                  <a:latin typeface="Microsoft YaHei" panose="020B0503020204020204" pitchFamily="34" charset="-122"/>
                  <a:ea typeface="Microsoft YaHei" panose="020B0503020204020204" pitchFamily="34" charset="-122"/>
                </a:rPr>
                <a:t>(</a:t>
              </a:r>
              <a:r>
                <a:rPr lang="zh-CN" altLang="en-US" sz="546" kern="0" dirty="0">
                  <a:latin typeface="Microsoft YaHei" panose="020B0503020204020204" pitchFamily="34" charset="-122"/>
                  <a:ea typeface="Microsoft YaHei" panose="020B0503020204020204" pitchFamily="34" charset="-122"/>
                </a:rPr>
                <a:t>带宽</a:t>
              </a:r>
              <a:r>
                <a:rPr lang="en-US" altLang="zh-CN" sz="546" kern="0" dirty="0">
                  <a:latin typeface="Microsoft YaHei" panose="020B0503020204020204" pitchFamily="34" charset="-122"/>
                  <a:ea typeface="Microsoft YaHei" panose="020B0503020204020204" pitchFamily="34" charset="-122"/>
                </a:rPr>
                <a:t>)</a:t>
              </a:r>
              <a:endParaRPr lang="zh-CN" altLang="en-US" sz="546" kern="0" dirty="0">
                <a:latin typeface="Microsoft YaHei" panose="020B0503020204020204" pitchFamily="34" charset="-122"/>
                <a:ea typeface="Microsoft YaHei" panose="020B0503020204020204" pitchFamily="34" charset="-122"/>
              </a:endParaRPr>
            </a:p>
          </p:txBody>
        </p:sp>
        <p:sp>
          <p:nvSpPr>
            <p:cNvPr id="79" name="文本框 78">
              <a:extLst>
                <a:ext uri="{FF2B5EF4-FFF2-40B4-BE49-F238E27FC236}">
                  <a16:creationId xmlns:a16="http://schemas.microsoft.com/office/drawing/2014/main" id="{8ABD0F13-A06C-1580-9507-2CFE8B5BD4CB}"/>
                </a:ext>
              </a:extLst>
            </p:cNvPr>
            <p:cNvSpPr txBox="1"/>
            <p:nvPr/>
          </p:nvSpPr>
          <p:spPr>
            <a:xfrm>
              <a:off x="3557557" y="5104012"/>
              <a:ext cx="472299" cy="153955"/>
            </a:xfrm>
            <a:prstGeom prst="rect">
              <a:avLst/>
            </a:prstGeom>
            <a:noFill/>
          </p:spPr>
          <p:txBody>
            <a:bodyPr wrap="none" lIns="0" tIns="0" rIns="0" bIns="0" rtlCol="0" anchor="ctr">
              <a:spAutoFit/>
            </a:bodyPr>
            <a:lstStyle/>
            <a:p>
              <a:pPr defTabSz="415869" fontAlgn="auto">
                <a:spcBef>
                  <a:spcPts val="0"/>
                </a:spcBef>
                <a:spcAft>
                  <a:spcPts val="0"/>
                </a:spcAft>
                <a:defRPr/>
              </a:pPr>
              <a:r>
                <a:rPr lang="en-US" altLang="zh-CN" sz="455" kern="0" dirty="0">
                  <a:latin typeface="Microsoft YaHei" panose="020B0503020204020204" pitchFamily="34" charset="-122"/>
                  <a:ea typeface="Microsoft YaHei" panose="020B0503020204020204" pitchFamily="34" charset="-122"/>
                </a:rPr>
                <a:t>16QAM</a:t>
              </a:r>
              <a:endParaRPr lang="zh-CN" altLang="en-US" sz="455" kern="0" dirty="0">
                <a:latin typeface="Microsoft YaHei" panose="020B0503020204020204" pitchFamily="34" charset="-122"/>
                <a:ea typeface="Microsoft YaHei" panose="020B0503020204020204" pitchFamily="34" charset="-122"/>
              </a:endParaRPr>
            </a:p>
          </p:txBody>
        </p:sp>
        <p:sp>
          <p:nvSpPr>
            <p:cNvPr id="80" name="文本框 79">
              <a:extLst>
                <a:ext uri="{FF2B5EF4-FFF2-40B4-BE49-F238E27FC236}">
                  <a16:creationId xmlns:a16="http://schemas.microsoft.com/office/drawing/2014/main" id="{78D22EFB-3016-279A-82BA-B15B295D44A2}"/>
                </a:ext>
              </a:extLst>
            </p:cNvPr>
            <p:cNvSpPr txBox="1"/>
            <p:nvPr/>
          </p:nvSpPr>
          <p:spPr>
            <a:xfrm>
              <a:off x="3527212" y="5817806"/>
              <a:ext cx="500496" cy="153955"/>
            </a:xfrm>
            <a:prstGeom prst="rect">
              <a:avLst/>
            </a:prstGeom>
            <a:noFill/>
          </p:spPr>
          <p:txBody>
            <a:bodyPr wrap="none" lIns="0" tIns="0" rIns="0" bIns="0" rtlCol="0" anchor="ctr">
              <a:spAutoFit/>
            </a:bodyPr>
            <a:lstStyle/>
            <a:p>
              <a:pPr defTabSz="415869" fontAlgn="auto">
                <a:spcBef>
                  <a:spcPts val="0"/>
                </a:spcBef>
                <a:spcAft>
                  <a:spcPts val="0"/>
                </a:spcAft>
                <a:defRPr/>
              </a:pPr>
              <a:r>
                <a:rPr lang="en-US" altLang="zh-CN" sz="455" kern="0" dirty="0">
                  <a:latin typeface="Microsoft YaHei" panose="020B0503020204020204" pitchFamily="34" charset="-122"/>
                  <a:ea typeface="Microsoft YaHei" panose="020B0503020204020204" pitchFamily="34" charset="-122"/>
                </a:rPr>
                <a:t>PAM4/6</a:t>
              </a:r>
              <a:endParaRPr lang="zh-CN" altLang="en-US" sz="455" kern="0" dirty="0">
                <a:latin typeface="Microsoft YaHei" panose="020B0503020204020204" pitchFamily="34" charset="-122"/>
                <a:ea typeface="Microsoft YaHei" panose="020B0503020204020204" pitchFamily="34" charset="-122"/>
              </a:endParaRPr>
            </a:p>
          </p:txBody>
        </p:sp>
        <p:sp>
          <p:nvSpPr>
            <p:cNvPr id="81" name="文本框 80">
              <a:extLst>
                <a:ext uri="{FF2B5EF4-FFF2-40B4-BE49-F238E27FC236}">
                  <a16:creationId xmlns:a16="http://schemas.microsoft.com/office/drawing/2014/main" id="{181ED83C-1845-91EF-D0BF-A794055FBC82}"/>
                </a:ext>
              </a:extLst>
            </p:cNvPr>
            <p:cNvSpPr txBox="1"/>
            <p:nvPr/>
          </p:nvSpPr>
          <p:spPr>
            <a:xfrm>
              <a:off x="3649573" y="6483332"/>
              <a:ext cx="317216" cy="153955"/>
            </a:xfrm>
            <a:prstGeom prst="rect">
              <a:avLst/>
            </a:prstGeom>
            <a:noFill/>
          </p:spPr>
          <p:txBody>
            <a:bodyPr wrap="none" lIns="0" tIns="0" rIns="0" bIns="0" rtlCol="0" anchor="ctr">
              <a:spAutoFit/>
            </a:bodyPr>
            <a:lstStyle/>
            <a:p>
              <a:pPr defTabSz="415869" fontAlgn="auto">
                <a:spcBef>
                  <a:spcPts val="0"/>
                </a:spcBef>
                <a:spcAft>
                  <a:spcPts val="0"/>
                </a:spcAft>
                <a:defRPr/>
              </a:pPr>
              <a:r>
                <a:rPr lang="en-US" altLang="zh-CN" sz="455" kern="0" dirty="0">
                  <a:latin typeface="Microsoft YaHei" panose="020B0503020204020204" pitchFamily="34" charset="-122"/>
                  <a:ea typeface="Microsoft YaHei" panose="020B0503020204020204" pitchFamily="34" charset="-122"/>
                </a:rPr>
                <a:t>100G</a:t>
              </a:r>
              <a:endParaRPr lang="zh-CN" altLang="en-US" sz="455" kern="0" dirty="0">
                <a:latin typeface="Microsoft YaHei" panose="020B0503020204020204" pitchFamily="34" charset="-122"/>
                <a:ea typeface="Microsoft YaHei" panose="020B0503020204020204" pitchFamily="34" charset="-122"/>
              </a:endParaRPr>
            </a:p>
          </p:txBody>
        </p:sp>
        <p:sp>
          <p:nvSpPr>
            <p:cNvPr id="82" name="文本框 81">
              <a:extLst>
                <a:ext uri="{FF2B5EF4-FFF2-40B4-BE49-F238E27FC236}">
                  <a16:creationId xmlns:a16="http://schemas.microsoft.com/office/drawing/2014/main" id="{ACDBF72C-154C-D72F-63E7-3634C4071222}"/>
                </a:ext>
              </a:extLst>
            </p:cNvPr>
            <p:cNvSpPr txBox="1"/>
            <p:nvPr/>
          </p:nvSpPr>
          <p:spPr>
            <a:xfrm>
              <a:off x="3254976" y="6710449"/>
              <a:ext cx="317216" cy="153955"/>
            </a:xfrm>
            <a:prstGeom prst="rect">
              <a:avLst/>
            </a:prstGeom>
            <a:noFill/>
          </p:spPr>
          <p:txBody>
            <a:bodyPr wrap="none" lIns="0" tIns="0" rIns="0" bIns="0" rtlCol="0" anchor="ctr">
              <a:spAutoFit/>
            </a:bodyPr>
            <a:lstStyle/>
            <a:p>
              <a:pPr defTabSz="415869" fontAlgn="auto">
                <a:spcBef>
                  <a:spcPts val="0"/>
                </a:spcBef>
                <a:spcAft>
                  <a:spcPts val="0"/>
                </a:spcAft>
                <a:defRPr/>
              </a:pPr>
              <a:r>
                <a:rPr lang="en-US" altLang="zh-CN" sz="455" kern="0" dirty="0">
                  <a:latin typeface="Microsoft YaHei" panose="020B0503020204020204" pitchFamily="34" charset="-122"/>
                  <a:ea typeface="Microsoft YaHei" panose="020B0503020204020204" pitchFamily="34" charset="-122"/>
                </a:rPr>
                <a:t>200G</a:t>
              </a:r>
              <a:endParaRPr lang="zh-CN" altLang="en-US" sz="455" kern="0" dirty="0">
                <a:latin typeface="Microsoft YaHei" panose="020B0503020204020204" pitchFamily="34" charset="-122"/>
                <a:ea typeface="Microsoft YaHei" panose="020B0503020204020204" pitchFamily="34" charset="-122"/>
              </a:endParaRPr>
            </a:p>
          </p:txBody>
        </p:sp>
        <p:sp>
          <p:nvSpPr>
            <p:cNvPr id="83" name="文本框 82">
              <a:extLst>
                <a:ext uri="{FF2B5EF4-FFF2-40B4-BE49-F238E27FC236}">
                  <a16:creationId xmlns:a16="http://schemas.microsoft.com/office/drawing/2014/main" id="{6745CE9C-8DEB-5DB6-2FF6-627A94EF8F04}"/>
                </a:ext>
              </a:extLst>
            </p:cNvPr>
            <p:cNvSpPr txBox="1"/>
            <p:nvPr/>
          </p:nvSpPr>
          <p:spPr>
            <a:xfrm>
              <a:off x="2860381" y="6937564"/>
              <a:ext cx="317216" cy="153955"/>
            </a:xfrm>
            <a:prstGeom prst="rect">
              <a:avLst/>
            </a:prstGeom>
            <a:noFill/>
          </p:spPr>
          <p:txBody>
            <a:bodyPr wrap="none" lIns="0" tIns="0" rIns="0" bIns="0" rtlCol="0" anchor="ctr">
              <a:spAutoFit/>
            </a:bodyPr>
            <a:lstStyle/>
            <a:p>
              <a:pPr defTabSz="415869" fontAlgn="auto">
                <a:spcBef>
                  <a:spcPts val="0"/>
                </a:spcBef>
                <a:spcAft>
                  <a:spcPts val="0"/>
                </a:spcAft>
                <a:defRPr/>
              </a:pPr>
              <a:r>
                <a:rPr lang="en-US" altLang="zh-CN" sz="455" kern="0" dirty="0">
                  <a:latin typeface="Microsoft YaHei" panose="020B0503020204020204" pitchFamily="34" charset="-122"/>
                  <a:ea typeface="Microsoft YaHei" panose="020B0503020204020204" pitchFamily="34" charset="-122"/>
                </a:rPr>
                <a:t>400G</a:t>
              </a:r>
              <a:endParaRPr lang="zh-CN" altLang="en-US" sz="455" kern="0" dirty="0">
                <a:latin typeface="Microsoft YaHei" panose="020B0503020204020204" pitchFamily="34" charset="-122"/>
                <a:ea typeface="Microsoft YaHei" panose="020B0503020204020204" pitchFamily="34" charset="-122"/>
              </a:endParaRPr>
            </a:p>
          </p:txBody>
        </p:sp>
        <p:sp>
          <p:nvSpPr>
            <p:cNvPr id="84" name="文本框 83">
              <a:extLst>
                <a:ext uri="{FF2B5EF4-FFF2-40B4-BE49-F238E27FC236}">
                  <a16:creationId xmlns:a16="http://schemas.microsoft.com/office/drawing/2014/main" id="{7D4321D5-628C-6B22-A526-2FE21830951A}"/>
                </a:ext>
              </a:extLst>
            </p:cNvPr>
            <p:cNvSpPr txBox="1"/>
            <p:nvPr/>
          </p:nvSpPr>
          <p:spPr>
            <a:xfrm>
              <a:off x="2501657" y="7115622"/>
              <a:ext cx="317216" cy="153955"/>
            </a:xfrm>
            <a:prstGeom prst="rect">
              <a:avLst/>
            </a:prstGeom>
            <a:noFill/>
          </p:spPr>
          <p:txBody>
            <a:bodyPr wrap="none" lIns="0" tIns="0" rIns="0" bIns="0" rtlCol="0" anchor="ctr">
              <a:spAutoFit/>
            </a:bodyPr>
            <a:lstStyle/>
            <a:p>
              <a:pPr defTabSz="415869" fontAlgn="auto">
                <a:spcBef>
                  <a:spcPts val="0"/>
                </a:spcBef>
                <a:spcAft>
                  <a:spcPts val="0"/>
                </a:spcAft>
                <a:defRPr/>
              </a:pPr>
              <a:r>
                <a:rPr lang="en-US" altLang="zh-CN" sz="455" kern="0" dirty="0">
                  <a:latin typeface="Microsoft YaHei" panose="020B0503020204020204" pitchFamily="34" charset="-122"/>
                  <a:ea typeface="Microsoft YaHei" panose="020B0503020204020204" pitchFamily="34" charset="-122"/>
                </a:rPr>
                <a:t>800G</a:t>
              </a:r>
              <a:endParaRPr lang="zh-CN" altLang="en-US" sz="455" kern="0" dirty="0">
                <a:latin typeface="Microsoft YaHei" panose="020B0503020204020204" pitchFamily="34" charset="-122"/>
                <a:ea typeface="Microsoft YaHei" panose="020B0503020204020204" pitchFamily="34" charset="-122"/>
              </a:endParaRPr>
            </a:p>
          </p:txBody>
        </p:sp>
        <p:sp>
          <p:nvSpPr>
            <p:cNvPr id="85" name="文本框 84">
              <a:extLst>
                <a:ext uri="{FF2B5EF4-FFF2-40B4-BE49-F238E27FC236}">
                  <a16:creationId xmlns:a16="http://schemas.microsoft.com/office/drawing/2014/main" id="{DC1BB744-06E2-634E-833E-09EDED84FD3D}"/>
                </a:ext>
              </a:extLst>
            </p:cNvPr>
            <p:cNvSpPr txBox="1"/>
            <p:nvPr/>
          </p:nvSpPr>
          <p:spPr>
            <a:xfrm>
              <a:off x="4730183" y="6304489"/>
              <a:ext cx="74019" cy="153955"/>
            </a:xfrm>
            <a:prstGeom prst="rect">
              <a:avLst/>
            </a:prstGeom>
            <a:noFill/>
          </p:spPr>
          <p:txBody>
            <a:bodyPr wrap="none" lIns="0" tIns="0" rIns="0" bIns="0" rtlCol="0" anchor="ctr">
              <a:spAutoFit/>
            </a:bodyPr>
            <a:lstStyle/>
            <a:p>
              <a:pPr defTabSz="415869" fontAlgn="auto">
                <a:spcBef>
                  <a:spcPts val="0"/>
                </a:spcBef>
                <a:spcAft>
                  <a:spcPts val="0"/>
                </a:spcAft>
                <a:defRPr/>
              </a:pPr>
              <a:r>
                <a:rPr lang="en-US" altLang="zh-CN" sz="455" kern="0" dirty="0">
                  <a:latin typeface="Microsoft YaHei" panose="020B0503020204020204" pitchFamily="34" charset="-122"/>
                  <a:ea typeface="Microsoft YaHei" panose="020B0503020204020204" pitchFamily="34" charset="-122"/>
                </a:rPr>
                <a:t>4</a:t>
              </a:r>
              <a:endParaRPr lang="zh-CN" altLang="en-US" sz="455" kern="0" dirty="0">
                <a:latin typeface="Microsoft YaHei" panose="020B0503020204020204" pitchFamily="34" charset="-122"/>
                <a:ea typeface="Microsoft YaHei" panose="020B0503020204020204" pitchFamily="34" charset="-122"/>
              </a:endParaRPr>
            </a:p>
          </p:txBody>
        </p:sp>
        <p:sp>
          <p:nvSpPr>
            <p:cNvPr id="86" name="文本框 85">
              <a:extLst>
                <a:ext uri="{FF2B5EF4-FFF2-40B4-BE49-F238E27FC236}">
                  <a16:creationId xmlns:a16="http://schemas.microsoft.com/office/drawing/2014/main" id="{9D1AA0D3-DF03-2D9C-FBBD-9BCCB89B41C6}"/>
                </a:ext>
              </a:extLst>
            </p:cNvPr>
            <p:cNvSpPr txBox="1"/>
            <p:nvPr/>
          </p:nvSpPr>
          <p:spPr>
            <a:xfrm>
              <a:off x="5017157" y="6304489"/>
              <a:ext cx="74019" cy="153955"/>
            </a:xfrm>
            <a:prstGeom prst="rect">
              <a:avLst/>
            </a:prstGeom>
            <a:noFill/>
          </p:spPr>
          <p:txBody>
            <a:bodyPr wrap="none" lIns="0" tIns="0" rIns="0" bIns="0" rtlCol="0" anchor="ctr">
              <a:spAutoFit/>
            </a:bodyPr>
            <a:lstStyle/>
            <a:p>
              <a:pPr defTabSz="415869" fontAlgn="auto">
                <a:spcBef>
                  <a:spcPts val="0"/>
                </a:spcBef>
                <a:spcAft>
                  <a:spcPts val="0"/>
                </a:spcAft>
                <a:defRPr/>
              </a:pPr>
              <a:r>
                <a:rPr lang="en-US" altLang="zh-CN" sz="455" kern="0" dirty="0">
                  <a:latin typeface="Microsoft YaHei" panose="020B0503020204020204" pitchFamily="34" charset="-122"/>
                  <a:ea typeface="Microsoft YaHei" panose="020B0503020204020204" pitchFamily="34" charset="-122"/>
                </a:rPr>
                <a:t>8</a:t>
              </a:r>
              <a:endParaRPr lang="zh-CN" altLang="en-US" sz="455" kern="0" dirty="0">
                <a:latin typeface="Microsoft YaHei" panose="020B0503020204020204" pitchFamily="34" charset="-122"/>
                <a:ea typeface="Microsoft YaHei" panose="020B0503020204020204" pitchFamily="34" charset="-122"/>
              </a:endParaRPr>
            </a:p>
          </p:txBody>
        </p:sp>
        <p:sp>
          <p:nvSpPr>
            <p:cNvPr id="87" name="文本框 86">
              <a:extLst>
                <a:ext uri="{FF2B5EF4-FFF2-40B4-BE49-F238E27FC236}">
                  <a16:creationId xmlns:a16="http://schemas.microsoft.com/office/drawing/2014/main" id="{E0401819-0787-6E55-6CD7-55AC5CAC26F7}"/>
                </a:ext>
              </a:extLst>
            </p:cNvPr>
            <p:cNvSpPr txBox="1"/>
            <p:nvPr/>
          </p:nvSpPr>
          <p:spPr>
            <a:xfrm>
              <a:off x="5333496" y="6304489"/>
              <a:ext cx="148034" cy="153955"/>
            </a:xfrm>
            <a:prstGeom prst="rect">
              <a:avLst/>
            </a:prstGeom>
            <a:noFill/>
          </p:spPr>
          <p:txBody>
            <a:bodyPr wrap="none" lIns="0" tIns="0" rIns="0" bIns="0" rtlCol="0" anchor="ctr">
              <a:spAutoFit/>
            </a:bodyPr>
            <a:lstStyle/>
            <a:p>
              <a:pPr defTabSz="415869" fontAlgn="auto">
                <a:spcBef>
                  <a:spcPts val="0"/>
                </a:spcBef>
                <a:spcAft>
                  <a:spcPts val="0"/>
                </a:spcAft>
                <a:defRPr/>
              </a:pPr>
              <a:r>
                <a:rPr lang="en-US" altLang="zh-CN" sz="455" kern="0" dirty="0">
                  <a:latin typeface="Microsoft YaHei" panose="020B0503020204020204" pitchFamily="34" charset="-122"/>
                  <a:ea typeface="Microsoft YaHei" panose="020B0503020204020204" pitchFamily="34" charset="-122"/>
                </a:rPr>
                <a:t>16</a:t>
              </a:r>
              <a:endParaRPr lang="zh-CN" altLang="en-US" sz="455" kern="0" dirty="0">
                <a:latin typeface="Microsoft YaHei" panose="020B0503020204020204" pitchFamily="34" charset="-122"/>
                <a:ea typeface="Microsoft YaHei" panose="020B0503020204020204" pitchFamily="34" charset="-122"/>
              </a:endParaRPr>
            </a:p>
          </p:txBody>
        </p:sp>
        <p:sp>
          <p:nvSpPr>
            <p:cNvPr id="88" name="文本框 87">
              <a:extLst>
                <a:ext uri="{FF2B5EF4-FFF2-40B4-BE49-F238E27FC236}">
                  <a16:creationId xmlns:a16="http://schemas.microsoft.com/office/drawing/2014/main" id="{E13868D5-8791-243E-72F1-2D71E2679FAC}"/>
                </a:ext>
              </a:extLst>
            </p:cNvPr>
            <p:cNvSpPr txBox="1"/>
            <p:nvPr/>
          </p:nvSpPr>
          <p:spPr>
            <a:xfrm>
              <a:off x="5692220" y="6304489"/>
              <a:ext cx="148034" cy="153955"/>
            </a:xfrm>
            <a:prstGeom prst="rect">
              <a:avLst/>
            </a:prstGeom>
            <a:noFill/>
          </p:spPr>
          <p:txBody>
            <a:bodyPr wrap="none" lIns="0" tIns="0" rIns="0" bIns="0" rtlCol="0" anchor="ctr">
              <a:spAutoFit/>
            </a:bodyPr>
            <a:lstStyle/>
            <a:p>
              <a:pPr defTabSz="415869" fontAlgn="auto">
                <a:spcBef>
                  <a:spcPts val="0"/>
                </a:spcBef>
                <a:spcAft>
                  <a:spcPts val="0"/>
                </a:spcAft>
                <a:defRPr/>
              </a:pPr>
              <a:r>
                <a:rPr lang="en-US" altLang="zh-CN" sz="455" kern="0" dirty="0">
                  <a:latin typeface="Microsoft YaHei" panose="020B0503020204020204" pitchFamily="34" charset="-122"/>
                  <a:ea typeface="Microsoft YaHei" panose="020B0503020204020204" pitchFamily="34" charset="-122"/>
                </a:rPr>
                <a:t>32</a:t>
              </a:r>
              <a:endParaRPr lang="zh-CN" altLang="en-US" sz="455" kern="0" dirty="0">
                <a:latin typeface="Microsoft YaHei" panose="020B0503020204020204" pitchFamily="34" charset="-122"/>
                <a:ea typeface="Microsoft YaHei" panose="020B0503020204020204" pitchFamily="34" charset="-122"/>
              </a:endParaRPr>
            </a:p>
          </p:txBody>
        </p:sp>
      </p:grpSp>
      <p:pic>
        <p:nvPicPr>
          <p:cNvPr id="1026" name="Picture 2">
            <a:extLst>
              <a:ext uri="{FF2B5EF4-FFF2-40B4-BE49-F238E27FC236}">
                <a16:creationId xmlns:a16="http://schemas.microsoft.com/office/drawing/2014/main" id="{BAE76664-3D1E-8F94-5AB1-244388BBB57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300"/>
          <a:stretch/>
        </p:blipFill>
        <p:spPr bwMode="auto">
          <a:xfrm>
            <a:off x="4150838" y="1391193"/>
            <a:ext cx="842325" cy="235096"/>
          </a:xfrm>
          <a:prstGeom prst="rect">
            <a:avLst/>
          </a:prstGeom>
          <a:noFill/>
          <a:extLst>
            <a:ext uri="{909E8E84-426E-40DD-AFC4-6F175D3DCCD1}">
              <a14:hiddenFill xmlns:a14="http://schemas.microsoft.com/office/drawing/2010/main">
                <a:solidFill>
                  <a:srgbClr val="FFFFFF"/>
                </a:solidFill>
              </a14:hiddenFill>
            </a:ext>
          </a:extLst>
        </p:spPr>
      </p:pic>
      <p:sp>
        <p:nvSpPr>
          <p:cNvPr id="91" name="椭圆 90">
            <a:extLst>
              <a:ext uri="{FF2B5EF4-FFF2-40B4-BE49-F238E27FC236}">
                <a16:creationId xmlns:a16="http://schemas.microsoft.com/office/drawing/2014/main" id="{5DEAF0E8-8902-8DD7-B615-01655747F926}"/>
              </a:ext>
            </a:extLst>
          </p:cNvPr>
          <p:cNvSpPr/>
          <p:nvPr/>
        </p:nvSpPr>
        <p:spPr>
          <a:xfrm>
            <a:off x="4443734" y="1848769"/>
            <a:ext cx="256532" cy="25653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637" b="1" dirty="0">
                <a:solidFill>
                  <a:schemeClr val="tx1"/>
                </a:solidFill>
                <a:latin typeface="微软雅黑" panose="020B0503020204020204" pitchFamily="34" charset="-122"/>
                <a:ea typeface="微软雅黑" panose="020B0503020204020204" pitchFamily="34" charset="-122"/>
              </a:rPr>
              <a:t>AI</a:t>
            </a:r>
            <a:endParaRPr lang="zh-CN" altLang="en-US" sz="637" b="1" dirty="0">
              <a:solidFill>
                <a:schemeClr val="tx1"/>
              </a:solidFill>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327CFF5A-3472-579F-303A-772D3BC1576D}"/>
              </a:ext>
            </a:extLst>
          </p:cNvPr>
          <p:cNvSpPr/>
          <p:nvPr/>
        </p:nvSpPr>
        <p:spPr>
          <a:xfrm>
            <a:off x="3636293" y="1727323"/>
            <a:ext cx="661088" cy="16285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zh-CN" altLang="en-US" sz="728" dirty="0">
                <a:solidFill>
                  <a:schemeClr val="tx1"/>
                </a:solidFill>
                <a:latin typeface="微软雅黑" panose="020B0503020204020204" pitchFamily="34" charset="-122"/>
                <a:ea typeface="微软雅黑" panose="020B0503020204020204" pitchFamily="34" charset="-122"/>
              </a:rPr>
              <a:t>电气及光信号</a:t>
            </a:r>
          </a:p>
        </p:txBody>
      </p:sp>
      <p:sp>
        <p:nvSpPr>
          <p:cNvPr id="93" name="矩形 92">
            <a:extLst>
              <a:ext uri="{FF2B5EF4-FFF2-40B4-BE49-F238E27FC236}">
                <a16:creationId xmlns:a16="http://schemas.microsoft.com/office/drawing/2014/main" id="{E32E19BF-B802-A95C-57D7-B0203480DE15}"/>
              </a:ext>
            </a:extLst>
          </p:cNvPr>
          <p:cNvSpPr/>
          <p:nvPr/>
        </p:nvSpPr>
        <p:spPr>
          <a:xfrm>
            <a:off x="3636293" y="2021245"/>
            <a:ext cx="661088" cy="16285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zh-CN" altLang="en-US" sz="728" dirty="0">
                <a:solidFill>
                  <a:schemeClr val="tx1"/>
                </a:solidFill>
                <a:latin typeface="微软雅黑" panose="020B0503020204020204" pitchFamily="34" charset="-122"/>
                <a:ea typeface="微软雅黑" panose="020B0503020204020204" pitchFamily="34" charset="-122"/>
              </a:rPr>
              <a:t>拥塞控制机制</a:t>
            </a:r>
          </a:p>
        </p:txBody>
      </p:sp>
      <p:sp>
        <p:nvSpPr>
          <p:cNvPr id="94" name="矩形 93">
            <a:extLst>
              <a:ext uri="{FF2B5EF4-FFF2-40B4-BE49-F238E27FC236}">
                <a16:creationId xmlns:a16="http://schemas.microsoft.com/office/drawing/2014/main" id="{A0E044E1-6872-4665-1A21-EFAB020AFD30}"/>
              </a:ext>
            </a:extLst>
          </p:cNvPr>
          <p:cNvSpPr/>
          <p:nvPr/>
        </p:nvSpPr>
        <p:spPr>
          <a:xfrm>
            <a:off x="4846617" y="1732860"/>
            <a:ext cx="661088" cy="16285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zh-CN" altLang="en-US" sz="728" dirty="0">
                <a:solidFill>
                  <a:schemeClr val="tx1"/>
                </a:solidFill>
                <a:latin typeface="微软雅黑" panose="020B0503020204020204" pitchFamily="34" charset="-122"/>
                <a:ea typeface="微软雅黑" panose="020B0503020204020204" pitchFamily="34" charset="-122"/>
              </a:rPr>
              <a:t>端到端协议</a:t>
            </a:r>
          </a:p>
        </p:txBody>
      </p:sp>
      <p:sp>
        <p:nvSpPr>
          <p:cNvPr id="95" name="矩形 94">
            <a:extLst>
              <a:ext uri="{FF2B5EF4-FFF2-40B4-BE49-F238E27FC236}">
                <a16:creationId xmlns:a16="http://schemas.microsoft.com/office/drawing/2014/main" id="{EEF68338-C153-4DEA-0601-4B44A1E2F82D}"/>
              </a:ext>
            </a:extLst>
          </p:cNvPr>
          <p:cNvSpPr/>
          <p:nvPr/>
        </p:nvSpPr>
        <p:spPr>
          <a:xfrm>
            <a:off x="4846617" y="2026782"/>
            <a:ext cx="661088" cy="16285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zh-CN" altLang="en-US" sz="728" dirty="0">
                <a:solidFill>
                  <a:schemeClr val="tx1"/>
                </a:solidFill>
                <a:latin typeface="微软雅黑" panose="020B0503020204020204" pitchFamily="34" charset="-122"/>
                <a:ea typeface="微软雅黑" panose="020B0503020204020204" pitchFamily="34" charset="-122"/>
              </a:rPr>
              <a:t>管理安全架构</a:t>
            </a:r>
          </a:p>
        </p:txBody>
      </p:sp>
      <p:cxnSp>
        <p:nvCxnSpPr>
          <p:cNvPr id="97" name="直接箭头连接符 96">
            <a:extLst>
              <a:ext uri="{FF2B5EF4-FFF2-40B4-BE49-F238E27FC236}">
                <a16:creationId xmlns:a16="http://schemas.microsoft.com/office/drawing/2014/main" id="{4431B2AD-7487-BDB9-9E53-C9572181419C}"/>
              </a:ext>
            </a:extLst>
          </p:cNvPr>
          <p:cNvCxnSpPr>
            <a:stCxn id="92" idx="3"/>
            <a:endCxn id="91" idx="1"/>
          </p:cNvCxnSpPr>
          <p:nvPr/>
        </p:nvCxnSpPr>
        <p:spPr>
          <a:xfrm>
            <a:off x="4297382" y="1808750"/>
            <a:ext cx="183920" cy="775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71CD07EE-1821-13F9-6F2D-05FE78525403}"/>
              </a:ext>
            </a:extLst>
          </p:cNvPr>
          <p:cNvCxnSpPr>
            <a:cxnSpLocks/>
            <a:stCxn id="93" idx="3"/>
            <a:endCxn id="91" idx="3"/>
          </p:cNvCxnSpPr>
          <p:nvPr/>
        </p:nvCxnSpPr>
        <p:spPr>
          <a:xfrm flipV="1">
            <a:off x="4297382" y="2067733"/>
            <a:ext cx="183920" cy="3493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857E5421-5B39-B87A-1716-E49A71671F4E}"/>
              </a:ext>
            </a:extLst>
          </p:cNvPr>
          <p:cNvCxnSpPr>
            <a:cxnSpLocks/>
            <a:stCxn id="95" idx="1"/>
            <a:endCxn id="91" idx="5"/>
          </p:cNvCxnSpPr>
          <p:nvPr/>
        </p:nvCxnSpPr>
        <p:spPr>
          <a:xfrm flipH="1" flipV="1">
            <a:off x="4662697" y="2067732"/>
            <a:ext cx="183920" cy="404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2470476D-4818-130A-55A4-820E689596B2}"/>
              </a:ext>
            </a:extLst>
          </p:cNvPr>
          <p:cNvCxnSpPr>
            <a:cxnSpLocks/>
            <a:stCxn id="94" idx="1"/>
            <a:endCxn id="91" idx="7"/>
          </p:cNvCxnSpPr>
          <p:nvPr/>
        </p:nvCxnSpPr>
        <p:spPr>
          <a:xfrm flipH="1">
            <a:off x="4662697" y="1814287"/>
            <a:ext cx="183920" cy="7205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11D6C28-BE26-C9A4-3E27-74DCA4F11486}"/>
              </a:ext>
            </a:extLst>
          </p:cNvPr>
          <p:cNvSpPr txBox="1"/>
          <p:nvPr/>
        </p:nvSpPr>
        <p:spPr>
          <a:xfrm>
            <a:off x="3618964" y="2255076"/>
            <a:ext cx="1906070" cy="204351"/>
          </a:xfrm>
          <a:prstGeom prst="rect">
            <a:avLst/>
          </a:prstGeom>
          <a:noFill/>
        </p:spPr>
        <p:txBody>
          <a:bodyPr wrap="square" lIns="0" rIns="0" rtlCol="0">
            <a:spAutoFit/>
          </a:bodyPr>
          <a:lstStyle/>
          <a:p>
            <a:pPr algn="ctr" defTabSz="415869" fontAlgn="auto">
              <a:spcBef>
                <a:spcPts val="0"/>
              </a:spcBef>
              <a:spcAft>
                <a:spcPts val="0"/>
              </a:spcAft>
            </a:pPr>
            <a:r>
              <a:rPr lang="zh-CN" altLang="en-US" sz="728" b="1" dirty="0">
                <a:latin typeface="微软雅黑" panose="020B0503020204020204" pitchFamily="34" charset="-122"/>
                <a:ea typeface="微软雅黑" panose="020B0503020204020204" pitchFamily="34" charset="-122"/>
              </a:rPr>
              <a:t>强化以太网的高性能、灵活性、开放性</a:t>
            </a:r>
          </a:p>
        </p:txBody>
      </p:sp>
      <p:sp>
        <p:nvSpPr>
          <p:cNvPr id="108" name="矩形 107">
            <a:extLst>
              <a:ext uri="{FF2B5EF4-FFF2-40B4-BE49-F238E27FC236}">
                <a16:creationId xmlns:a16="http://schemas.microsoft.com/office/drawing/2014/main" id="{DCFF620B-B2D0-DD78-8E58-073F953AABAE}"/>
              </a:ext>
            </a:extLst>
          </p:cNvPr>
          <p:cNvSpPr/>
          <p:nvPr/>
        </p:nvSpPr>
        <p:spPr>
          <a:xfrm>
            <a:off x="4150838" y="2639441"/>
            <a:ext cx="842325" cy="235096"/>
          </a:xfrm>
          <a:prstGeom prst="rect">
            <a:avLst/>
          </a:prstGeom>
          <a:solidFill>
            <a:schemeClr val="bg1"/>
          </a:solid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728" b="1" i="1" dirty="0">
                <a:solidFill>
                  <a:schemeClr val="tx1"/>
                </a:solidFill>
                <a:latin typeface="Calibri"/>
                <a:ea typeface="宋体" panose="02010600030101010101" pitchFamily="2" charset="-122"/>
              </a:rPr>
              <a:t>   GSE</a:t>
            </a:r>
          </a:p>
          <a:p>
            <a:pPr algn="ctr" defTabSz="415869" fontAlgn="auto">
              <a:spcBef>
                <a:spcPts val="0"/>
              </a:spcBef>
              <a:spcAft>
                <a:spcPts val="0"/>
              </a:spcAft>
            </a:pPr>
            <a:r>
              <a:rPr lang="zh-CN" altLang="en-US" sz="478" b="1" i="1" dirty="0">
                <a:solidFill>
                  <a:schemeClr val="tx1"/>
                </a:solidFill>
                <a:latin typeface="Calibri"/>
                <a:ea typeface="宋体" panose="02010600030101010101" pitchFamily="2" charset="-122"/>
              </a:rPr>
              <a:t>（</a:t>
            </a:r>
            <a:r>
              <a:rPr lang="en-US" altLang="zh-CN" sz="478" b="1" i="1" dirty="0">
                <a:solidFill>
                  <a:schemeClr val="tx1"/>
                </a:solidFill>
                <a:latin typeface="Calibri"/>
                <a:ea typeface="宋体" panose="02010600030101010101" pitchFamily="2" charset="-122"/>
              </a:rPr>
              <a:t>Global Scheduling Ethernet</a:t>
            </a:r>
            <a:r>
              <a:rPr lang="zh-CN" altLang="en-US" sz="478" b="1" i="1" dirty="0">
                <a:solidFill>
                  <a:schemeClr val="tx1"/>
                </a:solidFill>
                <a:latin typeface="Calibri"/>
                <a:ea typeface="宋体" panose="02010600030101010101" pitchFamily="2" charset="-122"/>
              </a:rPr>
              <a:t>）</a:t>
            </a:r>
          </a:p>
        </p:txBody>
      </p:sp>
      <p:sp>
        <p:nvSpPr>
          <p:cNvPr id="109" name="矩形 108">
            <a:extLst>
              <a:ext uri="{FF2B5EF4-FFF2-40B4-BE49-F238E27FC236}">
                <a16:creationId xmlns:a16="http://schemas.microsoft.com/office/drawing/2014/main" id="{40874A5C-BDF9-4FD3-3948-2856B45C105F}"/>
              </a:ext>
            </a:extLst>
          </p:cNvPr>
          <p:cNvSpPr/>
          <p:nvPr/>
        </p:nvSpPr>
        <p:spPr>
          <a:xfrm>
            <a:off x="4175105" y="2924885"/>
            <a:ext cx="237298" cy="7773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GSOS</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F81077A6-77C1-ABBB-2C45-56C482562B18}"/>
              </a:ext>
            </a:extLst>
          </p:cNvPr>
          <p:cNvSpPr/>
          <p:nvPr/>
        </p:nvSpPr>
        <p:spPr>
          <a:xfrm>
            <a:off x="3933514" y="3125459"/>
            <a:ext cx="237298" cy="77735"/>
          </a:xfrm>
          <a:prstGeom prst="rect">
            <a:avLst/>
          </a:prstGeom>
          <a:no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NOS</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12" name="矩形 111">
            <a:extLst>
              <a:ext uri="{FF2B5EF4-FFF2-40B4-BE49-F238E27FC236}">
                <a16:creationId xmlns:a16="http://schemas.microsoft.com/office/drawing/2014/main" id="{D203F7B8-C58A-A931-C4F9-29C740EDFB1D}"/>
              </a:ext>
            </a:extLst>
          </p:cNvPr>
          <p:cNvSpPr/>
          <p:nvPr/>
        </p:nvSpPr>
        <p:spPr>
          <a:xfrm>
            <a:off x="3933514" y="3203969"/>
            <a:ext cx="237298" cy="77735"/>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GSF</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13" name="矩形 112">
            <a:extLst>
              <a:ext uri="{FF2B5EF4-FFF2-40B4-BE49-F238E27FC236}">
                <a16:creationId xmlns:a16="http://schemas.microsoft.com/office/drawing/2014/main" id="{16F6FD0E-7900-D1F9-A805-5C1992E7BB02}"/>
              </a:ext>
            </a:extLst>
          </p:cNvPr>
          <p:cNvSpPr/>
          <p:nvPr/>
        </p:nvSpPr>
        <p:spPr>
          <a:xfrm>
            <a:off x="4412403" y="3126055"/>
            <a:ext cx="237298" cy="77735"/>
          </a:xfrm>
          <a:prstGeom prst="rect">
            <a:avLst/>
          </a:prstGeom>
          <a:no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NOS</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14" name="矩形 113">
            <a:extLst>
              <a:ext uri="{FF2B5EF4-FFF2-40B4-BE49-F238E27FC236}">
                <a16:creationId xmlns:a16="http://schemas.microsoft.com/office/drawing/2014/main" id="{52EAC19C-47CC-5F5E-CC24-40F8CAA5D553}"/>
              </a:ext>
            </a:extLst>
          </p:cNvPr>
          <p:cNvSpPr/>
          <p:nvPr/>
        </p:nvSpPr>
        <p:spPr>
          <a:xfrm>
            <a:off x="4412403" y="3204565"/>
            <a:ext cx="237298" cy="77735"/>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GSF</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15" name="矩形 114">
            <a:extLst>
              <a:ext uri="{FF2B5EF4-FFF2-40B4-BE49-F238E27FC236}">
                <a16:creationId xmlns:a16="http://schemas.microsoft.com/office/drawing/2014/main" id="{91529CBD-E5B6-740F-1379-8393E36B1D45}"/>
              </a:ext>
            </a:extLst>
          </p:cNvPr>
          <p:cNvSpPr/>
          <p:nvPr/>
        </p:nvSpPr>
        <p:spPr>
          <a:xfrm>
            <a:off x="3485635" y="3373085"/>
            <a:ext cx="237298" cy="77735"/>
          </a:xfrm>
          <a:prstGeom prst="rect">
            <a:avLst/>
          </a:prstGeom>
          <a:noFill/>
          <a:ln w="3175">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NOS</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16" name="矩形 115">
            <a:extLst>
              <a:ext uri="{FF2B5EF4-FFF2-40B4-BE49-F238E27FC236}">
                <a16:creationId xmlns:a16="http://schemas.microsoft.com/office/drawing/2014/main" id="{A3EB2835-DFA7-0AAD-2C15-365AF3B1E8A9}"/>
              </a:ext>
            </a:extLst>
          </p:cNvPr>
          <p:cNvSpPr/>
          <p:nvPr/>
        </p:nvSpPr>
        <p:spPr>
          <a:xfrm>
            <a:off x="3485635" y="3451595"/>
            <a:ext cx="237298" cy="77735"/>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GSF</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17" name="矩形 116">
            <a:extLst>
              <a:ext uri="{FF2B5EF4-FFF2-40B4-BE49-F238E27FC236}">
                <a16:creationId xmlns:a16="http://schemas.microsoft.com/office/drawing/2014/main" id="{FEC8A73A-9FB5-5312-506D-F324E2C28E0D}"/>
              </a:ext>
            </a:extLst>
          </p:cNvPr>
          <p:cNvSpPr/>
          <p:nvPr/>
        </p:nvSpPr>
        <p:spPr>
          <a:xfrm>
            <a:off x="3933514" y="3375640"/>
            <a:ext cx="237298" cy="77735"/>
          </a:xfrm>
          <a:prstGeom prst="rect">
            <a:avLst/>
          </a:prstGeom>
          <a:noFill/>
          <a:ln w="3175">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NOS</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6ED634DB-5B51-12B9-14E2-D2E93176EBD0}"/>
              </a:ext>
            </a:extLst>
          </p:cNvPr>
          <p:cNvSpPr/>
          <p:nvPr/>
        </p:nvSpPr>
        <p:spPr>
          <a:xfrm>
            <a:off x="3933514" y="3454149"/>
            <a:ext cx="237298" cy="77735"/>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GSF</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EB3B7E1D-7F76-05F4-C2CA-F448C0D1A4D6}"/>
              </a:ext>
            </a:extLst>
          </p:cNvPr>
          <p:cNvSpPr/>
          <p:nvPr/>
        </p:nvSpPr>
        <p:spPr>
          <a:xfrm>
            <a:off x="4412403" y="3375640"/>
            <a:ext cx="237298" cy="77735"/>
          </a:xfrm>
          <a:prstGeom prst="rect">
            <a:avLst/>
          </a:prstGeom>
          <a:noFill/>
          <a:ln w="3175">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NOS</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0FD3D692-ED04-298A-49EF-0D6B0228ABBB}"/>
              </a:ext>
            </a:extLst>
          </p:cNvPr>
          <p:cNvSpPr/>
          <p:nvPr/>
        </p:nvSpPr>
        <p:spPr>
          <a:xfrm>
            <a:off x="4412403" y="3454149"/>
            <a:ext cx="237298" cy="77735"/>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GSF</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85BD27E8-CCC4-2E30-1BE8-7BA787E41DFB}"/>
              </a:ext>
            </a:extLst>
          </p:cNvPr>
          <p:cNvSpPr/>
          <p:nvPr/>
        </p:nvSpPr>
        <p:spPr>
          <a:xfrm>
            <a:off x="4829272" y="3380748"/>
            <a:ext cx="237298" cy="77735"/>
          </a:xfrm>
          <a:prstGeom prst="rect">
            <a:avLst/>
          </a:prstGeom>
          <a:noFill/>
          <a:ln w="3175">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NOS</a:t>
            </a:r>
            <a:endParaRPr lang="zh-CN" altLang="en-US" sz="364" dirty="0">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DEFF0AE1-A185-2B98-6790-BEF6564A193D}"/>
              </a:ext>
            </a:extLst>
          </p:cNvPr>
          <p:cNvSpPr/>
          <p:nvPr/>
        </p:nvSpPr>
        <p:spPr>
          <a:xfrm>
            <a:off x="4829272" y="3459257"/>
            <a:ext cx="237298" cy="77735"/>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364" dirty="0">
                <a:solidFill>
                  <a:schemeClr val="tx1"/>
                </a:solidFill>
                <a:latin typeface="微软雅黑" panose="020B0503020204020204" pitchFamily="34" charset="-122"/>
                <a:ea typeface="微软雅黑" panose="020B0503020204020204" pitchFamily="34" charset="-122"/>
              </a:rPr>
              <a:t>GSF</a:t>
            </a:r>
            <a:endParaRPr lang="zh-CN" altLang="en-US" sz="364" dirty="0">
              <a:solidFill>
                <a:schemeClr val="tx1"/>
              </a:solidFill>
              <a:latin typeface="微软雅黑" panose="020B0503020204020204" pitchFamily="34" charset="-122"/>
              <a:ea typeface="微软雅黑" panose="020B0503020204020204" pitchFamily="34" charset="-122"/>
            </a:endParaRPr>
          </a:p>
        </p:txBody>
      </p:sp>
      <p:cxnSp>
        <p:nvCxnSpPr>
          <p:cNvPr id="124" name="直接连接符 123">
            <a:extLst>
              <a:ext uri="{FF2B5EF4-FFF2-40B4-BE49-F238E27FC236}">
                <a16:creationId xmlns:a16="http://schemas.microsoft.com/office/drawing/2014/main" id="{350E3D60-616C-B7A2-89A2-40745B708A11}"/>
              </a:ext>
            </a:extLst>
          </p:cNvPr>
          <p:cNvCxnSpPr>
            <a:stCxn id="112" idx="2"/>
            <a:endCxn id="117" idx="0"/>
          </p:cNvCxnSpPr>
          <p:nvPr/>
        </p:nvCxnSpPr>
        <p:spPr>
          <a:xfrm>
            <a:off x="4052163" y="3281704"/>
            <a:ext cx="0" cy="93936"/>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7302DF20-A7BD-CBCD-72ED-4F56A0515B3B}"/>
              </a:ext>
            </a:extLst>
          </p:cNvPr>
          <p:cNvCxnSpPr>
            <a:cxnSpLocks/>
            <a:stCxn id="114" idx="2"/>
            <a:endCxn id="117" idx="0"/>
          </p:cNvCxnSpPr>
          <p:nvPr/>
        </p:nvCxnSpPr>
        <p:spPr>
          <a:xfrm flipH="1">
            <a:off x="4052163" y="3282300"/>
            <a:ext cx="478889" cy="9334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4" name="直接连接符 1023">
            <a:extLst>
              <a:ext uri="{FF2B5EF4-FFF2-40B4-BE49-F238E27FC236}">
                <a16:creationId xmlns:a16="http://schemas.microsoft.com/office/drawing/2014/main" id="{773B9792-AB58-5E0F-A25E-6DD2721A5FF1}"/>
              </a:ext>
            </a:extLst>
          </p:cNvPr>
          <p:cNvCxnSpPr>
            <a:cxnSpLocks/>
            <a:stCxn id="119" idx="0"/>
            <a:endCxn id="112" idx="2"/>
          </p:cNvCxnSpPr>
          <p:nvPr/>
        </p:nvCxnSpPr>
        <p:spPr>
          <a:xfrm flipH="1" flipV="1">
            <a:off x="4052163" y="3281704"/>
            <a:ext cx="478889" cy="93936"/>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8" name="直接连接符 1027">
            <a:extLst>
              <a:ext uri="{FF2B5EF4-FFF2-40B4-BE49-F238E27FC236}">
                <a16:creationId xmlns:a16="http://schemas.microsoft.com/office/drawing/2014/main" id="{0D248474-9B47-D111-78C9-5FCE6359D479}"/>
              </a:ext>
            </a:extLst>
          </p:cNvPr>
          <p:cNvCxnSpPr>
            <a:cxnSpLocks/>
            <a:endCxn id="114" idx="2"/>
          </p:cNvCxnSpPr>
          <p:nvPr/>
        </p:nvCxnSpPr>
        <p:spPr>
          <a:xfrm flipV="1">
            <a:off x="4531052" y="3282300"/>
            <a:ext cx="0" cy="92744"/>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0" name="直接连接符 1029">
            <a:extLst>
              <a:ext uri="{FF2B5EF4-FFF2-40B4-BE49-F238E27FC236}">
                <a16:creationId xmlns:a16="http://schemas.microsoft.com/office/drawing/2014/main" id="{9E2E339B-0312-F59A-E5A4-994E3B4E345F}"/>
              </a:ext>
            </a:extLst>
          </p:cNvPr>
          <p:cNvCxnSpPr>
            <a:cxnSpLocks/>
            <a:stCxn id="121" idx="0"/>
            <a:endCxn id="114" idx="2"/>
          </p:cNvCxnSpPr>
          <p:nvPr/>
        </p:nvCxnSpPr>
        <p:spPr>
          <a:xfrm flipH="1" flipV="1">
            <a:off x="4531052" y="3282300"/>
            <a:ext cx="416869" cy="9844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3" name="直接连接符 1032">
            <a:extLst>
              <a:ext uri="{FF2B5EF4-FFF2-40B4-BE49-F238E27FC236}">
                <a16:creationId xmlns:a16="http://schemas.microsoft.com/office/drawing/2014/main" id="{2C05B2E2-7967-4C05-8F45-24F2B40C43C7}"/>
              </a:ext>
            </a:extLst>
          </p:cNvPr>
          <p:cNvCxnSpPr>
            <a:cxnSpLocks/>
            <a:endCxn id="112" idx="2"/>
          </p:cNvCxnSpPr>
          <p:nvPr/>
        </p:nvCxnSpPr>
        <p:spPr>
          <a:xfrm flipH="1" flipV="1">
            <a:off x="4052163" y="3281703"/>
            <a:ext cx="895758" cy="99045"/>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5" name="直接连接符 1034">
            <a:extLst>
              <a:ext uri="{FF2B5EF4-FFF2-40B4-BE49-F238E27FC236}">
                <a16:creationId xmlns:a16="http://schemas.microsoft.com/office/drawing/2014/main" id="{FD261B1B-9163-4191-AE34-FE12710988CD}"/>
              </a:ext>
            </a:extLst>
          </p:cNvPr>
          <p:cNvCxnSpPr>
            <a:cxnSpLocks/>
            <a:stCxn id="112" idx="2"/>
            <a:endCxn id="115" idx="0"/>
          </p:cNvCxnSpPr>
          <p:nvPr/>
        </p:nvCxnSpPr>
        <p:spPr>
          <a:xfrm flipH="1">
            <a:off x="3604284" y="3281704"/>
            <a:ext cx="447879" cy="91382"/>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8" name="直接连接符 1037">
            <a:extLst>
              <a:ext uri="{FF2B5EF4-FFF2-40B4-BE49-F238E27FC236}">
                <a16:creationId xmlns:a16="http://schemas.microsoft.com/office/drawing/2014/main" id="{E1356852-F44B-A943-5BE4-8BC8FD774DFE}"/>
              </a:ext>
            </a:extLst>
          </p:cNvPr>
          <p:cNvCxnSpPr>
            <a:cxnSpLocks/>
            <a:stCxn id="114" idx="2"/>
            <a:endCxn id="115" idx="0"/>
          </p:cNvCxnSpPr>
          <p:nvPr/>
        </p:nvCxnSpPr>
        <p:spPr>
          <a:xfrm flipH="1">
            <a:off x="3604284" y="3282300"/>
            <a:ext cx="926768" cy="90786"/>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41" name="箭头: 上下 1040">
            <a:extLst>
              <a:ext uri="{FF2B5EF4-FFF2-40B4-BE49-F238E27FC236}">
                <a16:creationId xmlns:a16="http://schemas.microsoft.com/office/drawing/2014/main" id="{756C0544-726B-B5CF-4B13-E7D2C24C3F9D}"/>
              </a:ext>
            </a:extLst>
          </p:cNvPr>
          <p:cNvSpPr/>
          <p:nvPr/>
        </p:nvSpPr>
        <p:spPr>
          <a:xfrm>
            <a:off x="4274279" y="3018697"/>
            <a:ext cx="34656" cy="59104"/>
          </a:xfrm>
          <a:prstGeom prst="up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endParaRPr lang="zh-CN" altLang="en-US" sz="728">
              <a:solidFill>
                <a:schemeClr val="tx1"/>
              </a:solidFill>
              <a:latin typeface="Calibri"/>
              <a:ea typeface="宋体" panose="02010600030101010101" pitchFamily="2" charset="-122"/>
            </a:endParaRPr>
          </a:p>
        </p:txBody>
      </p:sp>
      <p:cxnSp>
        <p:nvCxnSpPr>
          <p:cNvPr id="1043" name="直接连接符 1042">
            <a:extLst>
              <a:ext uri="{FF2B5EF4-FFF2-40B4-BE49-F238E27FC236}">
                <a16:creationId xmlns:a16="http://schemas.microsoft.com/office/drawing/2014/main" id="{6BA14ED4-7FB1-EBF3-E5DD-0BF9B63D05F0}"/>
              </a:ext>
            </a:extLst>
          </p:cNvPr>
          <p:cNvCxnSpPr/>
          <p:nvPr/>
        </p:nvCxnSpPr>
        <p:spPr>
          <a:xfrm>
            <a:off x="3485635" y="3077800"/>
            <a:ext cx="1580935" cy="0"/>
          </a:xfrm>
          <a:prstGeom prst="line">
            <a:avLst/>
          </a:prstGeom>
          <a:ln>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直接连接符 1043">
            <a:extLst>
              <a:ext uri="{FF2B5EF4-FFF2-40B4-BE49-F238E27FC236}">
                <a16:creationId xmlns:a16="http://schemas.microsoft.com/office/drawing/2014/main" id="{84D696A4-56B4-90BF-B6B1-3AC700D4D2B0}"/>
              </a:ext>
            </a:extLst>
          </p:cNvPr>
          <p:cNvCxnSpPr/>
          <p:nvPr/>
        </p:nvCxnSpPr>
        <p:spPr>
          <a:xfrm>
            <a:off x="3483006" y="3602116"/>
            <a:ext cx="1580935" cy="0"/>
          </a:xfrm>
          <a:prstGeom prst="line">
            <a:avLst/>
          </a:prstGeom>
          <a:ln>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5" name="矩形 1044">
            <a:extLst>
              <a:ext uri="{FF2B5EF4-FFF2-40B4-BE49-F238E27FC236}">
                <a16:creationId xmlns:a16="http://schemas.microsoft.com/office/drawing/2014/main" id="{FAA88964-1CA9-8044-2F1E-704BF51764FD}"/>
              </a:ext>
            </a:extLst>
          </p:cNvPr>
          <p:cNvSpPr/>
          <p:nvPr/>
        </p:nvSpPr>
        <p:spPr>
          <a:xfrm>
            <a:off x="3544383" y="3698558"/>
            <a:ext cx="187943" cy="4928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Calibri"/>
                <a:ea typeface="宋体" panose="02010600030101010101" pitchFamily="2" charset="-122"/>
              </a:rPr>
              <a:t>GPU</a:t>
            </a:r>
            <a:endParaRPr lang="zh-CN" altLang="en-US" sz="409" dirty="0">
              <a:solidFill>
                <a:schemeClr val="tx1"/>
              </a:solidFill>
              <a:latin typeface="Calibri"/>
              <a:ea typeface="宋体" panose="02010600030101010101" pitchFamily="2" charset="-122"/>
            </a:endParaRPr>
          </a:p>
        </p:txBody>
      </p:sp>
      <p:sp>
        <p:nvSpPr>
          <p:cNvPr id="1046" name="矩形 1045">
            <a:extLst>
              <a:ext uri="{FF2B5EF4-FFF2-40B4-BE49-F238E27FC236}">
                <a16:creationId xmlns:a16="http://schemas.microsoft.com/office/drawing/2014/main" id="{42726C8C-174A-AC6F-42C0-AE17BFEE7051}"/>
              </a:ext>
            </a:extLst>
          </p:cNvPr>
          <p:cNvSpPr/>
          <p:nvPr/>
        </p:nvSpPr>
        <p:spPr>
          <a:xfrm>
            <a:off x="3795629" y="3699635"/>
            <a:ext cx="187943" cy="4928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Calibri"/>
                <a:ea typeface="宋体" panose="02010600030101010101" pitchFamily="2" charset="-122"/>
              </a:rPr>
              <a:t>GPU</a:t>
            </a:r>
            <a:endParaRPr lang="zh-CN" altLang="en-US" sz="409" dirty="0">
              <a:solidFill>
                <a:schemeClr val="tx1"/>
              </a:solidFill>
              <a:latin typeface="Calibri"/>
              <a:ea typeface="宋体" panose="02010600030101010101" pitchFamily="2" charset="-122"/>
            </a:endParaRPr>
          </a:p>
        </p:txBody>
      </p:sp>
      <p:sp>
        <p:nvSpPr>
          <p:cNvPr id="1047" name="矩形 1046">
            <a:extLst>
              <a:ext uri="{FF2B5EF4-FFF2-40B4-BE49-F238E27FC236}">
                <a16:creationId xmlns:a16="http://schemas.microsoft.com/office/drawing/2014/main" id="{1C600A2F-4974-E1C0-BF58-CE18478EFB76}"/>
              </a:ext>
            </a:extLst>
          </p:cNvPr>
          <p:cNvSpPr/>
          <p:nvPr/>
        </p:nvSpPr>
        <p:spPr>
          <a:xfrm>
            <a:off x="4046875" y="3700712"/>
            <a:ext cx="187943" cy="4928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Calibri"/>
                <a:ea typeface="宋体" panose="02010600030101010101" pitchFamily="2" charset="-122"/>
              </a:rPr>
              <a:t>GPU</a:t>
            </a:r>
            <a:endParaRPr lang="zh-CN" altLang="en-US" sz="409" dirty="0">
              <a:solidFill>
                <a:schemeClr val="tx1"/>
              </a:solidFill>
              <a:latin typeface="Calibri"/>
              <a:ea typeface="宋体" panose="02010600030101010101" pitchFamily="2" charset="-122"/>
            </a:endParaRPr>
          </a:p>
        </p:txBody>
      </p:sp>
      <p:sp>
        <p:nvSpPr>
          <p:cNvPr id="1048" name="矩形 1047">
            <a:extLst>
              <a:ext uri="{FF2B5EF4-FFF2-40B4-BE49-F238E27FC236}">
                <a16:creationId xmlns:a16="http://schemas.microsoft.com/office/drawing/2014/main" id="{1FB49CF9-A035-8EB2-919F-FF51379C4AA6}"/>
              </a:ext>
            </a:extLst>
          </p:cNvPr>
          <p:cNvSpPr/>
          <p:nvPr/>
        </p:nvSpPr>
        <p:spPr>
          <a:xfrm>
            <a:off x="4298121" y="3701789"/>
            <a:ext cx="187943" cy="4928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Calibri"/>
                <a:ea typeface="宋体" panose="02010600030101010101" pitchFamily="2" charset="-122"/>
              </a:rPr>
              <a:t>GPU</a:t>
            </a:r>
            <a:endParaRPr lang="zh-CN" altLang="en-US" sz="409" dirty="0">
              <a:solidFill>
                <a:schemeClr val="tx1"/>
              </a:solidFill>
              <a:latin typeface="Calibri"/>
              <a:ea typeface="宋体" panose="02010600030101010101" pitchFamily="2" charset="-122"/>
            </a:endParaRPr>
          </a:p>
        </p:txBody>
      </p:sp>
      <p:sp>
        <p:nvSpPr>
          <p:cNvPr id="1049" name="矩形 1048">
            <a:extLst>
              <a:ext uri="{FF2B5EF4-FFF2-40B4-BE49-F238E27FC236}">
                <a16:creationId xmlns:a16="http://schemas.microsoft.com/office/drawing/2014/main" id="{2795F353-120F-4BAB-84C9-2FE8B23366F0}"/>
              </a:ext>
            </a:extLst>
          </p:cNvPr>
          <p:cNvSpPr/>
          <p:nvPr/>
        </p:nvSpPr>
        <p:spPr>
          <a:xfrm>
            <a:off x="4549367" y="3702866"/>
            <a:ext cx="187943" cy="4928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Calibri"/>
                <a:ea typeface="宋体" panose="02010600030101010101" pitchFamily="2" charset="-122"/>
              </a:rPr>
              <a:t>GPU</a:t>
            </a:r>
            <a:endParaRPr lang="zh-CN" altLang="en-US" sz="409" dirty="0">
              <a:solidFill>
                <a:schemeClr val="tx1"/>
              </a:solidFill>
              <a:latin typeface="Calibri"/>
              <a:ea typeface="宋体" panose="02010600030101010101" pitchFamily="2" charset="-122"/>
            </a:endParaRPr>
          </a:p>
        </p:txBody>
      </p:sp>
      <p:sp>
        <p:nvSpPr>
          <p:cNvPr id="1050" name="矩形 1049">
            <a:extLst>
              <a:ext uri="{FF2B5EF4-FFF2-40B4-BE49-F238E27FC236}">
                <a16:creationId xmlns:a16="http://schemas.microsoft.com/office/drawing/2014/main" id="{3B3790BA-D3E3-343D-7DAC-10ED69693164}"/>
              </a:ext>
            </a:extLst>
          </p:cNvPr>
          <p:cNvSpPr/>
          <p:nvPr/>
        </p:nvSpPr>
        <p:spPr>
          <a:xfrm>
            <a:off x="4800613" y="3703943"/>
            <a:ext cx="187943" cy="4928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Calibri"/>
                <a:ea typeface="宋体" panose="02010600030101010101" pitchFamily="2" charset="-122"/>
              </a:rPr>
              <a:t>·GPU</a:t>
            </a:r>
            <a:endParaRPr lang="zh-CN" altLang="en-US" sz="409" dirty="0">
              <a:solidFill>
                <a:schemeClr val="tx1"/>
              </a:solidFill>
              <a:latin typeface="Calibri"/>
              <a:ea typeface="宋体" panose="02010600030101010101" pitchFamily="2" charset="-122"/>
            </a:endParaRPr>
          </a:p>
        </p:txBody>
      </p:sp>
      <p:sp>
        <p:nvSpPr>
          <p:cNvPr id="1052" name="矩形 1051">
            <a:extLst>
              <a:ext uri="{FF2B5EF4-FFF2-40B4-BE49-F238E27FC236}">
                <a16:creationId xmlns:a16="http://schemas.microsoft.com/office/drawing/2014/main" id="{09F34DF5-156F-2249-2F40-E76EBCE14074}"/>
              </a:ext>
            </a:extLst>
          </p:cNvPr>
          <p:cNvSpPr/>
          <p:nvPr/>
        </p:nvSpPr>
        <p:spPr>
          <a:xfrm>
            <a:off x="3544383" y="3636006"/>
            <a:ext cx="187943" cy="4928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bg1"/>
                </a:solidFill>
                <a:latin typeface="Calibri"/>
                <a:ea typeface="宋体" panose="02010600030101010101" pitchFamily="2" charset="-122"/>
              </a:rPr>
              <a:t>NIC</a:t>
            </a:r>
            <a:endParaRPr lang="zh-CN" altLang="en-US" sz="409" dirty="0">
              <a:solidFill>
                <a:schemeClr val="bg1"/>
              </a:solidFill>
              <a:latin typeface="Calibri"/>
              <a:ea typeface="宋体" panose="02010600030101010101" pitchFamily="2" charset="-122"/>
            </a:endParaRPr>
          </a:p>
        </p:txBody>
      </p:sp>
      <p:sp>
        <p:nvSpPr>
          <p:cNvPr id="1053" name="矩形 1052">
            <a:extLst>
              <a:ext uri="{FF2B5EF4-FFF2-40B4-BE49-F238E27FC236}">
                <a16:creationId xmlns:a16="http://schemas.microsoft.com/office/drawing/2014/main" id="{E0C07D2B-88E3-D2A6-6227-E4F6A279A900}"/>
              </a:ext>
            </a:extLst>
          </p:cNvPr>
          <p:cNvSpPr/>
          <p:nvPr/>
        </p:nvSpPr>
        <p:spPr>
          <a:xfrm>
            <a:off x="3795629" y="3637083"/>
            <a:ext cx="187943" cy="4928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bg1"/>
                </a:solidFill>
                <a:latin typeface="Calibri"/>
                <a:ea typeface="宋体" panose="02010600030101010101" pitchFamily="2" charset="-122"/>
              </a:rPr>
              <a:t>NIC</a:t>
            </a:r>
            <a:endParaRPr lang="zh-CN" altLang="en-US" sz="409" dirty="0">
              <a:solidFill>
                <a:schemeClr val="bg1"/>
              </a:solidFill>
              <a:latin typeface="Calibri"/>
              <a:ea typeface="宋体" panose="02010600030101010101" pitchFamily="2" charset="-122"/>
            </a:endParaRPr>
          </a:p>
        </p:txBody>
      </p:sp>
      <p:sp>
        <p:nvSpPr>
          <p:cNvPr id="1054" name="矩形 1053">
            <a:extLst>
              <a:ext uri="{FF2B5EF4-FFF2-40B4-BE49-F238E27FC236}">
                <a16:creationId xmlns:a16="http://schemas.microsoft.com/office/drawing/2014/main" id="{D169EA00-9B9A-4250-6F14-DFDF20779019}"/>
              </a:ext>
            </a:extLst>
          </p:cNvPr>
          <p:cNvSpPr/>
          <p:nvPr/>
        </p:nvSpPr>
        <p:spPr>
          <a:xfrm>
            <a:off x="4046875" y="3638160"/>
            <a:ext cx="187943" cy="4928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bg1"/>
                </a:solidFill>
                <a:latin typeface="Calibri"/>
                <a:ea typeface="宋体" panose="02010600030101010101" pitchFamily="2" charset="-122"/>
              </a:rPr>
              <a:t>NIC</a:t>
            </a:r>
            <a:endParaRPr lang="zh-CN" altLang="en-US" sz="409" dirty="0">
              <a:solidFill>
                <a:schemeClr val="bg1"/>
              </a:solidFill>
              <a:latin typeface="Calibri"/>
              <a:ea typeface="宋体" panose="02010600030101010101" pitchFamily="2" charset="-122"/>
            </a:endParaRPr>
          </a:p>
        </p:txBody>
      </p:sp>
      <p:sp>
        <p:nvSpPr>
          <p:cNvPr id="1055" name="矩形 1054">
            <a:extLst>
              <a:ext uri="{FF2B5EF4-FFF2-40B4-BE49-F238E27FC236}">
                <a16:creationId xmlns:a16="http://schemas.microsoft.com/office/drawing/2014/main" id="{A320AB9B-7F09-8776-CEAE-9EBF776A3C0D}"/>
              </a:ext>
            </a:extLst>
          </p:cNvPr>
          <p:cNvSpPr/>
          <p:nvPr/>
        </p:nvSpPr>
        <p:spPr>
          <a:xfrm>
            <a:off x="4298121" y="3639237"/>
            <a:ext cx="187943" cy="4928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bg1"/>
                </a:solidFill>
                <a:latin typeface="Calibri"/>
                <a:ea typeface="宋体" panose="02010600030101010101" pitchFamily="2" charset="-122"/>
              </a:rPr>
              <a:t>NIC</a:t>
            </a:r>
            <a:endParaRPr lang="zh-CN" altLang="en-US" sz="409" dirty="0">
              <a:solidFill>
                <a:schemeClr val="bg1"/>
              </a:solidFill>
              <a:latin typeface="Calibri"/>
              <a:ea typeface="宋体" panose="02010600030101010101" pitchFamily="2" charset="-122"/>
            </a:endParaRPr>
          </a:p>
        </p:txBody>
      </p:sp>
      <p:sp>
        <p:nvSpPr>
          <p:cNvPr id="1056" name="矩形 1055">
            <a:extLst>
              <a:ext uri="{FF2B5EF4-FFF2-40B4-BE49-F238E27FC236}">
                <a16:creationId xmlns:a16="http://schemas.microsoft.com/office/drawing/2014/main" id="{89465891-95AD-20ED-2579-207CE26C6627}"/>
              </a:ext>
            </a:extLst>
          </p:cNvPr>
          <p:cNvSpPr/>
          <p:nvPr/>
        </p:nvSpPr>
        <p:spPr>
          <a:xfrm>
            <a:off x="4549367" y="3640314"/>
            <a:ext cx="187943" cy="4928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bg1"/>
                </a:solidFill>
                <a:latin typeface="Calibri"/>
                <a:ea typeface="宋体" panose="02010600030101010101" pitchFamily="2" charset="-122"/>
              </a:rPr>
              <a:t>NIC</a:t>
            </a:r>
            <a:endParaRPr lang="zh-CN" altLang="en-US" sz="409" dirty="0">
              <a:solidFill>
                <a:schemeClr val="bg1"/>
              </a:solidFill>
              <a:latin typeface="Calibri"/>
              <a:ea typeface="宋体" panose="02010600030101010101" pitchFamily="2" charset="-122"/>
            </a:endParaRPr>
          </a:p>
        </p:txBody>
      </p:sp>
      <p:sp>
        <p:nvSpPr>
          <p:cNvPr id="1057" name="矩形 1056">
            <a:extLst>
              <a:ext uri="{FF2B5EF4-FFF2-40B4-BE49-F238E27FC236}">
                <a16:creationId xmlns:a16="http://schemas.microsoft.com/office/drawing/2014/main" id="{BA975A3E-1EA3-433B-DA14-6140456925F0}"/>
              </a:ext>
            </a:extLst>
          </p:cNvPr>
          <p:cNvSpPr/>
          <p:nvPr/>
        </p:nvSpPr>
        <p:spPr>
          <a:xfrm>
            <a:off x="4800613" y="3641391"/>
            <a:ext cx="187943" cy="4928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bg1"/>
                </a:solidFill>
                <a:latin typeface="Calibri"/>
                <a:ea typeface="宋体" panose="02010600030101010101" pitchFamily="2" charset="-122"/>
              </a:rPr>
              <a:t>NIC</a:t>
            </a:r>
            <a:endParaRPr lang="zh-CN" altLang="en-US" sz="409" dirty="0">
              <a:solidFill>
                <a:schemeClr val="bg1"/>
              </a:solidFill>
              <a:latin typeface="Calibri"/>
              <a:ea typeface="宋体" panose="02010600030101010101" pitchFamily="2" charset="-122"/>
            </a:endParaRPr>
          </a:p>
        </p:txBody>
      </p:sp>
      <p:sp>
        <p:nvSpPr>
          <p:cNvPr id="1058" name="左大括号 1057">
            <a:extLst>
              <a:ext uri="{FF2B5EF4-FFF2-40B4-BE49-F238E27FC236}">
                <a16:creationId xmlns:a16="http://schemas.microsoft.com/office/drawing/2014/main" id="{B48322D2-DFF1-08C7-FCBC-972013D757B3}"/>
              </a:ext>
            </a:extLst>
          </p:cNvPr>
          <p:cNvSpPr/>
          <p:nvPr/>
        </p:nvSpPr>
        <p:spPr>
          <a:xfrm rot="10800000">
            <a:off x="5102898" y="3102172"/>
            <a:ext cx="74554" cy="472975"/>
          </a:xfrm>
          <a:prstGeom prst="lef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lIns="0" rIns="0" rtlCol="0" anchor="ctr"/>
          <a:lstStyle/>
          <a:p>
            <a:pPr algn="ctr" defTabSz="415869" fontAlgn="auto">
              <a:spcBef>
                <a:spcPts val="0"/>
              </a:spcBef>
              <a:spcAft>
                <a:spcPts val="0"/>
              </a:spcAft>
            </a:pPr>
            <a:endParaRPr lang="zh-CN" altLang="en-US" sz="819">
              <a:latin typeface="Calibri"/>
              <a:ea typeface="宋体" panose="02010600030101010101" pitchFamily="2" charset="-122"/>
            </a:endParaRPr>
          </a:p>
        </p:txBody>
      </p:sp>
      <p:sp>
        <p:nvSpPr>
          <p:cNvPr id="1059" name="文本框 1058">
            <a:extLst>
              <a:ext uri="{FF2B5EF4-FFF2-40B4-BE49-F238E27FC236}">
                <a16:creationId xmlns:a16="http://schemas.microsoft.com/office/drawing/2014/main" id="{1882D0A2-9F1F-7925-C9DA-B1102CCD351D}"/>
              </a:ext>
            </a:extLst>
          </p:cNvPr>
          <p:cNvSpPr txBox="1"/>
          <p:nvPr/>
        </p:nvSpPr>
        <p:spPr>
          <a:xfrm>
            <a:off x="5275850" y="3065530"/>
            <a:ext cx="415870" cy="232371"/>
          </a:xfrm>
          <a:prstGeom prst="rect">
            <a:avLst/>
          </a:prstGeom>
          <a:noFill/>
        </p:spPr>
        <p:txBody>
          <a:bodyPr wrap="square" lIns="0" rIns="0" rtlCol="0">
            <a:spAutoFit/>
          </a:bodyPr>
          <a:lstStyle/>
          <a:p>
            <a:pPr algn="ctr" defTabSz="415869" fontAlgn="auto">
              <a:spcBef>
                <a:spcPts val="0"/>
              </a:spcBef>
              <a:spcAft>
                <a:spcPts val="0"/>
              </a:spcAft>
            </a:pPr>
            <a:r>
              <a:rPr lang="en-US" altLang="zh-CN" sz="910" b="1" dirty="0">
                <a:latin typeface="微软雅黑" panose="020B0503020204020204" pitchFamily="34" charset="-122"/>
                <a:ea typeface="微软雅黑" panose="020B0503020204020204" pitchFamily="34" charset="-122"/>
              </a:rPr>
              <a:t>GSE</a:t>
            </a:r>
            <a:endParaRPr lang="zh-CN" altLang="en-US" sz="910" b="1" dirty="0">
              <a:latin typeface="微软雅黑" panose="020B0503020204020204" pitchFamily="34" charset="-122"/>
              <a:ea typeface="微软雅黑" panose="020B0503020204020204" pitchFamily="34" charset="-122"/>
            </a:endParaRPr>
          </a:p>
        </p:txBody>
      </p:sp>
      <p:sp>
        <p:nvSpPr>
          <p:cNvPr id="1060" name="文本框 1059">
            <a:extLst>
              <a:ext uri="{FF2B5EF4-FFF2-40B4-BE49-F238E27FC236}">
                <a16:creationId xmlns:a16="http://schemas.microsoft.com/office/drawing/2014/main" id="{712FA716-4493-EBC6-A175-A023C3FBE6E9}"/>
              </a:ext>
            </a:extLst>
          </p:cNvPr>
          <p:cNvSpPr txBox="1"/>
          <p:nvPr/>
        </p:nvSpPr>
        <p:spPr>
          <a:xfrm>
            <a:off x="5214545" y="3235755"/>
            <a:ext cx="538480" cy="428322"/>
          </a:xfrm>
          <a:prstGeom prst="rect">
            <a:avLst/>
          </a:prstGeom>
          <a:noFill/>
        </p:spPr>
        <p:txBody>
          <a:bodyPr wrap="square" lIns="0" rIns="0" rtlCol="0">
            <a:spAutoFit/>
          </a:bodyPr>
          <a:lstStyle/>
          <a:p>
            <a:pPr algn="ctr" defTabSz="415869" fontAlgn="auto">
              <a:spcBef>
                <a:spcPts val="0"/>
              </a:spcBef>
              <a:spcAft>
                <a:spcPts val="0"/>
              </a:spcAft>
            </a:pPr>
            <a:r>
              <a:rPr lang="zh-CN" altLang="en-US" sz="546" dirty="0">
                <a:latin typeface="微软雅黑" panose="020B0503020204020204" pitchFamily="34" charset="-122"/>
                <a:ea typeface="微软雅黑" panose="020B0503020204020204" pitchFamily="34" charset="-122"/>
              </a:rPr>
              <a:t>遵循以太技术</a:t>
            </a:r>
            <a:endParaRPr lang="en-US" altLang="zh-CN" sz="546" dirty="0">
              <a:latin typeface="微软雅黑" panose="020B0503020204020204" pitchFamily="34" charset="-122"/>
              <a:ea typeface="微软雅黑" panose="020B0503020204020204" pitchFamily="34" charset="-122"/>
            </a:endParaRPr>
          </a:p>
          <a:p>
            <a:pPr algn="ctr" defTabSz="415869" fontAlgn="auto">
              <a:spcBef>
                <a:spcPts val="0"/>
              </a:spcBef>
              <a:spcAft>
                <a:spcPts val="0"/>
              </a:spcAft>
            </a:pPr>
            <a:r>
              <a:rPr lang="zh-CN" altLang="en-US" sz="546" dirty="0">
                <a:latin typeface="微软雅黑" panose="020B0503020204020204" pitchFamily="34" charset="-122"/>
                <a:ea typeface="微软雅黑" panose="020B0503020204020204" pitchFamily="34" charset="-122"/>
              </a:rPr>
              <a:t>无阻塞网络</a:t>
            </a:r>
            <a:endParaRPr lang="en-US" altLang="zh-CN" sz="546" dirty="0">
              <a:latin typeface="微软雅黑" panose="020B0503020204020204" pitchFamily="34" charset="-122"/>
              <a:ea typeface="微软雅黑" panose="020B0503020204020204" pitchFamily="34" charset="-122"/>
            </a:endParaRPr>
          </a:p>
          <a:p>
            <a:pPr algn="ctr" defTabSz="415869" fontAlgn="auto">
              <a:spcBef>
                <a:spcPts val="0"/>
              </a:spcBef>
              <a:spcAft>
                <a:spcPts val="0"/>
              </a:spcAft>
            </a:pPr>
            <a:r>
              <a:rPr lang="zh-CN" altLang="en-US" sz="546" dirty="0">
                <a:latin typeface="微软雅黑" panose="020B0503020204020204" pitchFamily="34" charset="-122"/>
                <a:ea typeface="微软雅黑" panose="020B0503020204020204" pitchFamily="34" charset="-122"/>
              </a:rPr>
              <a:t>提升带宽</a:t>
            </a:r>
            <a:endParaRPr lang="en-US" altLang="zh-CN" sz="546" dirty="0">
              <a:latin typeface="微软雅黑" panose="020B0503020204020204" pitchFamily="34" charset="-122"/>
              <a:ea typeface="微软雅黑" panose="020B0503020204020204" pitchFamily="34" charset="-122"/>
            </a:endParaRPr>
          </a:p>
          <a:p>
            <a:pPr algn="ctr" defTabSz="415869" fontAlgn="auto">
              <a:spcBef>
                <a:spcPts val="0"/>
              </a:spcBef>
              <a:spcAft>
                <a:spcPts val="0"/>
              </a:spcAft>
            </a:pPr>
            <a:r>
              <a:rPr lang="zh-CN" altLang="en-US" sz="546" dirty="0">
                <a:latin typeface="微软雅黑" panose="020B0503020204020204" pitchFamily="34" charset="-122"/>
                <a:ea typeface="微软雅黑" panose="020B0503020204020204" pitchFamily="34" charset="-122"/>
              </a:rPr>
              <a:t>优化时延</a:t>
            </a:r>
            <a:endParaRPr lang="en-US" altLang="zh-CN" sz="546" dirty="0">
              <a:latin typeface="微软雅黑" panose="020B0503020204020204" pitchFamily="34" charset="-122"/>
              <a:ea typeface="微软雅黑" panose="020B0503020204020204" pitchFamily="34" charset="-122"/>
            </a:endParaRPr>
          </a:p>
        </p:txBody>
      </p:sp>
      <p:sp>
        <p:nvSpPr>
          <p:cNvPr id="1061" name="文本框 1060">
            <a:extLst>
              <a:ext uri="{FF2B5EF4-FFF2-40B4-BE49-F238E27FC236}">
                <a16:creationId xmlns:a16="http://schemas.microsoft.com/office/drawing/2014/main" id="{24C9AA37-22BE-60CE-3A4A-45126477A29C}"/>
              </a:ext>
            </a:extLst>
          </p:cNvPr>
          <p:cNvSpPr txBox="1"/>
          <p:nvPr/>
        </p:nvSpPr>
        <p:spPr>
          <a:xfrm>
            <a:off x="3636293" y="3825972"/>
            <a:ext cx="1906070" cy="204351"/>
          </a:xfrm>
          <a:prstGeom prst="rect">
            <a:avLst/>
          </a:prstGeom>
          <a:noFill/>
        </p:spPr>
        <p:txBody>
          <a:bodyPr wrap="square" lIns="0" rIns="0" rtlCol="0">
            <a:spAutoFit/>
          </a:bodyPr>
          <a:lstStyle/>
          <a:p>
            <a:pPr algn="ctr" defTabSz="415869" fontAlgn="auto">
              <a:spcBef>
                <a:spcPts val="0"/>
              </a:spcBef>
              <a:spcAft>
                <a:spcPts val="0"/>
              </a:spcAft>
            </a:pPr>
            <a:r>
              <a:rPr lang="zh-CN" altLang="en-US" sz="728" b="1" dirty="0">
                <a:latin typeface="微软雅黑" panose="020B0503020204020204" pitchFamily="34" charset="-122"/>
                <a:ea typeface="微软雅黑" panose="020B0503020204020204" pitchFamily="34" charset="-122"/>
              </a:rPr>
              <a:t>开放体系、灵活架构、通用硬件</a:t>
            </a:r>
          </a:p>
        </p:txBody>
      </p:sp>
      <p:sp>
        <p:nvSpPr>
          <p:cNvPr id="1098" name="矩形 1097">
            <a:extLst>
              <a:ext uri="{FF2B5EF4-FFF2-40B4-BE49-F238E27FC236}">
                <a16:creationId xmlns:a16="http://schemas.microsoft.com/office/drawing/2014/main" id="{B2050E9C-B3E4-2314-8327-54EADFA797F0}"/>
              </a:ext>
            </a:extLst>
          </p:cNvPr>
          <p:cNvSpPr/>
          <p:nvPr/>
        </p:nvSpPr>
        <p:spPr>
          <a:xfrm>
            <a:off x="6267452" y="1874763"/>
            <a:ext cx="600461" cy="257560"/>
          </a:xfrm>
          <a:prstGeom prst="rect">
            <a:avLst/>
          </a:prstGeom>
          <a:solidFill>
            <a:srgbClr val="2BB95A"/>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728" dirty="0">
                <a:solidFill>
                  <a:schemeClr val="tx1"/>
                </a:solidFill>
                <a:latin typeface="Calibri"/>
                <a:ea typeface="宋体" panose="02010600030101010101" pitchFamily="2" charset="-122"/>
              </a:rPr>
              <a:t>CXL Switch</a:t>
            </a:r>
            <a:endParaRPr lang="zh-CN" altLang="en-US" sz="728" dirty="0">
              <a:solidFill>
                <a:schemeClr val="tx1"/>
              </a:solidFill>
              <a:latin typeface="Calibri"/>
              <a:ea typeface="宋体" panose="02010600030101010101" pitchFamily="2" charset="-122"/>
            </a:endParaRPr>
          </a:p>
        </p:txBody>
      </p:sp>
      <p:sp>
        <p:nvSpPr>
          <p:cNvPr id="1099" name="矩形 1098">
            <a:extLst>
              <a:ext uri="{FF2B5EF4-FFF2-40B4-BE49-F238E27FC236}">
                <a16:creationId xmlns:a16="http://schemas.microsoft.com/office/drawing/2014/main" id="{32486C80-F414-4FEA-A9B0-DB8D2B7C4957}"/>
              </a:ext>
            </a:extLst>
          </p:cNvPr>
          <p:cNvSpPr/>
          <p:nvPr/>
        </p:nvSpPr>
        <p:spPr>
          <a:xfrm>
            <a:off x="6957698" y="1874763"/>
            <a:ext cx="600461" cy="257560"/>
          </a:xfrm>
          <a:prstGeom prst="rect">
            <a:avLst/>
          </a:prstGeom>
          <a:solidFill>
            <a:srgbClr val="2BB95A"/>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728" dirty="0">
                <a:solidFill>
                  <a:schemeClr val="tx1"/>
                </a:solidFill>
                <a:latin typeface="Calibri"/>
                <a:ea typeface="宋体" panose="02010600030101010101" pitchFamily="2" charset="-122"/>
              </a:rPr>
              <a:t>CXL Switch</a:t>
            </a:r>
            <a:endParaRPr lang="zh-CN" altLang="en-US" sz="728" dirty="0">
              <a:solidFill>
                <a:schemeClr val="tx1"/>
              </a:solidFill>
              <a:latin typeface="Calibri"/>
              <a:ea typeface="宋体" panose="02010600030101010101" pitchFamily="2" charset="-122"/>
            </a:endParaRPr>
          </a:p>
        </p:txBody>
      </p:sp>
      <p:sp>
        <p:nvSpPr>
          <p:cNvPr id="1100" name="矩形 1099">
            <a:extLst>
              <a:ext uri="{FF2B5EF4-FFF2-40B4-BE49-F238E27FC236}">
                <a16:creationId xmlns:a16="http://schemas.microsoft.com/office/drawing/2014/main" id="{CDC3921B-F68C-D2CD-93E0-13E5E1A4229B}"/>
              </a:ext>
            </a:extLst>
          </p:cNvPr>
          <p:cNvSpPr/>
          <p:nvPr/>
        </p:nvSpPr>
        <p:spPr>
          <a:xfrm>
            <a:off x="7647943" y="1874763"/>
            <a:ext cx="600461" cy="257560"/>
          </a:xfrm>
          <a:prstGeom prst="rect">
            <a:avLst/>
          </a:prstGeom>
          <a:solidFill>
            <a:srgbClr val="2BB95A"/>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728" dirty="0">
                <a:solidFill>
                  <a:schemeClr val="tx1"/>
                </a:solidFill>
                <a:latin typeface="Calibri"/>
                <a:ea typeface="宋体" panose="02010600030101010101" pitchFamily="2" charset="-122"/>
              </a:rPr>
              <a:t>CXL Switch</a:t>
            </a:r>
            <a:endParaRPr lang="zh-CN" altLang="en-US" sz="728" dirty="0">
              <a:solidFill>
                <a:schemeClr val="tx1"/>
              </a:solidFill>
              <a:latin typeface="Calibri"/>
              <a:ea typeface="宋体" panose="02010600030101010101" pitchFamily="2" charset="-122"/>
            </a:endParaRPr>
          </a:p>
        </p:txBody>
      </p:sp>
      <p:sp>
        <p:nvSpPr>
          <p:cNvPr id="1101" name="矩形 1100">
            <a:extLst>
              <a:ext uri="{FF2B5EF4-FFF2-40B4-BE49-F238E27FC236}">
                <a16:creationId xmlns:a16="http://schemas.microsoft.com/office/drawing/2014/main" id="{E96479F1-ED87-66BC-B188-25E9557644D9}"/>
              </a:ext>
            </a:extLst>
          </p:cNvPr>
          <p:cNvSpPr/>
          <p:nvPr/>
        </p:nvSpPr>
        <p:spPr>
          <a:xfrm>
            <a:off x="6267452" y="2331398"/>
            <a:ext cx="600461" cy="257560"/>
          </a:xfrm>
          <a:prstGeom prst="rect">
            <a:avLst/>
          </a:prstGeom>
          <a:solidFill>
            <a:srgbClr val="2BB95A"/>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728" dirty="0">
                <a:solidFill>
                  <a:schemeClr val="tx1"/>
                </a:solidFill>
                <a:latin typeface="Calibri"/>
                <a:ea typeface="宋体" panose="02010600030101010101" pitchFamily="2" charset="-122"/>
              </a:rPr>
              <a:t>CXL Switch</a:t>
            </a:r>
            <a:endParaRPr lang="zh-CN" altLang="en-US" sz="728" dirty="0">
              <a:solidFill>
                <a:schemeClr val="tx1"/>
              </a:solidFill>
              <a:latin typeface="Calibri"/>
              <a:ea typeface="宋体" panose="02010600030101010101" pitchFamily="2" charset="-122"/>
            </a:endParaRPr>
          </a:p>
        </p:txBody>
      </p:sp>
      <p:sp>
        <p:nvSpPr>
          <p:cNvPr id="1102" name="矩形 1101">
            <a:extLst>
              <a:ext uri="{FF2B5EF4-FFF2-40B4-BE49-F238E27FC236}">
                <a16:creationId xmlns:a16="http://schemas.microsoft.com/office/drawing/2014/main" id="{E7351CE1-3955-906E-B371-405CA083C7AA}"/>
              </a:ext>
            </a:extLst>
          </p:cNvPr>
          <p:cNvSpPr/>
          <p:nvPr/>
        </p:nvSpPr>
        <p:spPr>
          <a:xfrm>
            <a:off x="6957698" y="2331398"/>
            <a:ext cx="600461" cy="257560"/>
          </a:xfrm>
          <a:prstGeom prst="rect">
            <a:avLst/>
          </a:prstGeom>
          <a:solidFill>
            <a:srgbClr val="2BB95A"/>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728" dirty="0">
                <a:solidFill>
                  <a:schemeClr val="tx1"/>
                </a:solidFill>
                <a:latin typeface="Calibri"/>
                <a:ea typeface="宋体" panose="02010600030101010101" pitchFamily="2" charset="-122"/>
              </a:rPr>
              <a:t>CXL Switch</a:t>
            </a:r>
            <a:endParaRPr lang="zh-CN" altLang="en-US" sz="728" dirty="0">
              <a:solidFill>
                <a:schemeClr val="tx1"/>
              </a:solidFill>
              <a:latin typeface="Calibri"/>
              <a:ea typeface="宋体" panose="02010600030101010101" pitchFamily="2" charset="-122"/>
            </a:endParaRPr>
          </a:p>
        </p:txBody>
      </p:sp>
      <p:sp>
        <p:nvSpPr>
          <p:cNvPr id="1103" name="矩形 1102">
            <a:extLst>
              <a:ext uri="{FF2B5EF4-FFF2-40B4-BE49-F238E27FC236}">
                <a16:creationId xmlns:a16="http://schemas.microsoft.com/office/drawing/2014/main" id="{EFCEB1E1-B822-4257-280D-9734AAB42AC0}"/>
              </a:ext>
            </a:extLst>
          </p:cNvPr>
          <p:cNvSpPr/>
          <p:nvPr/>
        </p:nvSpPr>
        <p:spPr>
          <a:xfrm>
            <a:off x="7647943" y="2331398"/>
            <a:ext cx="600461" cy="257560"/>
          </a:xfrm>
          <a:prstGeom prst="rect">
            <a:avLst/>
          </a:prstGeom>
          <a:solidFill>
            <a:srgbClr val="2BB95A"/>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728" dirty="0">
                <a:solidFill>
                  <a:schemeClr val="tx1"/>
                </a:solidFill>
                <a:latin typeface="Calibri"/>
                <a:ea typeface="宋体" panose="02010600030101010101" pitchFamily="2" charset="-122"/>
              </a:rPr>
              <a:t>CXL Switch</a:t>
            </a:r>
            <a:endParaRPr lang="zh-CN" altLang="en-US" sz="728" dirty="0">
              <a:solidFill>
                <a:schemeClr val="tx1"/>
              </a:solidFill>
              <a:latin typeface="Calibri"/>
              <a:ea typeface="宋体" panose="02010600030101010101" pitchFamily="2" charset="-122"/>
            </a:endParaRPr>
          </a:p>
        </p:txBody>
      </p:sp>
      <p:sp>
        <p:nvSpPr>
          <p:cNvPr id="1104" name="矩形: 圆角 1103">
            <a:extLst>
              <a:ext uri="{FF2B5EF4-FFF2-40B4-BE49-F238E27FC236}">
                <a16:creationId xmlns:a16="http://schemas.microsoft.com/office/drawing/2014/main" id="{34CA9FC1-56E9-0320-A5C9-266A3C855644}"/>
              </a:ext>
            </a:extLst>
          </p:cNvPr>
          <p:cNvSpPr/>
          <p:nvPr/>
        </p:nvSpPr>
        <p:spPr>
          <a:xfrm>
            <a:off x="6267453" y="2688288"/>
            <a:ext cx="378603" cy="124549"/>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微软雅黑" panose="020B0503020204020204" pitchFamily="34" charset="-122"/>
                <a:ea typeface="微软雅黑" panose="020B0503020204020204" pitchFamily="34" charset="-122"/>
              </a:rPr>
              <a:t>Accelerator</a:t>
            </a:r>
            <a:endParaRPr lang="zh-CN" altLang="en-US" sz="409" dirty="0">
              <a:solidFill>
                <a:schemeClr val="tx1"/>
              </a:solidFill>
              <a:latin typeface="微软雅黑" panose="020B0503020204020204" pitchFamily="34" charset="-122"/>
              <a:ea typeface="微软雅黑" panose="020B0503020204020204" pitchFamily="34" charset="-122"/>
            </a:endParaRPr>
          </a:p>
        </p:txBody>
      </p:sp>
      <p:sp>
        <p:nvSpPr>
          <p:cNvPr id="1105" name="矩形: 圆角 1104">
            <a:extLst>
              <a:ext uri="{FF2B5EF4-FFF2-40B4-BE49-F238E27FC236}">
                <a16:creationId xmlns:a16="http://schemas.microsoft.com/office/drawing/2014/main" id="{27037710-0EA3-9350-5A09-94920779CF78}"/>
              </a:ext>
            </a:extLst>
          </p:cNvPr>
          <p:cNvSpPr/>
          <p:nvPr/>
        </p:nvSpPr>
        <p:spPr>
          <a:xfrm>
            <a:off x="6660495" y="2688288"/>
            <a:ext cx="242591" cy="124549"/>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微软雅黑" panose="020B0503020204020204" pitchFamily="34" charset="-122"/>
                <a:ea typeface="微软雅黑" panose="020B0503020204020204" pitchFamily="34" charset="-122"/>
              </a:rPr>
              <a:t>CPUs</a:t>
            </a:r>
            <a:endParaRPr lang="zh-CN" altLang="en-US" sz="409" dirty="0">
              <a:solidFill>
                <a:schemeClr val="tx1"/>
              </a:solidFill>
              <a:latin typeface="微软雅黑" panose="020B0503020204020204" pitchFamily="34" charset="-122"/>
              <a:ea typeface="微软雅黑" panose="020B0503020204020204" pitchFamily="34" charset="-122"/>
            </a:endParaRPr>
          </a:p>
        </p:txBody>
      </p:sp>
      <p:sp>
        <p:nvSpPr>
          <p:cNvPr id="1106" name="矩形: 圆角 1105">
            <a:extLst>
              <a:ext uri="{FF2B5EF4-FFF2-40B4-BE49-F238E27FC236}">
                <a16:creationId xmlns:a16="http://schemas.microsoft.com/office/drawing/2014/main" id="{F3105E04-B1FD-A72B-BEE6-5B43C1D415DE}"/>
              </a:ext>
            </a:extLst>
          </p:cNvPr>
          <p:cNvSpPr/>
          <p:nvPr/>
        </p:nvSpPr>
        <p:spPr>
          <a:xfrm>
            <a:off x="6966362" y="2688288"/>
            <a:ext cx="242591" cy="124549"/>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微软雅黑" panose="020B0503020204020204" pitchFamily="34" charset="-122"/>
                <a:ea typeface="微软雅黑" panose="020B0503020204020204" pitchFamily="34" charset="-122"/>
              </a:rPr>
              <a:t>Mem</a:t>
            </a:r>
            <a:endParaRPr lang="zh-CN" altLang="en-US" sz="409" dirty="0">
              <a:solidFill>
                <a:schemeClr val="tx1"/>
              </a:solidFill>
              <a:latin typeface="微软雅黑" panose="020B0503020204020204" pitchFamily="34" charset="-122"/>
              <a:ea typeface="微软雅黑" panose="020B0503020204020204" pitchFamily="34" charset="-122"/>
            </a:endParaRPr>
          </a:p>
        </p:txBody>
      </p:sp>
      <p:sp>
        <p:nvSpPr>
          <p:cNvPr id="1107" name="矩形: 圆角 1106">
            <a:extLst>
              <a:ext uri="{FF2B5EF4-FFF2-40B4-BE49-F238E27FC236}">
                <a16:creationId xmlns:a16="http://schemas.microsoft.com/office/drawing/2014/main" id="{4B9BCF23-86FD-496C-E2E4-9FC048D6C7DF}"/>
              </a:ext>
            </a:extLst>
          </p:cNvPr>
          <p:cNvSpPr/>
          <p:nvPr/>
        </p:nvSpPr>
        <p:spPr>
          <a:xfrm>
            <a:off x="7273951" y="2688288"/>
            <a:ext cx="242591" cy="124549"/>
          </a:xfrm>
          <a:prstGeom prst="round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微软雅黑" panose="020B0503020204020204" pitchFamily="34" charset="-122"/>
                <a:ea typeface="微软雅黑" panose="020B0503020204020204" pitchFamily="34" charset="-122"/>
              </a:rPr>
              <a:t>Mem</a:t>
            </a:r>
            <a:endParaRPr lang="zh-CN" altLang="en-US" sz="409" dirty="0">
              <a:solidFill>
                <a:schemeClr val="tx1"/>
              </a:solidFill>
              <a:latin typeface="微软雅黑" panose="020B0503020204020204" pitchFamily="34" charset="-122"/>
              <a:ea typeface="微软雅黑" panose="020B0503020204020204" pitchFamily="34" charset="-122"/>
            </a:endParaRPr>
          </a:p>
        </p:txBody>
      </p:sp>
      <p:sp>
        <p:nvSpPr>
          <p:cNvPr id="1108" name="矩形: 圆角 1107">
            <a:extLst>
              <a:ext uri="{FF2B5EF4-FFF2-40B4-BE49-F238E27FC236}">
                <a16:creationId xmlns:a16="http://schemas.microsoft.com/office/drawing/2014/main" id="{FF9026A1-AD90-3620-B847-F8D5BA85FA7B}"/>
              </a:ext>
            </a:extLst>
          </p:cNvPr>
          <p:cNvSpPr/>
          <p:nvPr/>
        </p:nvSpPr>
        <p:spPr>
          <a:xfrm>
            <a:off x="7651415" y="2688288"/>
            <a:ext cx="242591" cy="124549"/>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微软雅黑" panose="020B0503020204020204" pitchFamily="34" charset="-122"/>
                <a:ea typeface="微软雅黑" panose="020B0503020204020204" pitchFamily="34" charset="-122"/>
              </a:rPr>
              <a:t>NIC</a:t>
            </a:r>
            <a:endParaRPr lang="zh-CN" altLang="en-US" sz="409" dirty="0">
              <a:solidFill>
                <a:schemeClr val="tx1"/>
              </a:solidFill>
              <a:latin typeface="微软雅黑" panose="020B0503020204020204" pitchFamily="34" charset="-122"/>
              <a:ea typeface="微软雅黑" panose="020B0503020204020204" pitchFamily="34" charset="-122"/>
            </a:endParaRPr>
          </a:p>
        </p:txBody>
      </p:sp>
      <p:sp>
        <p:nvSpPr>
          <p:cNvPr id="1109" name="矩形: 圆角 1108">
            <a:extLst>
              <a:ext uri="{FF2B5EF4-FFF2-40B4-BE49-F238E27FC236}">
                <a16:creationId xmlns:a16="http://schemas.microsoft.com/office/drawing/2014/main" id="{EF889665-BF1C-762A-6AD9-3C7E67B0DFA2}"/>
              </a:ext>
            </a:extLst>
          </p:cNvPr>
          <p:cNvSpPr/>
          <p:nvPr/>
        </p:nvSpPr>
        <p:spPr>
          <a:xfrm>
            <a:off x="7923006" y="2688288"/>
            <a:ext cx="242591" cy="124549"/>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r>
              <a:rPr lang="en-US" altLang="zh-CN" sz="409" dirty="0">
                <a:solidFill>
                  <a:schemeClr val="tx1"/>
                </a:solidFill>
                <a:latin typeface="微软雅黑" panose="020B0503020204020204" pitchFamily="34" charset="-122"/>
                <a:ea typeface="微软雅黑" panose="020B0503020204020204" pitchFamily="34" charset="-122"/>
              </a:rPr>
              <a:t>NIC</a:t>
            </a:r>
            <a:endParaRPr lang="zh-CN" altLang="en-US" sz="409" dirty="0">
              <a:solidFill>
                <a:schemeClr val="tx1"/>
              </a:solidFill>
              <a:latin typeface="微软雅黑" panose="020B0503020204020204" pitchFamily="34" charset="-122"/>
              <a:ea typeface="微软雅黑" panose="020B0503020204020204" pitchFamily="34" charset="-122"/>
            </a:endParaRPr>
          </a:p>
        </p:txBody>
      </p:sp>
      <p:cxnSp>
        <p:nvCxnSpPr>
          <p:cNvPr id="1111" name="直接连接符 1110">
            <a:extLst>
              <a:ext uri="{FF2B5EF4-FFF2-40B4-BE49-F238E27FC236}">
                <a16:creationId xmlns:a16="http://schemas.microsoft.com/office/drawing/2014/main" id="{9EAE3256-08EE-BBE3-171A-EB765D1FAB6D}"/>
              </a:ext>
            </a:extLst>
          </p:cNvPr>
          <p:cNvCxnSpPr>
            <a:cxnSpLocks/>
            <a:stCxn id="1098" idx="2"/>
            <a:endCxn id="1101" idx="0"/>
          </p:cNvCxnSpPr>
          <p:nvPr/>
        </p:nvCxnSpPr>
        <p:spPr>
          <a:xfrm>
            <a:off x="6567683" y="2132322"/>
            <a:ext cx="0" cy="199076"/>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3" name="直接连接符 1112">
            <a:extLst>
              <a:ext uri="{FF2B5EF4-FFF2-40B4-BE49-F238E27FC236}">
                <a16:creationId xmlns:a16="http://schemas.microsoft.com/office/drawing/2014/main" id="{81A9EBB6-2597-9AF8-DFED-64ED48C679A1}"/>
              </a:ext>
            </a:extLst>
          </p:cNvPr>
          <p:cNvCxnSpPr>
            <a:cxnSpLocks/>
            <a:stCxn id="1099" idx="2"/>
            <a:endCxn id="1102" idx="0"/>
          </p:cNvCxnSpPr>
          <p:nvPr/>
        </p:nvCxnSpPr>
        <p:spPr>
          <a:xfrm>
            <a:off x="7257928" y="2132322"/>
            <a:ext cx="0" cy="199076"/>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6" name="直接连接符 1115">
            <a:extLst>
              <a:ext uri="{FF2B5EF4-FFF2-40B4-BE49-F238E27FC236}">
                <a16:creationId xmlns:a16="http://schemas.microsoft.com/office/drawing/2014/main" id="{E1F0D996-9BCE-C5AC-B6EE-F640BFFAEDF9}"/>
              </a:ext>
            </a:extLst>
          </p:cNvPr>
          <p:cNvCxnSpPr>
            <a:cxnSpLocks/>
            <a:stCxn id="1100" idx="2"/>
            <a:endCxn id="1103" idx="0"/>
          </p:cNvCxnSpPr>
          <p:nvPr/>
        </p:nvCxnSpPr>
        <p:spPr>
          <a:xfrm>
            <a:off x="7948174" y="2132322"/>
            <a:ext cx="0" cy="199076"/>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9" name="直接连接符 1118">
            <a:extLst>
              <a:ext uri="{FF2B5EF4-FFF2-40B4-BE49-F238E27FC236}">
                <a16:creationId xmlns:a16="http://schemas.microsoft.com/office/drawing/2014/main" id="{B52C533B-73E3-905D-2F60-CD44F8FDA6F9}"/>
              </a:ext>
            </a:extLst>
          </p:cNvPr>
          <p:cNvCxnSpPr>
            <a:cxnSpLocks/>
            <a:stCxn id="1100" idx="1"/>
            <a:endCxn id="1099" idx="3"/>
          </p:cNvCxnSpPr>
          <p:nvPr/>
        </p:nvCxnSpPr>
        <p:spPr>
          <a:xfrm flipH="1">
            <a:off x="7558158" y="2003543"/>
            <a:ext cx="89785"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2" name="直接连接符 1121">
            <a:extLst>
              <a:ext uri="{FF2B5EF4-FFF2-40B4-BE49-F238E27FC236}">
                <a16:creationId xmlns:a16="http://schemas.microsoft.com/office/drawing/2014/main" id="{0D4DA9E6-0C27-1FF6-3A3A-A860A1466942}"/>
              </a:ext>
            </a:extLst>
          </p:cNvPr>
          <p:cNvCxnSpPr>
            <a:cxnSpLocks/>
            <a:stCxn id="1099" idx="1"/>
            <a:endCxn id="1098" idx="3"/>
          </p:cNvCxnSpPr>
          <p:nvPr/>
        </p:nvCxnSpPr>
        <p:spPr>
          <a:xfrm flipH="1">
            <a:off x="6867913" y="2003543"/>
            <a:ext cx="89785"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5" name="直接连接符 1124">
            <a:extLst>
              <a:ext uri="{FF2B5EF4-FFF2-40B4-BE49-F238E27FC236}">
                <a16:creationId xmlns:a16="http://schemas.microsoft.com/office/drawing/2014/main" id="{DB179643-AB19-B62E-8BC4-D0AE3D15BCFE}"/>
              </a:ext>
            </a:extLst>
          </p:cNvPr>
          <p:cNvCxnSpPr>
            <a:cxnSpLocks/>
            <a:stCxn id="1099" idx="2"/>
            <a:endCxn id="1101" idx="0"/>
          </p:cNvCxnSpPr>
          <p:nvPr/>
        </p:nvCxnSpPr>
        <p:spPr>
          <a:xfrm flipH="1">
            <a:off x="6567682" y="2132322"/>
            <a:ext cx="690246" cy="199076"/>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8" name="直接连接符 1127">
            <a:extLst>
              <a:ext uri="{FF2B5EF4-FFF2-40B4-BE49-F238E27FC236}">
                <a16:creationId xmlns:a16="http://schemas.microsoft.com/office/drawing/2014/main" id="{B60DF9E0-3DD5-EAF2-1FA6-D8A1336CB3C2}"/>
              </a:ext>
            </a:extLst>
          </p:cNvPr>
          <p:cNvCxnSpPr>
            <a:cxnSpLocks/>
            <a:stCxn id="1100" idx="2"/>
          </p:cNvCxnSpPr>
          <p:nvPr/>
        </p:nvCxnSpPr>
        <p:spPr>
          <a:xfrm flipH="1">
            <a:off x="6567683" y="2132322"/>
            <a:ext cx="1380491" cy="199076"/>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0" name="直接连接符 1129">
            <a:extLst>
              <a:ext uri="{FF2B5EF4-FFF2-40B4-BE49-F238E27FC236}">
                <a16:creationId xmlns:a16="http://schemas.microsoft.com/office/drawing/2014/main" id="{0428C7AF-DBD8-72D5-1194-1D4DC26EE5C2}"/>
              </a:ext>
            </a:extLst>
          </p:cNvPr>
          <p:cNvCxnSpPr>
            <a:cxnSpLocks/>
            <a:endCxn id="1102" idx="0"/>
          </p:cNvCxnSpPr>
          <p:nvPr/>
        </p:nvCxnSpPr>
        <p:spPr>
          <a:xfrm flipH="1">
            <a:off x="7257928" y="2132322"/>
            <a:ext cx="690246" cy="199076"/>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2" name="直接连接符 1131">
            <a:extLst>
              <a:ext uri="{FF2B5EF4-FFF2-40B4-BE49-F238E27FC236}">
                <a16:creationId xmlns:a16="http://schemas.microsoft.com/office/drawing/2014/main" id="{BF6D2BB8-4C57-1172-FB3F-42D96D821191}"/>
              </a:ext>
            </a:extLst>
          </p:cNvPr>
          <p:cNvCxnSpPr>
            <a:cxnSpLocks/>
            <a:stCxn id="1099" idx="2"/>
          </p:cNvCxnSpPr>
          <p:nvPr/>
        </p:nvCxnSpPr>
        <p:spPr>
          <a:xfrm>
            <a:off x="7257928" y="2132322"/>
            <a:ext cx="690246" cy="199076"/>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4" name="直接连接符 1133">
            <a:extLst>
              <a:ext uri="{FF2B5EF4-FFF2-40B4-BE49-F238E27FC236}">
                <a16:creationId xmlns:a16="http://schemas.microsoft.com/office/drawing/2014/main" id="{19E5F319-ECD7-E258-CCEC-3DE9DDE92806}"/>
              </a:ext>
            </a:extLst>
          </p:cNvPr>
          <p:cNvCxnSpPr>
            <a:cxnSpLocks/>
            <a:stCxn id="1098" idx="2"/>
          </p:cNvCxnSpPr>
          <p:nvPr/>
        </p:nvCxnSpPr>
        <p:spPr>
          <a:xfrm>
            <a:off x="6567683" y="2132322"/>
            <a:ext cx="1380491" cy="199076"/>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6" name="直接连接符 1135">
            <a:extLst>
              <a:ext uri="{FF2B5EF4-FFF2-40B4-BE49-F238E27FC236}">
                <a16:creationId xmlns:a16="http://schemas.microsoft.com/office/drawing/2014/main" id="{75A9F9FB-2A4C-7216-4978-27A22EC415C8}"/>
              </a:ext>
            </a:extLst>
          </p:cNvPr>
          <p:cNvCxnSpPr>
            <a:cxnSpLocks/>
            <a:stCxn id="1098" idx="2"/>
          </p:cNvCxnSpPr>
          <p:nvPr/>
        </p:nvCxnSpPr>
        <p:spPr>
          <a:xfrm>
            <a:off x="6567682" y="2132322"/>
            <a:ext cx="690246" cy="199076"/>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0" name="直接箭头连接符 1139">
            <a:extLst>
              <a:ext uri="{FF2B5EF4-FFF2-40B4-BE49-F238E27FC236}">
                <a16:creationId xmlns:a16="http://schemas.microsoft.com/office/drawing/2014/main" id="{86FDA839-65FA-9DEE-1E78-FB7F86BC9415}"/>
              </a:ext>
            </a:extLst>
          </p:cNvPr>
          <p:cNvCxnSpPr>
            <a:endCxn id="1105" idx="0"/>
          </p:cNvCxnSpPr>
          <p:nvPr/>
        </p:nvCxnSpPr>
        <p:spPr>
          <a:xfrm>
            <a:off x="6781791" y="2062568"/>
            <a:ext cx="0" cy="625720"/>
          </a:xfrm>
          <a:prstGeom prst="straightConnector1">
            <a:avLst/>
          </a:prstGeom>
          <a:ln>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1" name="直接箭头连接符 1140">
            <a:extLst>
              <a:ext uri="{FF2B5EF4-FFF2-40B4-BE49-F238E27FC236}">
                <a16:creationId xmlns:a16="http://schemas.microsoft.com/office/drawing/2014/main" id="{0F644CA9-F061-DADE-100A-2A8F115F599C}"/>
              </a:ext>
            </a:extLst>
          </p:cNvPr>
          <p:cNvCxnSpPr>
            <a:cxnSpLocks/>
          </p:cNvCxnSpPr>
          <p:nvPr/>
        </p:nvCxnSpPr>
        <p:spPr>
          <a:xfrm>
            <a:off x="7091750" y="2389953"/>
            <a:ext cx="0" cy="307158"/>
          </a:xfrm>
          <a:prstGeom prst="straightConnector1">
            <a:avLst/>
          </a:prstGeom>
          <a:ln>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4" name="直接连接符 1143">
            <a:extLst>
              <a:ext uri="{FF2B5EF4-FFF2-40B4-BE49-F238E27FC236}">
                <a16:creationId xmlns:a16="http://schemas.microsoft.com/office/drawing/2014/main" id="{21CA8149-FE10-4BEF-D85C-CAAF14050FAD}"/>
              </a:ext>
            </a:extLst>
          </p:cNvPr>
          <p:cNvCxnSpPr/>
          <p:nvPr/>
        </p:nvCxnSpPr>
        <p:spPr>
          <a:xfrm flipH="1" flipV="1">
            <a:off x="6781791" y="2065526"/>
            <a:ext cx="305866" cy="32442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145" name="文本框 1144">
            <a:extLst>
              <a:ext uri="{FF2B5EF4-FFF2-40B4-BE49-F238E27FC236}">
                <a16:creationId xmlns:a16="http://schemas.microsoft.com/office/drawing/2014/main" id="{8DF1E1BF-D0A9-622F-BADB-BCFD9FB9B989}"/>
              </a:ext>
            </a:extLst>
          </p:cNvPr>
          <p:cNvSpPr txBox="1"/>
          <p:nvPr/>
        </p:nvSpPr>
        <p:spPr>
          <a:xfrm>
            <a:off x="8184965" y="1902680"/>
            <a:ext cx="453671" cy="246221"/>
          </a:xfrm>
          <a:prstGeom prst="rect">
            <a:avLst/>
          </a:prstGeom>
          <a:noFill/>
        </p:spPr>
        <p:txBody>
          <a:bodyPr wrap="square" lIns="0" rIns="0" rtlCol="0">
            <a:spAutoFit/>
          </a:bodyPr>
          <a:lstStyle/>
          <a:p>
            <a:pPr algn="ctr" defTabSz="415869" fontAlgn="auto">
              <a:spcBef>
                <a:spcPts val="0"/>
              </a:spcBef>
              <a:spcAft>
                <a:spcPts val="0"/>
              </a:spcAft>
            </a:pPr>
            <a:r>
              <a:rPr lang="en-US" altLang="zh-CN" sz="500" dirty="0">
                <a:latin typeface="微软雅黑" panose="020B0503020204020204" pitchFamily="34" charset="-122"/>
                <a:ea typeface="微软雅黑" panose="020B0503020204020204" pitchFamily="34" charset="-122"/>
              </a:rPr>
              <a:t>Spine Switches</a:t>
            </a:r>
            <a:endParaRPr lang="zh-CN" altLang="en-US" sz="500" dirty="0">
              <a:latin typeface="微软雅黑" panose="020B0503020204020204" pitchFamily="34" charset="-122"/>
              <a:ea typeface="微软雅黑" panose="020B0503020204020204" pitchFamily="34" charset="-122"/>
            </a:endParaRPr>
          </a:p>
        </p:txBody>
      </p:sp>
      <p:sp>
        <p:nvSpPr>
          <p:cNvPr id="1146" name="文本框 1145">
            <a:extLst>
              <a:ext uri="{FF2B5EF4-FFF2-40B4-BE49-F238E27FC236}">
                <a16:creationId xmlns:a16="http://schemas.microsoft.com/office/drawing/2014/main" id="{634979E2-BEF7-B7D6-1FB9-49FB0B8A4F27}"/>
              </a:ext>
            </a:extLst>
          </p:cNvPr>
          <p:cNvSpPr txBox="1"/>
          <p:nvPr/>
        </p:nvSpPr>
        <p:spPr>
          <a:xfrm>
            <a:off x="8194480" y="2347565"/>
            <a:ext cx="453671" cy="169277"/>
          </a:xfrm>
          <a:prstGeom prst="rect">
            <a:avLst/>
          </a:prstGeom>
          <a:noFill/>
        </p:spPr>
        <p:txBody>
          <a:bodyPr wrap="square" lIns="0" rIns="0" rtlCol="0">
            <a:spAutoFit/>
          </a:bodyPr>
          <a:lstStyle/>
          <a:p>
            <a:pPr algn="ctr" defTabSz="415869" fontAlgn="auto">
              <a:spcBef>
                <a:spcPts val="0"/>
              </a:spcBef>
              <a:spcAft>
                <a:spcPts val="0"/>
              </a:spcAft>
            </a:pPr>
            <a:r>
              <a:rPr lang="en-US" altLang="zh-CN" sz="500" dirty="0">
                <a:latin typeface="微软雅黑" panose="020B0503020204020204" pitchFamily="34" charset="-122"/>
                <a:ea typeface="微软雅黑" panose="020B0503020204020204" pitchFamily="34" charset="-122"/>
              </a:rPr>
              <a:t>Leaf Switches</a:t>
            </a:r>
            <a:endParaRPr lang="zh-CN" altLang="en-US" sz="500" dirty="0">
              <a:latin typeface="微软雅黑" panose="020B0503020204020204" pitchFamily="34" charset="-122"/>
              <a:ea typeface="微软雅黑" panose="020B0503020204020204" pitchFamily="34" charset="-122"/>
            </a:endParaRPr>
          </a:p>
        </p:txBody>
      </p:sp>
      <p:sp>
        <p:nvSpPr>
          <p:cNvPr id="1147" name="文本框 1146">
            <a:extLst>
              <a:ext uri="{FF2B5EF4-FFF2-40B4-BE49-F238E27FC236}">
                <a16:creationId xmlns:a16="http://schemas.microsoft.com/office/drawing/2014/main" id="{AB294E92-C6A0-927B-FAED-E1ECB270973E}"/>
              </a:ext>
            </a:extLst>
          </p:cNvPr>
          <p:cNvSpPr txBox="1"/>
          <p:nvPr/>
        </p:nvSpPr>
        <p:spPr>
          <a:xfrm>
            <a:off x="8190387" y="2655775"/>
            <a:ext cx="453671" cy="246221"/>
          </a:xfrm>
          <a:prstGeom prst="rect">
            <a:avLst/>
          </a:prstGeom>
          <a:noFill/>
        </p:spPr>
        <p:txBody>
          <a:bodyPr wrap="square" lIns="0" rIns="0" rtlCol="0">
            <a:spAutoFit/>
          </a:bodyPr>
          <a:lstStyle/>
          <a:p>
            <a:pPr algn="ctr" defTabSz="415869" fontAlgn="auto">
              <a:spcBef>
                <a:spcPts val="0"/>
              </a:spcBef>
              <a:spcAft>
                <a:spcPts val="0"/>
              </a:spcAft>
            </a:pPr>
            <a:r>
              <a:rPr lang="en-US" altLang="zh-CN" sz="500" dirty="0">
                <a:latin typeface="微软雅黑" panose="020B0503020204020204" pitchFamily="34" charset="-122"/>
                <a:ea typeface="微软雅黑" panose="020B0503020204020204" pitchFamily="34" charset="-122"/>
              </a:rPr>
              <a:t>End</a:t>
            </a:r>
          </a:p>
          <a:p>
            <a:pPr algn="ctr" defTabSz="415869" fontAlgn="auto">
              <a:spcBef>
                <a:spcPts val="0"/>
              </a:spcBef>
              <a:spcAft>
                <a:spcPts val="0"/>
              </a:spcAft>
            </a:pPr>
            <a:r>
              <a:rPr lang="en-US" altLang="zh-CN" sz="500" dirty="0">
                <a:latin typeface="微软雅黑" panose="020B0503020204020204" pitchFamily="34" charset="-122"/>
                <a:ea typeface="微软雅黑" panose="020B0503020204020204" pitchFamily="34" charset="-122"/>
              </a:rPr>
              <a:t>Devices</a:t>
            </a:r>
            <a:endParaRPr lang="zh-CN" altLang="en-US" sz="500" dirty="0">
              <a:latin typeface="微软雅黑" panose="020B0503020204020204" pitchFamily="34" charset="-122"/>
              <a:ea typeface="微软雅黑" panose="020B0503020204020204" pitchFamily="34" charset="-122"/>
            </a:endParaRPr>
          </a:p>
        </p:txBody>
      </p:sp>
      <p:sp>
        <p:nvSpPr>
          <p:cNvPr id="1148" name="文本框 1147">
            <a:extLst>
              <a:ext uri="{FF2B5EF4-FFF2-40B4-BE49-F238E27FC236}">
                <a16:creationId xmlns:a16="http://schemas.microsoft.com/office/drawing/2014/main" id="{E2AC6BAF-EB4B-3A4A-B494-FBDD1D8AC655}"/>
              </a:ext>
            </a:extLst>
          </p:cNvPr>
          <p:cNvSpPr txBox="1"/>
          <p:nvPr/>
        </p:nvSpPr>
        <p:spPr>
          <a:xfrm>
            <a:off x="6400378" y="1446253"/>
            <a:ext cx="1989736" cy="316369"/>
          </a:xfrm>
          <a:prstGeom prst="rect">
            <a:avLst/>
          </a:prstGeom>
          <a:noFill/>
        </p:spPr>
        <p:txBody>
          <a:bodyPr wrap="square" lIns="0" rIns="0" rtlCol="0">
            <a:spAutoFit/>
          </a:bodyPr>
          <a:lstStyle/>
          <a:p>
            <a:pPr algn="ctr" defTabSz="415869" fontAlgn="auto">
              <a:spcBef>
                <a:spcPts val="0"/>
              </a:spcBef>
              <a:spcAft>
                <a:spcPts val="0"/>
              </a:spcAft>
            </a:pPr>
            <a:r>
              <a:rPr lang="en-US" altLang="zh-CN" sz="728" b="1" dirty="0">
                <a:latin typeface="Microsoft YaHei" panose="020B0503020204020204" pitchFamily="34" charset="-122"/>
                <a:ea typeface="Microsoft YaHei" panose="020B0503020204020204" pitchFamily="34" charset="-122"/>
                <a:sym typeface=""/>
              </a:rPr>
              <a:t>CXL 3.0</a:t>
            </a:r>
          </a:p>
          <a:p>
            <a:pPr algn="ctr" defTabSz="415869" fontAlgn="auto">
              <a:spcBef>
                <a:spcPts val="0"/>
              </a:spcBef>
              <a:spcAft>
                <a:spcPts val="0"/>
              </a:spcAft>
            </a:pPr>
            <a:r>
              <a:rPr lang="zh-CN" altLang="en-US" sz="728" b="1" dirty="0">
                <a:latin typeface="Microsoft YaHei" panose="020B0503020204020204" pitchFamily="34" charset="-122"/>
                <a:ea typeface="Microsoft YaHei" panose="020B0503020204020204" pitchFamily="34" charset="-122"/>
                <a:sym typeface=""/>
              </a:rPr>
              <a:t>支持更大规模算力节点、灵活扩展异构算力</a:t>
            </a:r>
            <a:endParaRPr lang="zh-CN" altLang="en-US" sz="728" dirty="0">
              <a:latin typeface="微软雅黑" panose="020B0503020204020204" pitchFamily="34" charset="-122"/>
              <a:ea typeface="微软雅黑" panose="020B0503020204020204" pitchFamily="34" charset="-122"/>
            </a:endParaRPr>
          </a:p>
        </p:txBody>
      </p:sp>
      <p:sp>
        <p:nvSpPr>
          <p:cNvPr id="1151" name="箭头: 右 1150">
            <a:extLst>
              <a:ext uri="{FF2B5EF4-FFF2-40B4-BE49-F238E27FC236}">
                <a16:creationId xmlns:a16="http://schemas.microsoft.com/office/drawing/2014/main" id="{439F9057-5ABB-DFCF-3C13-7D2DC01C6568}"/>
              </a:ext>
            </a:extLst>
          </p:cNvPr>
          <p:cNvSpPr/>
          <p:nvPr/>
        </p:nvSpPr>
        <p:spPr>
          <a:xfrm>
            <a:off x="6397550" y="3312752"/>
            <a:ext cx="1985093" cy="70847"/>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defTabSz="415869" fontAlgn="auto">
              <a:spcBef>
                <a:spcPts val="0"/>
              </a:spcBef>
              <a:spcAft>
                <a:spcPts val="0"/>
              </a:spcAft>
            </a:pPr>
            <a:endParaRPr lang="zh-CN" altLang="en-US" sz="728">
              <a:solidFill>
                <a:schemeClr val="tx1"/>
              </a:solidFill>
              <a:latin typeface="Calibri"/>
              <a:ea typeface="宋体" panose="02010600030101010101" pitchFamily="2" charset="-122"/>
            </a:endParaRPr>
          </a:p>
        </p:txBody>
      </p:sp>
      <p:sp>
        <p:nvSpPr>
          <p:cNvPr id="1152" name="文本框 1151">
            <a:extLst>
              <a:ext uri="{FF2B5EF4-FFF2-40B4-BE49-F238E27FC236}">
                <a16:creationId xmlns:a16="http://schemas.microsoft.com/office/drawing/2014/main" id="{818EB87A-11AA-4783-B8EC-46BFBF9A6092}"/>
              </a:ext>
            </a:extLst>
          </p:cNvPr>
          <p:cNvSpPr txBox="1"/>
          <p:nvPr/>
        </p:nvSpPr>
        <p:spPr>
          <a:xfrm>
            <a:off x="6168254" y="3058359"/>
            <a:ext cx="558646" cy="246221"/>
          </a:xfrm>
          <a:prstGeom prst="rect">
            <a:avLst/>
          </a:prstGeom>
          <a:noFill/>
        </p:spPr>
        <p:txBody>
          <a:bodyPr wrap="square" lIns="0" rIns="0" rtlCol="0">
            <a:spAutoFit/>
          </a:bodyPr>
          <a:lstStyle/>
          <a:p>
            <a:pPr algn="ctr" defTabSz="415869" fontAlgn="auto">
              <a:spcBef>
                <a:spcPts val="0"/>
              </a:spcBef>
              <a:spcAft>
                <a:spcPts val="0"/>
              </a:spcAft>
            </a:pPr>
            <a:r>
              <a:rPr lang="en-US" altLang="zh-CN" sz="500" dirty="0">
                <a:latin typeface="微软雅黑" panose="020B0503020204020204" pitchFamily="34" charset="-122"/>
                <a:ea typeface="微软雅黑" panose="020B0503020204020204" pitchFamily="34" charset="-122"/>
              </a:rPr>
              <a:t>PCIE 4.0</a:t>
            </a:r>
          </a:p>
          <a:p>
            <a:pPr algn="ctr" defTabSz="415869" fontAlgn="auto">
              <a:spcBef>
                <a:spcPts val="0"/>
              </a:spcBef>
              <a:spcAft>
                <a:spcPts val="0"/>
              </a:spcAft>
            </a:pPr>
            <a:r>
              <a:rPr lang="zh-CN" altLang="en-US" sz="500" dirty="0">
                <a:latin typeface="微软雅黑" panose="020B0503020204020204" pitchFamily="34" charset="-122"/>
                <a:ea typeface="微软雅黑" panose="020B0503020204020204" pitchFamily="34" charset="-122"/>
              </a:rPr>
              <a:t>（</a:t>
            </a:r>
            <a:r>
              <a:rPr lang="en-US" altLang="zh-CN" sz="500" dirty="0">
                <a:latin typeface="微软雅黑" panose="020B0503020204020204" pitchFamily="34" charset="-122"/>
                <a:ea typeface="微软雅黑" panose="020B0503020204020204" pitchFamily="34" charset="-122"/>
              </a:rPr>
              <a:t>64GB/s</a:t>
            </a:r>
            <a:r>
              <a:rPr lang="zh-CN" altLang="en-US" sz="500" dirty="0">
                <a:latin typeface="微软雅黑" panose="020B0503020204020204" pitchFamily="34" charset="-122"/>
                <a:ea typeface="微软雅黑" panose="020B0503020204020204" pitchFamily="34" charset="-122"/>
              </a:rPr>
              <a:t>）</a:t>
            </a:r>
          </a:p>
        </p:txBody>
      </p:sp>
      <p:sp>
        <p:nvSpPr>
          <p:cNvPr id="1153" name="文本框 1152">
            <a:extLst>
              <a:ext uri="{FF2B5EF4-FFF2-40B4-BE49-F238E27FC236}">
                <a16:creationId xmlns:a16="http://schemas.microsoft.com/office/drawing/2014/main" id="{3BF026C5-5CE2-A3B5-5A3B-A3F4FCC0E82E}"/>
              </a:ext>
            </a:extLst>
          </p:cNvPr>
          <p:cNvSpPr txBox="1"/>
          <p:nvPr/>
        </p:nvSpPr>
        <p:spPr>
          <a:xfrm>
            <a:off x="6805486" y="3058359"/>
            <a:ext cx="558646" cy="246221"/>
          </a:xfrm>
          <a:prstGeom prst="rect">
            <a:avLst/>
          </a:prstGeom>
          <a:noFill/>
        </p:spPr>
        <p:txBody>
          <a:bodyPr wrap="square" lIns="0" rIns="0" rtlCol="0">
            <a:spAutoFit/>
          </a:bodyPr>
          <a:lstStyle/>
          <a:p>
            <a:pPr algn="ctr" defTabSz="415869" fontAlgn="auto">
              <a:spcBef>
                <a:spcPts val="0"/>
              </a:spcBef>
              <a:spcAft>
                <a:spcPts val="0"/>
              </a:spcAft>
            </a:pPr>
            <a:r>
              <a:rPr lang="en-US" altLang="zh-CN" sz="500" dirty="0">
                <a:latin typeface="微软雅黑" panose="020B0503020204020204" pitchFamily="34" charset="-122"/>
                <a:ea typeface="微软雅黑" panose="020B0503020204020204" pitchFamily="34" charset="-122"/>
              </a:rPr>
              <a:t>PCIE 5.0</a:t>
            </a:r>
          </a:p>
          <a:p>
            <a:pPr algn="ctr" defTabSz="415869" fontAlgn="auto">
              <a:spcBef>
                <a:spcPts val="0"/>
              </a:spcBef>
              <a:spcAft>
                <a:spcPts val="0"/>
              </a:spcAft>
            </a:pPr>
            <a:r>
              <a:rPr lang="zh-CN" altLang="en-US" sz="500" dirty="0">
                <a:latin typeface="微软雅黑" panose="020B0503020204020204" pitchFamily="34" charset="-122"/>
                <a:ea typeface="微软雅黑" panose="020B0503020204020204" pitchFamily="34" charset="-122"/>
              </a:rPr>
              <a:t>（</a:t>
            </a:r>
            <a:r>
              <a:rPr lang="en-US" altLang="zh-CN" sz="500" dirty="0">
                <a:latin typeface="微软雅黑" panose="020B0503020204020204" pitchFamily="34" charset="-122"/>
                <a:ea typeface="微软雅黑" panose="020B0503020204020204" pitchFamily="34" charset="-122"/>
              </a:rPr>
              <a:t>128GB/s</a:t>
            </a:r>
            <a:r>
              <a:rPr lang="zh-CN" altLang="en-US" sz="500" dirty="0">
                <a:latin typeface="微软雅黑" panose="020B0503020204020204" pitchFamily="34" charset="-122"/>
                <a:ea typeface="微软雅黑" panose="020B0503020204020204" pitchFamily="34" charset="-122"/>
              </a:rPr>
              <a:t>）</a:t>
            </a:r>
          </a:p>
        </p:txBody>
      </p:sp>
      <p:sp>
        <p:nvSpPr>
          <p:cNvPr id="1154" name="文本框 1153">
            <a:extLst>
              <a:ext uri="{FF2B5EF4-FFF2-40B4-BE49-F238E27FC236}">
                <a16:creationId xmlns:a16="http://schemas.microsoft.com/office/drawing/2014/main" id="{7A84C06A-55B6-BBB4-7D38-B4DB1CBE8B45}"/>
              </a:ext>
            </a:extLst>
          </p:cNvPr>
          <p:cNvSpPr txBox="1"/>
          <p:nvPr/>
        </p:nvSpPr>
        <p:spPr>
          <a:xfrm>
            <a:off x="7449841" y="3058359"/>
            <a:ext cx="558646" cy="246221"/>
          </a:xfrm>
          <a:prstGeom prst="rect">
            <a:avLst/>
          </a:prstGeom>
          <a:noFill/>
        </p:spPr>
        <p:txBody>
          <a:bodyPr wrap="square" lIns="0" rIns="0" rtlCol="0">
            <a:spAutoFit/>
          </a:bodyPr>
          <a:lstStyle/>
          <a:p>
            <a:pPr algn="ctr" defTabSz="415869" fontAlgn="auto">
              <a:spcBef>
                <a:spcPts val="0"/>
              </a:spcBef>
              <a:spcAft>
                <a:spcPts val="0"/>
              </a:spcAft>
            </a:pPr>
            <a:r>
              <a:rPr lang="en-US" altLang="zh-CN" sz="500" dirty="0">
                <a:latin typeface="微软雅黑" panose="020B0503020204020204" pitchFamily="34" charset="-122"/>
                <a:ea typeface="微软雅黑" panose="020B0503020204020204" pitchFamily="34" charset="-122"/>
              </a:rPr>
              <a:t>PCIE 6.0</a:t>
            </a:r>
          </a:p>
          <a:p>
            <a:pPr algn="ctr" defTabSz="415869" fontAlgn="auto">
              <a:spcBef>
                <a:spcPts val="0"/>
              </a:spcBef>
              <a:spcAft>
                <a:spcPts val="0"/>
              </a:spcAft>
            </a:pPr>
            <a:r>
              <a:rPr lang="zh-CN" altLang="en-US" sz="500" dirty="0">
                <a:latin typeface="微软雅黑" panose="020B0503020204020204" pitchFamily="34" charset="-122"/>
                <a:ea typeface="微软雅黑" panose="020B0503020204020204" pitchFamily="34" charset="-122"/>
              </a:rPr>
              <a:t>（</a:t>
            </a:r>
            <a:r>
              <a:rPr lang="en-US" altLang="zh-CN" sz="500" dirty="0">
                <a:latin typeface="微软雅黑" panose="020B0503020204020204" pitchFamily="34" charset="-122"/>
                <a:ea typeface="微软雅黑" panose="020B0503020204020204" pitchFamily="34" charset="-122"/>
              </a:rPr>
              <a:t>256GB/s</a:t>
            </a:r>
            <a:r>
              <a:rPr lang="zh-CN" altLang="en-US" sz="500" dirty="0">
                <a:latin typeface="微软雅黑" panose="020B0503020204020204" pitchFamily="34" charset="-122"/>
                <a:ea typeface="微软雅黑" panose="020B0503020204020204" pitchFamily="34" charset="-122"/>
              </a:rPr>
              <a:t>）</a:t>
            </a:r>
          </a:p>
        </p:txBody>
      </p:sp>
      <p:sp>
        <p:nvSpPr>
          <p:cNvPr id="1155" name="文本框 1154">
            <a:extLst>
              <a:ext uri="{FF2B5EF4-FFF2-40B4-BE49-F238E27FC236}">
                <a16:creationId xmlns:a16="http://schemas.microsoft.com/office/drawing/2014/main" id="{68BCFFB7-A73A-735C-DFA1-473A148D36FB}"/>
              </a:ext>
            </a:extLst>
          </p:cNvPr>
          <p:cNvSpPr txBox="1"/>
          <p:nvPr/>
        </p:nvSpPr>
        <p:spPr>
          <a:xfrm>
            <a:off x="8025414" y="3058359"/>
            <a:ext cx="558646" cy="246221"/>
          </a:xfrm>
          <a:prstGeom prst="rect">
            <a:avLst/>
          </a:prstGeom>
          <a:noFill/>
        </p:spPr>
        <p:txBody>
          <a:bodyPr wrap="square" lIns="0" rIns="0" rtlCol="0">
            <a:spAutoFit/>
          </a:bodyPr>
          <a:lstStyle/>
          <a:p>
            <a:pPr algn="ctr" defTabSz="415869" fontAlgn="auto">
              <a:spcBef>
                <a:spcPts val="0"/>
              </a:spcBef>
              <a:spcAft>
                <a:spcPts val="0"/>
              </a:spcAft>
            </a:pPr>
            <a:r>
              <a:rPr lang="en-US" altLang="zh-CN" sz="500" dirty="0">
                <a:latin typeface="微软雅黑" panose="020B0503020204020204" pitchFamily="34" charset="-122"/>
                <a:ea typeface="微软雅黑" panose="020B0503020204020204" pitchFamily="34" charset="-122"/>
              </a:rPr>
              <a:t>PCIE 7.0</a:t>
            </a:r>
          </a:p>
          <a:p>
            <a:pPr algn="ctr" defTabSz="415869" fontAlgn="auto">
              <a:spcBef>
                <a:spcPts val="0"/>
              </a:spcBef>
              <a:spcAft>
                <a:spcPts val="0"/>
              </a:spcAft>
            </a:pPr>
            <a:r>
              <a:rPr lang="zh-CN" altLang="en-US" sz="500" dirty="0">
                <a:latin typeface="微软雅黑" panose="020B0503020204020204" pitchFamily="34" charset="-122"/>
                <a:ea typeface="微软雅黑" panose="020B0503020204020204" pitchFamily="34" charset="-122"/>
              </a:rPr>
              <a:t>（</a:t>
            </a:r>
            <a:r>
              <a:rPr lang="en-US" altLang="zh-CN" sz="500" dirty="0">
                <a:latin typeface="微软雅黑" panose="020B0503020204020204" pitchFamily="34" charset="-122"/>
                <a:ea typeface="微软雅黑" panose="020B0503020204020204" pitchFamily="34" charset="-122"/>
              </a:rPr>
              <a:t>512GB/s</a:t>
            </a:r>
            <a:r>
              <a:rPr lang="zh-CN" altLang="en-US" sz="500" dirty="0">
                <a:latin typeface="微软雅黑" panose="020B0503020204020204" pitchFamily="34" charset="-122"/>
                <a:ea typeface="微软雅黑" panose="020B0503020204020204" pitchFamily="34" charset="-122"/>
              </a:rPr>
              <a:t>）</a:t>
            </a:r>
          </a:p>
        </p:txBody>
      </p:sp>
      <p:sp>
        <p:nvSpPr>
          <p:cNvPr id="1156" name="文本框 1155">
            <a:extLst>
              <a:ext uri="{FF2B5EF4-FFF2-40B4-BE49-F238E27FC236}">
                <a16:creationId xmlns:a16="http://schemas.microsoft.com/office/drawing/2014/main" id="{5B83E001-CDCD-2A31-B473-08FDD50EE6AF}"/>
              </a:ext>
            </a:extLst>
          </p:cNvPr>
          <p:cNvSpPr txBox="1"/>
          <p:nvPr/>
        </p:nvSpPr>
        <p:spPr>
          <a:xfrm>
            <a:off x="6168254" y="3428734"/>
            <a:ext cx="558646" cy="428322"/>
          </a:xfrm>
          <a:prstGeom prst="rect">
            <a:avLst/>
          </a:prstGeom>
          <a:noFill/>
        </p:spPr>
        <p:txBody>
          <a:bodyPr wrap="square" lIns="0" rIns="0" rtlCol="0">
            <a:spAutoFit/>
          </a:bodyPr>
          <a:lstStyle/>
          <a:p>
            <a:pPr algn="ctr" defTabSz="415869" fontAlgn="auto">
              <a:spcBef>
                <a:spcPts val="0"/>
              </a:spcBef>
              <a:spcAft>
                <a:spcPts val="0"/>
              </a:spcAft>
            </a:pPr>
            <a:r>
              <a:rPr lang="en-US" altLang="zh-CN" sz="546" dirty="0">
                <a:latin typeface="微软雅黑" panose="020B0503020204020204" pitchFamily="34" charset="-122"/>
                <a:ea typeface="微软雅黑" panose="020B0503020204020204" pitchFamily="34" charset="-122"/>
              </a:rPr>
              <a:t>CXL1.0/1.1</a:t>
            </a:r>
          </a:p>
          <a:p>
            <a:pPr algn="ctr" defTabSz="415869" fontAlgn="auto">
              <a:spcBef>
                <a:spcPts val="0"/>
              </a:spcBef>
              <a:spcAft>
                <a:spcPts val="0"/>
              </a:spcAft>
            </a:pPr>
            <a:endParaRPr lang="en-US" altLang="zh-CN" sz="546" dirty="0">
              <a:latin typeface="微软雅黑" panose="020B0503020204020204" pitchFamily="34" charset="-122"/>
              <a:ea typeface="微软雅黑" panose="020B0503020204020204" pitchFamily="34" charset="-122"/>
            </a:endParaRPr>
          </a:p>
          <a:p>
            <a:pPr algn="ctr" defTabSz="415869" fontAlgn="auto">
              <a:spcBef>
                <a:spcPts val="0"/>
              </a:spcBef>
              <a:spcAft>
                <a:spcPts val="0"/>
              </a:spcAft>
            </a:pPr>
            <a:r>
              <a:rPr lang="zh-CN" altLang="en-US" sz="546" dirty="0">
                <a:latin typeface="微软雅黑" panose="020B0503020204020204" pitchFamily="34" charset="-122"/>
                <a:ea typeface="微软雅黑" panose="020B0503020204020204" pitchFamily="34" charset="-122"/>
              </a:rPr>
              <a:t>内存扩充</a:t>
            </a:r>
            <a:endParaRPr lang="en-US" altLang="zh-CN" sz="546" dirty="0">
              <a:latin typeface="微软雅黑" panose="020B0503020204020204" pitchFamily="34" charset="-122"/>
              <a:ea typeface="微软雅黑" panose="020B0503020204020204" pitchFamily="34" charset="-122"/>
            </a:endParaRPr>
          </a:p>
          <a:p>
            <a:pPr algn="ctr" defTabSz="415869" fontAlgn="auto">
              <a:spcBef>
                <a:spcPts val="0"/>
              </a:spcBef>
              <a:spcAft>
                <a:spcPts val="0"/>
              </a:spcAft>
            </a:pPr>
            <a:r>
              <a:rPr lang="en-US" altLang="zh-CN" sz="546" dirty="0">
                <a:latin typeface="微软雅黑" panose="020B0503020204020204" pitchFamily="34" charset="-122"/>
                <a:ea typeface="微软雅黑" panose="020B0503020204020204" pitchFamily="34" charset="-122"/>
              </a:rPr>
              <a:t>PCIE</a:t>
            </a:r>
            <a:r>
              <a:rPr lang="zh-CN" altLang="en-US" sz="546" dirty="0">
                <a:latin typeface="微软雅黑" panose="020B0503020204020204" pitchFamily="34" charset="-122"/>
                <a:ea typeface="微软雅黑" panose="020B0503020204020204" pitchFamily="34" charset="-122"/>
              </a:rPr>
              <a:t>设备直通</a:t>
            </a:r>
          </a:p>
        </p:txBody>
      </p:sp>
      <p:sp>
        <p:nvSpPr>
          <p:cNvPr id="1157" name="文本框 1156">
            <a:extLst>
              <a:ext uri="{FF2B5EF4-FFF2-40B4-BE49-F238E27FC236}">
                <a16:creationId xmlns:a16="http://schemas.microsoft.com/office/drawing/2014/main" id="{5F2DF82B-0EEA-2674-6D77-627F51E23A65}"/>
              </a:ext>
            </a:extLst>
          </p:cNvPr>
          <p:cNvSpPr txBox="1"/>
          <p:nvPr/>
        </p:nvSpPr>
        <p:spPr>
          <a:xfrm>
            <a:off x="6798133" y="3428734"/>
            <a:ext cx="573351" cy="428322"/>
          </a:xfrm>
          <a:prstGeom prst="rect">
            <a:avLst/>
          </a:prstGeom>
          <a:noFill/>
        </p:spPr>
        <p:txBody>
          <a:bodyPr wrap="square" lIns="0" rIns="0" rtlCol="0">
            <a:spAutoFit/>
          </a:bodyPr>
          <a:lstStyle/>
          <a:p>
            <a:pPr algn="ctr" defTabSz="415869" fontAlgn="auto">
              <a:spcBef>
                <a:spcPts val="0"/>
              </a:spcBef>
              <a:spcAft>
                <a:spcPts val="0"/>
              </a:spcAft>
            </a:pPr>
            <a:r>
              <a:rPr lang="en-US" altLang="zh-CN" sz="546" dirty="0">
                <a:latin typeface="微软雅黑" panose="020B0503020204020204" pitchFamily="34" charset="-122"/>
                <a:ea typeface="微软雅黑" panose="020B0503020204020204" pitchFamily="34" charset="-122"/>
              </a:rPr>
              <a:t>CXL2.0</a:t>
            </a:r>
          </a:p>
          <a:p>
            <a:pPr algn="ctr" defTabSz="415869" fontAlgn="auto">
              <a:spcBef>
                <a:spcPts val="0"/>
              </a:spcBef>
              <a:spcAft>
                <a:spcPts val="0"/>
              </a:spcAft>
            </a:pPr>
            <a:endParaRPr lang="en-US" altLang="zh-CN" sz="546" dirty="0">
              <a:latin typeface="微软雅黑" panose="020B0503020204020204" pitchFamily="34" charset="-122"/>
              <a:ea typeface="微软雅黑" panose="020B0503020204020204" pitchFamily="34" charset="-122"/>
            </a:endParaRPr>
          </a:p>
          <a:p>
            <a:pPr algn="ctr" defTabSz="415869" fontAlgn="auto">
              <a:spcBef>
                <a:spcPts val="0"/>
              </a:spcBef>
              <a:spcAft>
                <a:spcPts val="0"/>
              </a:spcAft>
            </a:pPr>
            <a:r>
              <a:rPr lang="zh-CN" altLang="en-US" sz="546" dirty="0">
                <a:latin typeface="微软雅黑" panose="020B0503020204020204" pitchFamily="34" charset="-122"/>
                <a:ea typeface="微软雅黑" panose="020B0503020204020204" pitchFamily="34" charset="-122"/>
              </a:rPr>
              <a:t>内存池化</a:t>
            </a:r>
            <a:endParaRPr lang="en-US" altLang="zh-CN" sz="546" dirty="0">
              <a:latin typeface="微软雅黑" panose="020B0503020204020204" pitchFamily="34" charset="-122"/>
              <a:ea typeface="微软雅黑" panose="020B0503020204020204" pitchFamily="34" charset="-122"/>
            </a:endParaRPr>
          </a:p>
          <a:p>
            <a:pPr algn="ctr" defTabSz="415869" fontAlgn="auto">
              <a:spcBef>
                <a:spcPts val="0"/>
              </a:spcBef>
              <a:spcAft>
                <a:spcPts val="0"/>
              </a:spcAft>
            </a:pPr>
            <a:r>
              <a:rPr lang="zh-CN" altLang="en-US" sz="546" dirty="0">
                <a:latin typeface="微软雅黑" panose="020B0503020204020204" pitchFamily="34" charset="-122"/>
                <a:ea typeface="微软雅黑" panose="020B0503020204020204" pitchFamily="34" charset="-122"/>
              </a:rPr>
              <a:t>跨设备资源交换</a:t>
            </a:r>
          </a:p>
        </p:txBody>
      </p:sp>
      <p:sp>
        <p:nvSpPr>
          <p:cNvPr id="1158" name="文本框 1157">
            <a:extLst>
              <a:ext uri="{FF2B5EF4-FFF2-40B4-BE49-F238E27FC236}">
                <a16:creationId xmlns:a16="http://schemas.microsoft.com/office/drawing/2014/main" id="{D9305965-97BE-A7BE-A8C2-BC1C2568AF77}"/>
              </a:ext>
            </a:extLst>
          </p:cNvPr>
          <p:cNvSpPr txBox="1"/>
          <p:nvPr/>
        </p:nvSpPr>
        <p:spPr>
          <a:xfrm>
            <a:off x="7442489" y="3428304"/>
            <a:ext cx="573351" cy="428322"/>
          </a:xfrm>
          <a:prstGeom prst="rect">
            <a:avLst/>
          </a:prstGeom>
          <a:noFill/>
        </p:spPr>
        <p:txBody>
          <a:bodyPr wrap="square" lIns="0" rIns="0" rtlCol="0">
            <a:spAutoFit/>
          </a:bodyPr>
          <a:lstStyle/>
          <a:p>
            <a:pPr algn="ctr" defTabSz="415869" fontAlgn="auto">
              <a:spcBef>
                <a:spcPts val="0"/>
              </a:spcBef>
              <a:spcAft>
                <a:spcPts val="0"/>
              </a:spcAft>
            </a:pPr>
            <a:r>
              <a:rPr lang="en-US" altLang="zh-CN" sz="546" dirty="0">
                <a:latin typeface="微软雅黑" panose="020B0503020204020204" pitchFamily="34" charset="-122"/>
                <a:ea typeface="微软雅黑" panose="020B0503020204020204" pitchFamily="34" charset="-122"/>
              </a:rPr>
              <a:t>CXL3.0</a:t>
            </a:r>
          </a:p>
          <a:p>
            <a:pPr algn="ctr" defTabSz="415869" fontAlgn="auto">
              <a:spcBef>
                <a:spcPts val="0"/>
              </a:spcBef>
              <a:spcAft>
                <a:spcPts val="0"/>
              </a:spcAft>
            </a:pPr>
            <a:endParaRPr lang="en-US" altLang="zh-CN" sz="546" dirty="0">
              <a:latin typeface="微软雅黑" panose="020B0503020204020204" pitchFamily="34" charset="-122"/>
              <a:ea typeface="微软雅黑" panose="020B0503020204020204" pitchFamily="34" charset="-122"/>
            </a:endParaRPr>
          </a:p>
          <a:p>
            <a:pPr algn="ctr" defTabSz="415869" fontAlgn="auto">
              <a:spcBef>
                <a:spcPts val="0"/>
              </a:spcBef>
              <a:spcAft>
                <a:spcPts val="0"/>
              </a:spcAft>
            </a:pPr>
            <a:r>
              <a:rPr lang="zh-CN" altLang="en-US" sz="546" dirty="0">
                <a:latin typeface="微软雅黑" panose="020B0503020204020204" pitchFamily="34" charset="-122"/>
                <a:ea typeface="微软雅黑" panose="020B0503020204020204" pitchFamily="34" charset="-122"/>
              </a:rPr>
              <a:t>软件定义内存</a:t>
            </a:r>
            <a:endParaRPr lang="en-US" altLang="zh-CN" sz="546" dirty="0">
              <a:latin typeface="微软雅黑" panose="020B0503020204020204" pitchFamily="34" charset="-122"/>
              <a:ea typeface="微软雅黑" panose="020B0503020204020204" pitchFamily="34" charset="-122"/>
            </a:endParaRPr>
          </a:p>
          <a:p>
            <a:pPr algn="ctr" defTabSz="415869" fontAlgn="auto">
              <a:spcBef>
                <a:spcPts val="0"/>
              </a:spcBef>
              <a:spcAft>
                <a:spcPts val="0"/>
              </a:spcAft>
            </a:pPr>
            <a:r>
              <a:rPr lang="en-US" altLang="zh-CN" sz="546" dirty="0">
                <a:latin typeface="微软雅黑" panose="020B0503020204020204" pitchFamily="34" charset="-122"/>
                <a:ea typeface="微软雅黑" panose="020B0503020204020204" pitchFamily="34" charset="-122"/>
              </a:rPr>
              <a:t>Fabric</a:t>
            </a:r>
            <a:r>
              <a:rPr lang="zh-CN" altLang="en-US" sz="546" dirty="0">
                <a:latin typeface="微软雅黑" panose="020B0503020204020204" pitchFamily="34" charset="-122"/>
                <a:ea typeface="微软雅黑" panose="020B0503020204020204" pitchFamily="34" charset="-122"/>
              </a:rPr>
              <a:t>级联互通</a:t>
            </a:r>
          </a:p>
        </p:txBody>
      </p:sp>
      <p:sp>
        <p:nvSpPr>
          <p:cNvPr id="1159" name="文本框 1158">
            <a:extLst>
              <a:ext uri="{FF2B5EF4-FFF2-40B4-BE49-F238E27FC236}">
                <a16:creationId xmlns:a16="http://schemas.microsoft.com/office/drawing/2014/main" id="{F1AD0AC2-3CE1-FEEF-47AB-8617F9B5ACDE}"/>
              </a:ext>
            </a:extLst>
          </p:cNvPr>
          <p:cNvSpPr txBox="1"/>
          <p:nvPr/>
        </p:nvSpPr>
        <p:spPr>
          <a:xfrm>
            <a:off x="8019557" y="3428209"/>
            <a:ext cx="573351" cy="316369"/>
          </a:xfrm>
          <a:prstGeom prst="rect">
            <a:avLst/>
          </a:prstGeom>
          <a:noFill/>
        </p:spPr>
        <p:txBody>
          <a:bodyPr wrap="square" lIns="0" rIns="0" rtlCol="0">
            <a:spAutoFit/>
          </a:bodyPr>
          <a:lstStyle/>
          <a:p>
            <a:pPr algn="ctr" defTabSz="415869" fontAlgn="auto">
              <a:spcBef>
                <a:spcPts val="0"/>
              </a:spcBef>
              <a:spcAft>
                <a:spcPts val="0"/>
              </a:spcAft>
            </a:pPr>
            <a:r>
              <a:rPr lang="en-US" altLang="zh-CN" sz="728" b="1" dirty="0">
                <a:latin typeface="微软雅黑" panose="020B0503020204020204" pitchFamily="34" charset="-122"/>
                <a:ea typeface="微软雅黑" panose="020B0503020204020204" pitchFamily="34" charset="-122"/>
              </a:rPr>
              <a:t>CXL4.0</a:t>
            </a:r>
          </a:p>
          <a:p>
            <a:pPr algn="ctr" defTabSz="415869" fontAlgn="auto">
              <a:spcBef>
                <a:spcPts val="0"/>
              </a:spcBef>
              <a:spcAft>
                <a:spcPts val="0"/>
              </a:spcAft>
            </a:pPr>
            <a:endParaRPr lang="en-US" altLang="zh-CN" sz="728" b="1" dirty="0">
              <a:latin typeface="微软雅黑" panose="020B0503020204020204" pitchFamily="34" charset="-122"/>
              <a:ea typeface="微软雅黑" panose="020B0503020204020204" pitchFamily="34" charset="-122"/>
            </a:endParaRPr>
          </a:p>
        </p:txBody>
      </p:sp>
      <p:cxnSp>
        <p:nvCxnSpPr>
          <p:cNvPr id="1161" name="直接连接符 1160">
            <a:extLst>
              <a:ext uri="{FF2B5EF4-FFF2-40B4-BE49-F238E27FC236}">
                <a16:creationId xmlns:a16="http://schemas.microsoft.com/office/drawing/2014/main" id="{C087C186-6E50-C687-8454-21BD4284C241}"/>
              </a:ext>
            </a:extLst>
          </p:cNvPr>
          <p:cNvCxnSpPr>
            <a:stCxn id="1152" idx="2"/>
            <a:endCxn id="1156" idx="0"/>
          </p:cNvCxnSpPr>
          <p:nvPr/>
        </p:nvCxnSpPr>
        <p:spPr>
          <a:xfrm>
            <a:off x="6447577" y="3304580"/>
            <a:ext cx="0" cy="12415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65" name="直接连接符 1164">
            <a:extLst>
              <a:ext uri="{FF2B5EF4-FFF2-40B4-BE49-F238E27FC236}">
                <a16:creationId xmlns:a16="http://schemas.microsoft.com/office/drawing/2014/main" id="{6A476069-0459-8B07-050F-89F8BE082F12}"/>
              </a:ext>
            </a:extLst>
          </p:cNvPr>
          <p:cNvCxnSpPr>
            <a:cxnSpLocks/>
            <a:stCxn id="1153" idx="2"/>
            <a:endCxn id="1157" idx="0"/>
          </p:cNvCxnSpPr>
          <p:nvPr/>
        </p:nvCxnSpPr>
        <p:spPr>
          <a:xfrm>
            <a:off x="7084809" y="3304580"/>
            <a:ext cx="0" cy="12415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68" name="直接连接符 1167">
            <a:extLst>
              <a:ext uri="{FF2B5EF4-FFF2-40B4-BE49-F238E27FC236}">
                <a16:creationId xmlns:a16="http://schemas.microsoft.com/office/drawing/2014/main" id="{B1B3D41D-53E6-B7CD-87A0-A75EEE2493A2}"/>
              </a:ext>
            </a:extLst>
          </p:cNvPr>
          <p:cNvCxnSpPr>
            <a:cxnSpLocks/>
            <a:stCxn id="1154" idx="2"/>
            <a:endCxn id="1158" idx="0"/>
          </p:cNvCxnSpPr>
          <p:nvPr/>
        </p:nvCxnSpPr>
        <p:spPr>
          <a:xfrm>
            <a:off x="7729164" y="3304580"/>
            <a:ext cx="1" cy="12372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71" name="直接连接符 1170">
            <a:extLst>
              <a:ext uri="{FF2B5EF4-FFF2-40B4-BE49-F238E27FC236}">
                <a16:creationId xmlns:a16="http://schemas.microsoft.com/office/drawing/2014/main" id="{CD8C274D-1BBD-182D-533E-0055C037FFC5}"/>
              </a:ext>
            </a:extLst>
          </p:cNvPr>
          <p:cNvCxnSpPr>
            <a:cxnSpLocks/>
            <a:stCxn id="1155" idx="2"/>
            <a:endCxn id="1159" idx="0"/>
          </p:cNvCxnSpPr>
          <p:nvPr/>
        </p:nvCxnSpPr>
        <p:spPr>
          <a:xfrm>
            <a:off x="8304737" y="3304580"/>
            <a:ext cx="1496" cy="123629"/>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44" name="矩形 143">
            <a:extLst>
              <a:ext uri="{FF2B5EF4-FFF2-40B4-BE49-F238E27FC236}">
                <a16:creationId xmlns:a16="http://schemas.microsoft.com/office/drawing/2014/main" id="{B3FCB13C-A601-40AE-BE5F-6A3621983D0A}"/>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5" name="矩形 144">
            <a:extLst>
              <a:ext uri="{FF2B5EF4-FFF2-40B4-BE49-F238E27FC236}">
                <a16:creationId xmlns:a16="http://schemas.microsoft.com/office/drawing/2014/main" id="{F7AB45B4-087B-4C74-9279-B86ECDDA67A4}"/>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6" name="标题 2">
            <a:extLst>
              <a:ext uri="{FF2B5EF4-FFF2-40B4-BE49-F238E27FC236}">
                <a16:creationId xmlns:a16="http://schemas.microsoft.com/office/drawing/2014/main" id="{E76D61F4-044B-4BC1-98C1-061EDC8470BD}"/>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智算发展将推动网络技术实现重大革新</a:t>
            </a:r>
          </a:p>
        </p:txBody>
      </p:sp>
    </p:spTree>
    <p:extLst>
      <p:ext uri="{BB962C8B-B14F-4D97-AF65-F5344CB8AC3E}">
        <p14:creationId xmlns:p14="http://schemas.microsoft.com/office/powerpoint/2010/main" val="304990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800" kern="0" dirty="0">
                <a:solidFill>
                  <a:srgbClr val="262626">
                    <a:lumMod val="85000"/>
                    <a:lumOff val="15000"/>
                  </a:srgbClr>
                </a:solidFill>
              </a:rPr>
              <a:t>AI</a:t>
            </a:r>
            <a:r>
              <a:rPr lang="zh-CN" altLang="en-US" sz="1800" kern="0" dirty="0">
                <a:solidFill>
                  <a:srgbClr val="262626">
                    <a:lumMod val="85000"/>
                    <a:lumOff val="15000"/>
                  </a:srgbClr>
                </a:solidFill>
              </a:rPr>
              <a:t>网络痛点</a:t>
            </a:r>
            <a:r>
              <a:rPr lang="en-US" altLang="zh-CN" sz="1800" kern="0" dirty="0">
                <a:solidFill>
                  <a:srgbClr val="262626">
                    <a:lumMod val="85000"/>
                    <a:lumOff val="15000"/>
                  </a:srgbClr>
                </a:solidFill>
              </a:rPr>
              <a:t>&amp;</a:t>
            </a:r>
            <a:r>
              <a:rPr lang="zh-CN" altLang="en-US" sz="1800" kern="0" dirty="0">
                <a:solidFill>
                  <a:srgbClr val="262626">
                    <a:lumMod val="85000"/>
                    <a:lumOff val="15000"/>
                  </a:srgbClr>
                </a:solidFill>
              </a:rPr>
              <a:t>愿景</a:t>
            </a:r>
            <a:endPar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 name="表格 3">
            <a:extLst>
              <a:ext uri="{FF2B5EF4-FFF2-40B4-BE49-F238E27FC236}">
                <a16:creationId xmlns:a16="http://schemas.microsoft.com/office/drawing/2014/main" id="{62DFCB4C-0524-4ABF-9F99-738EB4BF8890}"/>
              </a:ext>
            </a:extLst>
          </p:cNvPr>
          <p:cNvGraphicFramePr>
            <a:graphicFrameLocks noGrp="1"/>
          </p:cNvGraphicFramePr>
          <p:nvPr>
            <p:extLst>
              <p:ext uri="{D42A27DB-BD31-4B8C-83A1-F6EECF244321}">
                <p14:modId xmlns:p14="http://schemas.microsoft.com/office/powerpoint/2010/main" val="17522029"/>
              </p:ext>
            </p:extLst>
          </p:nvPr>
        </p:nvGraphicFramePr>
        <p:xfrm>
          <a:off x="1403648" y="717550"/>
          <a:ext cx="6096000" cy="370840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779750409"/>
                    </a:ext>
                  </a:extLst>
                </a:gridCol>
                <a:gridCol w="3048000">
                  <a:extLst>
                    <a:ext uri="{9D8B030D-6E8A-4147-A177-3AD203B41FA5}">
                      <a16:colId xmlns:a16="http://schemas.microsoft.com/office/drawing/2014/main" val="1608123366"/>
                    </a:ext>
                  </a:extLst>
                </a:gridCol>
              </a:tblGrid>
              <a:tr h="370840">
                <a:tc>
                  <a:txBody>
                    <a:bodyPr/>
                    <a:lstStyle/>
                    <a:p>
                      <a:pPr algn="ctr"/>
                      <a:r>
                        <a:rPr lang="zh-CN" altLang="en-US" sz="1200" dirty="0">
                          <a:latin typeface="微软雅黑" panose="020B0503020204020204" pitchFamily="34" charset="-122"/>
                          <a:ea typeface="微软雅黑" panose="020B0503020204020204" pitchFamily="34" charset="-122"/>
                        </a:rPr>
                        <a:t>痛点</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愿景</a:t>
                      </a:r>
                    </a:p>
                  </a:txBody>
                  <a:tcPr anchor="ctr"/>
                </a:tc>
                <a:extLst>
                  <a:ext uri="{0D108BD9-81ED-4DB2-BD59-A6C34878D82A}">
                    <a16:rowId xmlns:a16="http://schemas.microsoft.com/office/drawing/2014/main" val="1353071153"/>
                  </a:ext>
                </a:extLst>
              </a:tr>
              <a:tr h="370840">
                <a:tc rowSpan="2">
                  <a:txBody>
                    <a:bodyPr/>
                    <a:lstStyle/>
                    <a:p>
                      <a:pPr algn="ctr"/>
                      <a:r>
                        <a:rPr lang="zh-CN" altLang="en-US" sz="1200" dirty="0">
                          <a:latin typeface="微软雅黑" panose="020B0503020204020204" pitchFamily="34" charset="-122"/>
                          <a:ea typeface="微软雅黑" panose="020B0503020204020204" pitchFamily="34" charset="-122"/>
                        </a:rPr>
                        <a:t>负载不均</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多路径 </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重排序</a:t>
                      </a:r>
                    </a:p>
                  </a:txBody>
                  <a:tcPr anchor="ctr"/>
                </a:tc>
                <a:extLst>
                  <a:ext uri="{0D108BD9-81ED-4DB2-BD59-A6C34878D82A}">
                    <a16:rowId xmlns:a16="http://schemas.microsoft.com/office/drawing/2014/main" val="2035272867"/>
                  </a:ext>
                </a:extLst>
              </a:tr>
              <a:tr h="370840">
                <a:tc vMerge="1">
                  <a:txBody>
                    <a:bodyPr/>
                    <a:lstStyle/>
                    <a:p>
                      <a:pPr algn="ct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传输层改造：不关注报文顺序</a:t>
                      </a:r>
                    </a:p>
                  </a:txBody>
                  <a:tcPr anchor="ctr"/>
                </a:tc>
                <a:extLst>
                  <a:ext uri="{0D108BD9-81ED-4DB2-BD59-A6C34878D82A}">
                    <a16:rowId xmlns:a16="http://schemas.microsoft.com/office/drawing/2014/main" val="3158489015"/>
                  </a:ext>
                </a:extLst>
              </a:tr>
              <a:tr h="370840">
                <a:tc>
                  <a:txBody>
                    <a:bodyPr/>
                    <a:lstStyle/>
                    <a:p>
                      <a:pPr algn="ctr"/>
                      <a:r>
                        <a:rPr lang="zh-CN" altLang="en-US" sz="1200" dirty="0">
                          <a:latin typeface="微软雅黑" panose="020B0503020204020204" pitchFamily="34" charset="-122"/>
                          <a:ea typeface="微软雅黑" panose="020B0503020204020204" pitchFamily="34" charset="-122"/>
                        </a:rPr>
                        <a:t>网络需要</a:t>
                      </a:r>
                      <a:r>
                        <a:rPr lang="en-US" altLang="zh-CN" sz="1200" dirty="0">
                          <a:latin typeface="微软雅黑" panose="020B0503020204020204" pitchFamily="34" charset="-122"/>
                          <a:ea typeface="微软雅黑" panose="020B0503020204020204" pitchFamily="34" charset="-122"/>
                        </a:rPr>
                        <a:t>Lossless</a:t>
                      </a:r>
                      <a:endParaRPr lang="zh-CN" altLang="en-US" sz="1200" dirty="0">
                        <a:latin typeface="微软雅黑" panose="020B0503020204020204" pitchFamily="34" charset="-122"/>
                        <a:ea typeface="微软雅黑" panose="020B0503020204020204" pitchFamily="34" charset="-122"/>
                      </a:endParaRPr>
                    </a:p>
                  </a:txBody>
                  <a:tcPr anchor="ctr">
                    <a:solidFill>
                      <a:srgbClr val="E8EEF2"/>
                    </a:solidFill>
                  </a:tcPr>
                </a:tc>
                <a:tc>
                  <a:txBody>
                    <a:bodyPr/>
                    <a:lstStyle/>
                    <a:p>
                      <a:pPr algn="ctr"/>
                      <a:r>
                        <a:rPr lang="zh-CN" altLang="en-US" sz="1200" dirty="0">
                          <a:latin typeface="微软雅黑" panose="020B0503020204020204" pitchFamily="34" charset="-122"/>
                          <a:ea typeface="微软雅黑" panose="020B0503020204020204" pitchFamily="34" charset="-122"/>
                        </a:rPr>
                        <a:t>高效重传</a:t>
                      </a:r>
                    </a:p>
                  </a:txBody>
                  <a:tcPr anchor="ctr"/>
                </a:tc>
                <a:extLst>
                  <a:ext uri="{0D108BD9-81ED-4DB2-BD59-A6C34878D82A}">
                    <a16:rowId xmlns:a16="http://schemas.microsoft.com/office/drawing/2014/main" val="341560588"/>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DCQCN</a:t>
                      </a:r>
                      <a:r>
                        <a:rPr lang="zh-CN" altLang="en-US" sz="1200" dirty="0">
                          <a:latin typeface="微软雅黑" panose="020B0503020204020204" pitchFamily="34" charset="-122"/>
                          <a:ea typeface="微软雅黑" panose="020B0503020204020204" pitchFamily="34" charset="-122"/>
                        </a:rPr>
                        <a:t>的</a:t>
                      </a:r>
                      <a:r>
                        <a:rPr lang="en-US" altLang="zh-CN" sz="1200" dirty="0">
                          <a:latin typeface="微软雅黑" panose="020B0503020204020204" pitchFamily="34" charset="-122"/>
                          <a:ea typeface="微软雅黑" panose="020B0503020204020204" pitchFamily="34" charset="-122"/>
                        </a:rPr>
                        <a:t>PFC</a:t>
                      </a:r>
                      <a:r>
                        <a:rPr lang="zh-CN" altLang="en-US" sz="1200" dirty="0">
                          <a:latin typeface="微软雅黑" panose="020B0503020204020204" pitchFamily="34" charset="-122"/>
                          <a:ea typeface="微软雅黑" panose="020B0503020204020204" pitchFamily="34" charset="-122"/>
                        </a:rPr>
                        <a:t>问题</a:t>
                      </a:r>
                    </a:p>
                  </a:txBody>
                  <a:tcPr anchor="ctr">
                    <a:solidFill>
                      <a:srgbClr val="CCDBE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新的拥塞控制算法</a:t>
                      </a:r>
                    </a:p>
                  </a:txBody>
                  <a:tcPr anchor="ctr"/>
                </a:tc>
                <a:extLst>
                  <a:ext uri="{0D108BD9-81ED-4DB2-BD59-A6C34878D82A}">
                    <a16:rowId xmlns:a16="http://schemas.microsoft.com/office/drawing/2014/main" val="1037351727"/>
                  </a:ext>
                </a:extLst>
              </a:tr>
              <a:tr h="370840">
                <a:tc vMerge="1">
                  <a:txBody>
                    <a:bodyPr/>
                    <a:lstStyle/>
                    <a:p>
                      <a:pPr algn="ct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dirty="0">
                          <a:latin typeface="微软雅黑" panose="020B0503020204020204" pitchFamily="34" charset="-122"/>
                          <a:ea typeface="微软雅黑" panose="020B0503020204020204" pitchFamily="34" charset="-122"/>
                        </a:rPr>
                        <a:t>Credit</a:t>
                      </a:r>
                      <a:r>
                        <a:rPr lang="zh-CN" altLang="en-US" sz="1200" dirty="0">
                          <a:latin typeface="微软雅黑" panose="020B0503020204020204" pitchFamily="34" charset="-122"/>
                          <a:ea typeface="微软雅黑" panose="020B0503020204020204" pitchFamily="34" charset="-122"/>
                        </a:rPr>
                        <a:t>机制</a:t>
                      </a:r>
                    </a:p>
                  </a:txBody>
                  <a:tcPr anchor="ctr"/>
                </a:tc>
                <a:extLst>
                  <a:ext uri="{0D108BD9-81ED-4DB2-BD59-A6C34878D82A}">
                    <a16:rowId xmlns:a16="http://schemas.microsoft.com/office/drawing/2014/main" val="1336876787"/>
                  </a:ext>
                </a:extLst>
              </a:tr>
              <a:tr h="370840">
                <a:tc>
                  <a:txBody>
                    <a:bodyPr/>
                    <a:lstStyle/>
                    <a:p>
                      <a:pPr algn="ctr"/>
                      <a:r>
                        <a:rPr lang="zh-CN" altLang="en-US" sz="1200" dirty="0">
                          <a:latin typeface="微软雅黑" panose="020B0503020204020204" pitchFamily="34" charset="-122"/>
                          <a:ea typeface="微软雅黑" panose="020B0503020204020204" pitchFamily="34" charset="-122"/>
                        </a:rPr>
                        <a:t>规模问题</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支持超大规模部署</a:t>
                      </a:r>
                    </a:p>
                  </a:txBody>
                  <a:tcPr anchor="ctr"/>
                </a:tc>
                <a:extLst>
                  <a:ext uri="{0D108BD9-81ED-4DB2-BD59-A6C34878D82A}">
                    <a16:rowId xmlns:a16="http://schemas.microsoft.com/office/drawing/2014/main" val="2097157673"/>
                  </a:ext>
                </a:extLst>
              </a:tr>
              <a:tr h="370840">
                <a:tc rowSpan="3">
                  <a:txBody>
                    <a:bodyPr/>
                    <a:lstStyle/>
                    <a:p>
                      <a:pPr algn="ctr"/>
                      <a:r>
                        <a:rPr lang="zh-CN" altLang="en-US" sz="1200" dirty="0">
                          <a:latin typeface="微软雅黑" panose="020B0503020204020204" pitchFamily="34" charset="-122"/>
                          <a:ea typeface="微软雅黑" panose="020B0503020204020204" pitchFamily="34" charset="-122"/>
                        </a:rPr>
                        <a:t>运维困难</a:t>
                      </a: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端到端</a:t>
                      </a:r>
                      <a:r>
                        <a:rPr lang="en-US" altLang="zh-CN" sz="1200" dirty="0">
                          <a:latin typeface="微软雅黑" panose="020B0503020204020204" pitchFamily="34" charset="-122"/>
                          <a:ea typeface="微软雅黑" panose="020B0503020204020204" pitchFamily="34" charset="-122"/>
                        </a:rPr>
                        <a:t>INT</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296795871"/>
                  </a:ext>
                </a:extLst>
              </a:tr>
              <a:tr h="370840">
                <a:tc vMerge="1">
                  <a:txBody>
                    <a:bodyPr/>
                    <a:lstStyle/>
                    <a:p>
                      <a:pPr algn="ct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高可靠方案</a:t>
                      </a:r>
                    </a:p>
                  </a:txBody>
                  <a:tcPr anchor="ctr"/>
                </a:tc>
                <a:extLst>
                  <a:ext uri="{0D108BD9-81ED-4DB2-BD59-A6C34878D82A}">
                    <a16:rowId xmlns:a16="http://schemas.microsoft.com/office/drawing/2014/main" val="67021117"/>
                  </a:ext>
                </a:extLst>
              </a:tr>
              <a:tr h="370840">
                <a:tc vMerge="1">
                  <a:txBody>
                    <a:bodyPr/>
                    <a:lstStyle/>
                    <a:p>
                      <a:pPr algn="ct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a:latin typeface="微软雅黑" panose="020B0503020204020204" pitchFamily="34" charset="-122"/>
                          <a:ea typeface="微软雅黑" panose="020B0503020204020204" pitchFamily="34" charset="-122"/>
                        </a:rPr>
                        <a:t>毫秒</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微秒级监控</a:t>
                      </a:r>
                    </a:p>
                  </a:txBody>
                  <a:tcPr anchor="ctr"/>
                </a:tc>
                <a:extLst>
                  <a:ext uri="{0D108BD9-81ED-4DB2-BD59-A6C34878D82A}">
                    <a16:rowId xmlns:a16="http://schemas.microsoft.com/office/drawing/2014/main" val="3244707586"/>
                  </a:ext>
                </a:extLst>
              </a:tr>
            </a:tbl>
          </a:graphicData>
        </a:graphic>
      </p:graphicFrame>
    </p:spTree>
    <p:extLst>
      <p:ext uri="{BB962C8B-B14F-4D97-AF65-F5344CB8AC3E}">
        <p14:creationId xmlns:p14="http://schemas.microsoft.com/office/powerpoint/2010/main" val="155566804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800" kern="0" dirty="0" err="1">
                <a:solidFill>
                  <a:srgbClr val="262626">
                    <a:lumMod val="85000"/>
                    <a:lumOff val="15000"/>
                  </a:srgbClr>
                </a:solidFill>
              </a:rPr>
              <a:t>RoCE</a:t>
            </a:r>
            <a:r>
              <a:rPr lang="zh-CN" altLang="en-US" sz="1800" kern="0" dirty="0">
                <a:solidFill>
                  <a:srgbClr val="262626">
                    <a:lumMod val="85000"/>
                    <a:lumOff val="15000"/>
                  </a:srgbClr>
                </a:solidFill>
              </a:rPr>
              <a:t>网络优化和演进方向</a:t>
            </a:r>
            <a:endPar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6" name="图示 5">
            <a:extLst>
              <a:ext uri="{FF2B5EF4-FFF2-40B4-BE49-F238E27FC236}">
                <a16:creationId xmlns:a16="http://schemas.microsoft.com/office/drawing/2014/main" id="{B1EEF933-B79C-4318-A6F3-B8A02616D5AB}"/>
              </a:ext>
            </a:extLst>
          </p:cNvPr>
          <p:cNvGraphicFramePr/>
          <p:nvPr>
            <p:extLst>
              <p:ext uri="{D42A27DB-BD31-4B8C-83A1-F6EECF244321}">
                <p14:modId xmlns:p14="http://schemas.microsoft.com/office/powerpoint/2010/main" val="3568576328"/>
              </p:ext>
            </p:extLst>
          </p:nvPr>
        </p:nvGraphicFramePr>
        <p:xfrm>
          <a:off x="683568" y="771550"/>
          <a:ext cx="7920880" cy="3847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164137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大模型训练混合多种并行策略</a:t>
            </a:r>
          </a:p>
        </p:txBody>
      </p:sp>
      <p:pic>
        <p:nvPicPr>
          <p:cNvPr id="5" name="图片 4">
            <a:extLst>
              <a:ext uri="{FF2B5EF4-FFF2-40B4-BE49-F238E27FC236}">
                <a16:creationId xmlns:a16="http://schemas.microsoft.com/office/drawing/2014/main" id="{1C6A52C8-7B73-4DA7-8339-F9AF066B02CD}"/>
              </a:ext>
            </a:extLst>
          </p:cNvPr>
          <p:cNvPicPr>
            <a:picLocks noChangeAspect="1"/>
          </p:cNvPicPr>
          <p:nvPr/>
        </p:nvPicPr>
        <p:blipFill rotWithShape="1">
          <a:blip r:embed="rId3"/>
          <a:srcRect l="2852" t="13601" r="42907" b="8000"/>
          <a:stretch/>
        </p:blipFill>
        <p:spPr>
          <a:xfrm>
            <a:off x="264323" y="627534"/>
            <a:ext cx="4955749" cy="4032448"/>
          </a:xfrm>
          <a:prstGeom prst="rect">
            <a:avLst/>
          </a:prstGeom>
        </p:spPr>
      </p:pic>
      <p:sp>
        <p:nvSpPr>
          <p:cNvPr id="7" name="文本框 6">
            <a:extLst>
              <a:ext uri="{FF2B5EF4-FFF2-40B4-BE49-F238E27FC236}">
                <a16:creationId xmlns:a16="http://schemas.microsoft.com/office/drawing/2014/main" id="{52953015-F556-4EAD-8B25-494B8B7BC4FF}"/>
              </a:ext>
            </a:extLst>
          </p:cNvPr>
          <p:cNvSpPr txBox="1"/>
          <p:nvPr/>
        </p:nvSpPr>
        <p:spPr>
          <a:xfrm>
            <a:off x="5580112" y="1349043"/>
            <a:ext cx="2808312" cy="2445413"/>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1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单机内</a:t>
            </a:r>
            <a:r>
              <a:rPr kumimoji="0" lang="en-US" altLang="zh-CN" sz="11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8</a:t>
            </a:r>
            <a:r>
              <a:rPr kumimoji="0" lang="zh-CN" altLang="en-US" sz="11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卡张量并行（矩阵乘）</a:t>
            </a:r>
            <a:endParaRPr kumimoji="0" lang="en-US" altLang="zh-CN" sz="11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628650" marR="0" lvl="1"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利用单机内部</a:t>
            </a:r>
            <a:r>
              <a:rPr kumimoji="0" lang="en-US" altLang="zh-CN" sz="900" b="0" i="0" u="none" strike="noStrike" kern="1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NVLink</a:t>
            </a:r>
            <a:r>
              <a:rPr kumimoji="0" lang="zh-CN" altLang="en-US"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传输</a:t>
            </a:r>
            <a:endParaRPr kumimoji="0" lang="en-US" altLang="zh-CN"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628650" marR="0" lvl="1"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每个迭代需要</a:t>
            </a:r>
            <a:r>
              <a:rPr kumimoji="0" lang="en-US" altLang="zh-CN"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100GB</a:t>
            </a:r>
            <a:r>
              <a:rPr kumimoji="0" lang="zh-CN" altLang="en-US"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级别</a:t>
            </a:r>
            <a:r>
              <a:rPr kumimoji="0" lang="en-US" altLang="zh-CN" sz="900" b="0" i="0" u="none" strike="noStrike" kern="1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Allreduce</a:t>
            </a:r>
            <a:endParaRPr kumimoji="0" lang="en-US" altLang="zh-CN"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1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多路流水线承载更多层模型</a:t>
            </a:r>
            <a:endParaRPr kumimoji="0" lang="en-US" altLang="zh-CN" sz="11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628650" marR="0" lvl="1"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通信限制在不同机器的同号</a:t>
            </a:r>
            <a:r>
              <a:rPr kumimoji="0" lang="en-US" altLang="zh-CN"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GPU</a:t>
            </a:r>
            <a:r>
              <a:rPr kumimoji="0" lang="zh-CN" altLang="en-US"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卡间</a:t>
            </a:r>
            <a:endParaRPr kumimoji="0" lang="en-US" altLang="zh-CN"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628650" marR="0" lvl="1"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每个迭代需要</a:t>
            </a:r>
            <a:r>
              <a:rPr kumimoji="0" lang="en-US" altLang="zh-CN"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100MB</a:t>
            </a:r>
            <a:r>
              <a:rPr kumimoji="0" lang="zh-CN" altLang="en-US"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级别点到点传输</a:t>
            </a:r>
            <a:endParaRPr kumimoji="0" lang="en-US" altLang="zh-CN"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8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1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多路数据并行加速模型计算</a:t>
            </a:r>
            <a:endParaRPr kumimoji="0" lang="en-US" altLang="zh-CN" sz="11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628650" marR="0" lvl="1"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每个</a:t>
            </a:r>
            <a:r>
              <a:rPr kumimoji="0" lang="en-US" altLang="zh-CN"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DP</a:t>
            </a:r>
            <a:r>
              <a:rPr kumimoji="0" lang="zh-CN" altLang="en-US"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组包含一个完整模型</a:t>
            </a:r>
            <a:endParaRPr kumimoji="0" lang="en-US" altLang="zh-CN"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628650" marR="0" lvl="1"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9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每个迭代需要</a:t>
            </a:r>
            <a:r>
              <a:rPr kumimoji="0" lang="en-US" altLang="zh-CN" sz="900" b="0"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10GB</a:t>
            </a:r>
            <a:r>
              <a:rPr kumimoji="0" lang="zh-CN" altLang="en-US" sz="900" b="0"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级别</a:t>
            </a:r>
            <a:r>
              <a:rPr kumimoji="0" lang="en-US" altLang="zh-CN" sz="900" b="0" i="0" u="none" strike="noStrike" kern="100" cap="none" spc="0" normalizeH="0" baseline="0" noProof="0" dirty="0" err="1">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Allreduce</a:t>
            </a:r>
            <a:endParaRPr kumimoji="0" lang="zh-CN" altLang="en-US" sz="900" b="0"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4514885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3F6D15-7745-44B9-9FBA-1CEADE9A604F}"/>
              </a:ext>
            </a:extLst>
          </p:cNvPr>
          <p:cNvSpPr txBox="1">
            <a:spLocks/>
          </p:cNvSpPr>
          <p:nvPr/>
        </p:nvSpPr>
        <p:spPr bwMode="auto">
          <a:xfrm>
            <a:off x="463221" y="97149"/>
            <a:ext cx="8207375" cy="457200"/>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lvl="0">
              <a:defRPr/>
            </a:pPr>
            <a:r>
              <a:rPr kumimoji="0" lang="en-US" altLang="zh-CN" sz="2000" b="1" i="0" u="none" strike="noStrike" kern="120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UEC</a:t>
            </a:r>
            <a:r>
              <a:rPr lang="zh-CN" altLang="en-US" sz="2000" dirty="0">
                <a:solidFill>
                  <a:srgbClr val="262626">
                    <a:lumMod val="85000"/>
                    <a:lumOff val="15000"/>
                  </a:srgbClr>
                </a:solidFill>
              </a:rPr>
              <a:t>：面向</a:t>
            </a:r>
            <a:r>
              <a:rPr lang="en-US" altLang="zh-CN" sz="2000" dirty="0">
                <a:solidFill>
                  <a:srgbClr val="262626">
                    <a:lumMod val="85000"/>
                    <a:lumOff val="15000"/>
                  </a:srgbClr>
                </a:solidFill>
              </a:rPr>
              <a:t>HPC/AI</a:t>
            </a:r>
            <a:r>
              <a:rPr lang="zh-CN" altLang="en-US" sz="2000" dirty="0">
                <a:solidFill>
                  <a:srgbClr val="262626">
                    <a:lumMod val="85000"/>
                    <a:lumOff val="15000"/>
                  </a:srgbClr>
                </a:solidFill>
              </a:rPr>
              <a:t>大模型的新以太网技术</a:t>
            </a:r>
            <a:endParaRPr kumimoji="0" lang="zh-CN" altLang="en-US" sz="2000" b="1" i="0" u="none" strike="noStrike" kern="120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endParaRPr>
          </a:p>
        </p:txBody>
      </p:sp>
      <p:sp>
        <p:nvSpPr>
          <p:cNvPr id="84" name="文本框 83">
            <a:extLst>
              <a:ext uri="{FF2B5EF4-FFF2-40B4-BE49-F238E27FC236}">
                <a16:creationId xmlns:a16="http://schemas.microsoft.com/office/drawing/2014/main" id="{FDCB9497-C930-4D7C-910F-D8ACE255799E}"/>
              </a:ext>
            </a:extLst>
          </p:cNvPr>
          <p:cNvSpPr txBox="1"/>
          <p:nvPr/>
        </p:nvSpPr>
        <p:spPr>
          <a:xfrm>
            <a:off x="261081" y="693272"/>
            <a:ext cx="8256717" cy="613694"/>
          </a:xfrm>
          <a:prstGeom prst="rect">
            <a:avLst/>
          </a:prstGeom>
          <a:noFill/>
          <a:ln w="9525">
            <a:noFill/>
            <a:miter lim="800000"/>
          </a:ln>
        </p:spPr>
        <p:txBody>
          <a:bodyPr vert="horz" wrap="square" lIns="91440" tIns="45720" rIns="91440" bIns="45720" numCol="1" rtlCol="0" anchor="t" anchorCtr="0" compatLnSpc="1">
            <a:spAutoFit/>
          </a:bodyPr>
          <a:lstStyle/>
          <a:p>
            <a:pPr marL="285750" indent="-285750">
              <a:lnSpc>
                <a:spcPct val="150000"/>
              </a:lnSpc>
              <a:buFont typeface="Wingdings" panose="05000000000000000000" pitchFamily="2" charset="2"/>
              <a:buChar char="p"/>
            </a:pPr>
            <a:r>
              <a:rPr lang="en-US" altLang="zh-CN" sz="1200" dirty="0">
                <a:latin typeface="微软雅黑" panose="020B0503020204020204" pitchFamily="34" charset="-122"/>
                <a:ea typeface="微软雅黑" panose="020B0503020204020204" pitchFamily="34" charset="-122"/>
              </a:rPr>
              <a:t>UEC </a:t>
            </a:r>
            <a:r>
              <a:rPr lang="zh-CN" altLang="en-US" sz="1200" dirty="0">
                <a:latin typeface="微软雅黑" panose="020B0503020204020204" pitchFamily="34" charset="-122"/>
                <a:ea typeface="微软雅黑" panose="020B0503020204020204" pitchFamily="34" charset="-122"/>
              </a:rPr>
              <a:t>的目标是基于当前以太网的开放、可互操作、高性能的通信架构，提供针对高性能计算和人工智能进行优化的</a:t>
            </a:r>
            <a:r>
              <a:rPr lang="zh-CN" altLang="en-US" sz="1200" b="1" dirty="0">
                <a:latin typeface="微软雅黑" panose="020B0503020204020204" pitchFamily="34" charset="-122"/>
                <a:ea typeface="微软雅黑" panose="020B0503020204020204" pitchFamily="34" charset="-122"/>
              </a:rPr>
              <a:t>高性能、分布式和无损的传输层协议</a:t>
            </a:r>
            <a:r>
              <a:rPr lang="zh-CN" altLang="en-US" sz="1200" dirty="0">
                <a:latin typeface="微软雅黑" panose="020B0503020204020204" pitchFamily="34" charset="-122"/>
                <a:ea typeface="微软雅黑" panose="020B0503020204020204" pitchFamily="34" charset="-122"/>
              </a:rPr>
              <a:t>，满足</a:t>
            </a:r>
            <a:r>
              <a:rPr lang="en-US" altLang="zh-CN" sz="1200" b="1" dirty="0">
                <a:latin typeface="微软雅黑" panose="020B0503020204020204" pitchFamily="34" charset="-122"/>
                <a:ea typeface="微软雅黑" panose="020B0503020204020204" pitchFamily="34" charset="-122"/>
              </a:rPr>
              <a:t>HPC</a:t>
            </a:r>
            <a:r>
              <a:rPr lang="zh-CN" altLang="en-US" sz="1200" b="1" dirty="0">
                <a:latin typeface="微软雅黑" panose="020B0503020204020204" pitchFamily="34" charset="-122"/>
                <a:ea typeface="微软雅黑" panose="020B0503020204020204" pitchFamily="34" charset="-122"/>
              </a:rPr>
              <a:t>和</a:t>
            </a:r>
            <a:r>
              <a:rPr lang="en-US" altLang="zh-CN" sz="1200" b="1" dirty="0">
                <a:latin typeface="微软雅黑" panose="020B0503020204020204" pitchFamily="34" charset="-122"/>
                <a:ea typeface="微软雅黑" panose="020B0503020204020204" pitchFamily="34" charset="-122"/>
              </a:rPr>
              <a:t>AI</a:t>
            </a:r>
            <a:r>
              <a:rPr lang="zh-CN" altLang="en-US" sz="1200" b="1" dirty="0">
                <a:latin typeface="微软雅黑" panose="020B0503020204020204" pitchFamily="34" charset="-122"/>
                <a:ea typeface="微软雅黑" panose="020B0503020204020204" pitchFamily="34" charset="-122"/>
              </a:rPr>
              <a:t>分布式计算的高带宽和低延迟需求</a:t>
            </a:r>
            <a:r>
              <a:rPr lang="zh-CN" altLang="en-US" sz="1200" dirty="0">
                <a:latin typeface="微软雅黑" panose="020B0503020204020204" pitchFamily="34" charset="-122"/>
                <a:ea typeface="微软雅黑" panose="020B0503020204020204" pitchFamily="34" charset="-122"/>
              </a:rPr>
              <a:t>，提供最佳网络利用率。</a:t>
            </a:r>
          </a:p>
        </p:txBody>
      </p:sp>
      <p:grpSp>
        <p:nvGrpSpPr>
          <p:cNvPr id="2" name="组合 1">
            <a:extLst>
              <a:ext uri="{FF2B5EF4-FFF2-40B4-BE49-F238E27FC236}">
                <a16:creationId xmlns:a16="http://schemas.microsoft.com/office/drawing/2014/main" id="{B928FA00-5FC3-4AE8-A123-087489E2FBAD}"/>
              </a:ext>
            </a:extLst>
          </p:cNvPr>
          <p:cNvGrpSpPr/>
          <p:nvPr/>
        </p:nvGrpSpPr>
        <p:grpSpPr>
          <a:xfrm>
            <a:off x="219721" y="1713099"/>
            <a:ext cx="8694373" cy="1794755"/>
            <a:chOff x="726409" y="3013267"/>
            <a:chExt cx="10649162" cy="2509962"/>
          </a:xfrm>
        </p:grpSpPr>
        <p:sp>
          <p:nvSpPr>
            <p:cNvPr id="73" name="矩形 72">
              <a:extLst>
                <a:ext uri="{FF2B5EF4-FFF2-40B4-BE49-F238E27FC236}">
                  <a16:creationId xmlns:a16="http://schemas.microsoft.com/office/drawing/2014/main" id="{C74099C2-7155-4E4A-A8DA-5A66F981FF32}"/>
                </a:ext>
              </a:extLst>
            </p:cNvPr>
            <p:cNvSpPr/>
            <p:nvPr/>
          </p:nvSpPr>
          <p:spPr>
            <a:xfrm>
              <a:off x="5415359" y="3013267"/>
              <a:ext cx="1168623" cy="387383"/>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四个工作组</a:t>
              </a:r>
            </a:p>
          </p:txBody>
        </p:sp>
        <p:sp>
          <p:nvSpPr>
            <p:cNvPr id="89" name="矩形 88">
              <a:extLst>
                <a:ext uri="{FF2B5EF4-FFF2-40B4-BE49-F238E27FC236}">
                  <a16:creationId xmlns:a16="http://schemas.microsoft.com/office/drawing/2014/main" id="{24E3925A-D48F-4730-9CB3-DCEC01D654E0}"/>
                </a:ext>
              </a:extLst>
            </p:cNvPr>
            <p:cNvSpPr/>
            <p:nvPr/>
          </p:nvSpPr>
          <p:spPr>
            <a:xfrm>
              <a:off x="726409" y="3811467"/>
              <a:ext cx="2544749" cy="1711762"/>
            </a:xfrm>
            <a:prstGeom prst="rect">
              <a:avLst/>
            </a:prstGeom>
            <a:solidFill>
              <a:schemeClr val="bg1">
                <a:lumMod val="85000"/>
              </a:schemeClr>
            </a:solidFill>
            <a:ln>
              <a:solidFill>
                <a:schemeClr val="accent2"/>
              </a:solidFill>
            </a:ln>
          </p:spPr>
          <p:txBody>
            <a:bodyPr wrap="square">
              <a:noAutofit/>
            </a:bodyPr>
            <a:lstStyle/>
            <a:p>
              <a:pPr>
                <a:lnSpc>
                  <a:spcPct val="150000"/>
                </a:lnSpc>
              </a:pPr>
              <a:r>
                <a:rPr lang="zh-CN" altLang="en-US" sz="1000" dirty="0">
                  <a:latin typeface="+mn-ea"/>
                  <a:ea typeface="+mn-ea"/>
                </a:rPr>
                <a:t>制定增强以太网物理层、底层介质和物理层客户端（链路层）的性能、延迟和管理的规范。</a:t>
              </a:r>
            </a:p>
          </p:txBody>
        </p:sp>
        <p:sp>
          <p:nvSpPr>
            <p:cNvPr id="90" name="矩形 89">
              <a:extLst>
                <a:ext uri="{FF2B5EF4-FFF2-40B4-BE49-F238E27FC236}">
                  <a16:creationId xmlns:a16="http://schemas.microsoft.com/office/drawing/2014/main" id="{A34028B6-DC0D-49C5-8E72-3E2F08D9DAD1}"/>
                </a:ext>
              </a:extLst>
            </p:cNvPr>
            <p:cNvSpPr/>
            <p:nvPr/>
          </p:nvSpPr>
          <p:spPr>
            <a:xfrm>
              <a:off x="3427880" y="3811466"/>
              <a:ext cx="2544749" cy="1711762"/>
            </a:xfrm>
            <a:prstGeom prst="rect">
              <a:avLst/>
            </a:prstGeom>
            <a:solidFill>
              <a:schemeClr val="bg1">
                <a:lumMod val="85000"/>
              </a:schemeClr>
            </a:solidFill>
            <a:ln>
              <a:solidFill>
                <a:schemeClr val="accent2"/>
              </a:solidFill>
            </a:ln>
          </p:spPr>
          <p:txBody>
            <a:bodyPr wrap="square">
              <a:noAutofit/>
            </a:bodyPr>
            <a:lstStyle/>
            <a:p>
              <a:pPr>
                <a:lnSpc>
                  <a:spcPct val="150000"/>
                </a:lnSpc>
              </a:pPr>
              <a:r>
                <a:rPr lang="zh-CN" altLang="en-US" sz="1000" dirty="0">
                  <a:latin typeface="+mn-ea"/>
                  <a:ea typeface="+mn-ea"/>
                </a:rPr>
                <a:t>开发增强以太网链路层性能、延迟和管理的规范。</a:t>
              </a:r>
            </a:p>
          </p:txBody>
        </p:sp>
        <p:sp>
          <p:nvSpPr>
            <p:cNvPr id="91" name="矩形 90">
              <a:extLst>
                <a:ext uri="{FF2B5EF4-FFF2-40B4-BE49-F238E27FC236}">
                  <a16:creationId xmlns:a16="http://schemas.microsoft.com/office/drawing/2014/main" id="{7EDB73AE-63F2-468F-9ABF-5DCCE8D9AD7C}"/>
                </a:ext>
              </a:extLst>
            </p:cNvPr>
            <p:cNvSpPr/>
            <p:nvPr/>
          </p:nvSpPr>
          <p:spPr>
            <a:xfrm>
              <a:off x="6129351" y="3811464"/>
              <a:ext cx="2544749" cy="1711762"/>
            </a:xfrm>
            <a:prstGeom prst="rect">
              <a:avLst/>
            </a:prstGeom>
            <a:solidFill>
              <a:schemeClr val="bg1">
                <a:lumMod val="85000"/>
              </a:schemeClr>
            </a:solidFill>
            <a:ln>
              <a:solidFill>
                <a:schemeClr val="accent2"/>
              </a:solidFill>
            </a:ln>
          </p:spPr>
          <p:txBody>
            <a:bodyPr wrap="square">
              <a:noAutofit/>
            </a:bodyPr>
            <a:lstStyle/>
            <a:p>
              <a:pPr>
                <a:lnSpc>
                  <a:spcPct val="150000"/>
                </a:lnSpc>
              </a:pPr>
              <a:r>
                <a:rPr lang="zh-CN" altLang="en-US" sz="1000" dirty="0">
                  <a:latin typeface="+mn-ea"/>
                  <a:ea typeface="+mn-ea"/>
                </a:rPr>
                <a:t>制定 </a:t>
              </a:r>
              <a:r>
                <a:rPr lang="en-US" altLang="zh-CN" sz="1000" dirty="0">
                  <a:latin typeface="+mn-ea"/>
                  <a:ea typeface="+mn-ea"/>
                </a:rPr>
                <a:t>AI/HPC </a:t>
              </a:r>
              <a:r>
                <a:rPr lang="zh-CN" altLang="en-US" sz="1000" dirty="0">
                  <a:latin typeface="+mn-ea"/>
                  <a:ea typeface="+mn-ea"/>
                </a:rPr>
                <a:t>传输规范，增强以太网的吞吐量、延迟、可扩展性和管理。</a:t>
              </a:r>
            </a:p>
          </p:txBody>
        </p:sp>
        <p:sp>
          <p:nvSpPr>
            <p:cNvPr id="92" name="矩形 91">
              <a:extLst>
                <a:ext uri="{FF2B5EF4-FFF2-40B4-BE49-F238E27FC236}">
                  <a16:creationId xmlns:a16="http://schemas.microsoft.com/office/drawing/2014/main" id="{891DB817-CAD4-45CE-BBAC-1327AD504086}"/>
                </a:ext>
              </a:extLst>
            </p:cNvPr>
            <p:cNvSpPr/>
            <p:nvPr/>
          </p:nvSpPr>
          <p:spPr>
            <a:xfrm>
              <a:off x="8830822" y="3811466"/>
              <a:ext cx="2544749" cy="1711762"/>
            </a:xfrm>
            <a:prstGeom prst="rect">
              <a:avLst/>
            </a:prstGeom>
            <a:solidFill>
              <a:schemeClr val="bg1">
                <a:lumMod val="85000"/>
              </a:schemeClr>
            </a:solidFill>
            <a:ln>
              <a:solidFill>
                <a:schemeClr val="accent2"/>
              </a:solidFill>
            </a:ln>
          </p:spPr>
          <p:txBody>
            <a:bodyPr wrap="square">
              <a:noAutofit/>
            </a:bodyPr>
            <a:lstStyle/>
            <a:p>
              <a:pPr>
                <a:lnSpc>
                  <a:spcPct val="150000"/>
                </a:lnSpc>
              </a:pPr>
              <a:r>
                <a:rPr lang="zh-CN" altLang="en-US" sz="1000" dirty="0">
                  <a:latin typeface="+mn-ea"/>
                  <a:ea typeface="+mn-ea"/>
                </a:rPr>
                <a:t>为各种 </a:t>
              </a:r>
              <a:r>
                <a:rPr lang="en-US" altLang="zh-CN" sz="1000" dirty="0">
                  <a:latin typeface="+mn-ea"/>
                  <a:ea typeface="+mn-ea"/>
                </a:rPr>
                <a:t>AI/HPC </a:t>
              </a:r>
              <a:r>
                <a:rPr lang="zh-CN" altLang="en-US" sz="1000" dirty="0">
                  <a:latin typeface="+mn-ea"/>
                  <a:ea typeface="+mn-ea"/>
                </a:rPr>
                <a:t>用例或应用程序开发规范和</a:t>
              </a:r>
              <a:r>
                <a:rPr lang="en-US" altLang="zh-CN" sz="1000" dirty="0">
                  <a:latin typeface="+mn-ea"/>
                  <a:ea typeface="+mn-ea"/>
                </a:rPr>
                <a:t>/</a:t>
              </a:r>
              <a:r>
                <a:rPr lang="zh-CN" altLang="en-US" sz="1000" dirty="0">
                  <a:latin typeface="+mn-ea"/>
                  <a:ea typeface="+mn-ea"/>
                </a:rPr>
                <a:t>或软件 </a:t>
              </a:r>
              <a:r>
                <a:rPr lang="en-US" altLang="zh-CN" sz="1000" dirty="0">
                  <a:latin typeface="+mn-ea"/>
                  <a:ea typeface="+mn-ea"/>
                </a:rPr>
                <a:t>API </a:t>
              </a:r>
              <a:r>
                <a:rPr lang="zh-CN" altLang="en-US" sz="1000" dirty="0">
                  <a:latin typeface="+mn-ea"/>
                  <a:ea typeface="+mn-ea"/>
                </a:rPr>
                <a:t>和</a:t>
              </a:r>
              <a:r>
                <a:rPr lang="en-US" altLang="zh-CN" sz="1000" dirty="0">
                  <a:latin typeface="+mn-ea"/>
                  <a:ea typeface="+mn-ea"/>
                </a:rPr>
                <a:t>/</a:t>
              </a:r>
              <a:r>
                <a:rPr lang="zh-CN" altLang="en-US" sz="1000" dirty="0">
                  <a:latin typeface="+mn-ea"/>
                  <a:ea typeface="+mn-ea"/>
                </a:rPr>
                <a:t>或开源代码。范围包括但不限于：远程内存访问优化、网络计算（</a:t>
              </a:r>
              <a:r>
                <a:rPr lang="en-US" altLang="zh-CN" sz="1000" dirty="0">
                  <a:latin typeface="+mn-ea"/>
                  <a:ea typeface="+mn-ea"/>
                </a:rPr>
                <a:t>INC</a:t>
              </a:r>
              <a:r>
                <a:rPr lang="zh-CN" altLang="en-US" sz="1000" dirty="0">
                  <a:latin typeface="+mn-ea"/>
                  <a:ea typeface="+mn-ea"/>
                </a:rPr>
                <a:t>）以及安全、管理和存储。</a:t>
              </a:r>
            </a:p>
          </p:txBody>
        </p:sp>
        <p:grpSp>
          <p:nvGrpSpPr>
            <p:cNvPr id="93" name="组合 92">
              <a:extLst>
                <a:ext uri="{FF2B5EF4-FFF2-40B4-BE49-F238E27FC236}">
                  <a16:creationId xmlns:a16="http://schemas.microsoft.com/office/drawing/2014/main" id="{2F8F0FB9-0311-4481-8979-27AD985B2EDE}"/>
                </a:ext>
              </a:extLst>
            </p:cNvPr>
            <p:cNvGrpSpPr/>
            <p:nvPr/>
          </p:nvGrpSpPr>
          <p:grpSpPr>
            <a:xfrm>
              <a:off x="1374369" y="3334938"/>
              <a:ext cx="1254411" cy="444067"/>
              <a:chOff x="1036903" y="2783105"/>
              <a:chExt cx="1254411" cy="510677"/>
            </a:xfrm>
          </p:grpSpPr>
          <p:pic>
            <p:nvPicPr>
              <p:cNvPr id="94" name="图片 93">
                <a:extLst>
                  <a:ext uri="{FF2B5EF4-FFF2-40B4-BE49-F238E27FC236}">
                    <a16:creationId xmlns:a16="http://schemas.microsoft.com/office/drawing/2014/main" id="{5CC051FC-8388-4835-B758-88C558480B62}"/>
                  </a:ext>
                </a:extLst>
              </p:cNvPr>
              <p:cNvPicPr>
                <a:picLocks noChangeAspect="1"/>
              </p:cNvPicPr>
              <p:nvPr/>
            </p:nvPicPr>
            <p:blipFill>
              <a:blip r:embed="rId3"/>
              <a:stretch>
                <a:fillRect/>
              </a:stretch>
            </p:blipFill>
            <p:spPr>
              <a:xfrm>
                <a:off x="1036903" y="2783105"/>
                <a:ext cx="438150" cy="438150"/>
              </a:xfrm>
              <a:prstGeom prst="rect">
                <a:avLst/>
              </a:prstGeom>
            </p:spPr>
          </p:pic>
          <p:sp>
            <p:nvSpPr>
              <p:cNvPr id="107" name="矩形 106">
                <a:extLst>
                  <a:ext uri="{FF2B5EF4-FFF2-40B4-BE49-F238E27FC236}">
                    <a16:creationId xmlns:a16="http://schemas.microsoft.com/office/drawing/2014/main" id="{CC67E7C7-22EB-4A2E-ADE4-78B7C3CC9A25}"/>
                  </a:ext>
                </a:extLst>
              </p:cNvPr>
              <p:cNvSpPr/>
              <p:nvPr/>
            </p:nvSpPr>
            <p:spPr>
              <a:xfrm>
                <a:off x="1499666" y="2848292"/>
                <a:ext cx="791648" cy="445490"/>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物理层</a:t>
                </a:r>
              </a:p>
            </p:txBody>
          </p:sp>
        </p:grpSp>
        <p:grpSp>
          <p:nvGrpSpPr>
            <p:cNvPr id="129" name="组合 128">
              <a:extLst>
                <a:ext uri="{FF2B5EF4-FFF2-40B4-BE49-F238E27FC236}">
                  <a16:creationId xmlns:a16="http://schemas.microsoft.com/office/drawing/2014/main" id="{552FA6AA-D44E-4D79-9E5C-DC5DB042ADA9}"/>
                </a:ext>
              </a:extLst>
            </p:cNvPr>
            <p:cNvGrpSpPr/>
            <p:nvPr/>
          </p:nvGrpSpPr>
          <p:grpSpPr>
            <a:xfrm>
              <a:off x="3973064" y="3334936"/>
              <a:ext cx="1223735" cy="427747"/>
              <a:chOff x="3808888" y="2806918"/>
              <a:chExt cx="1223735" cy="438441"/>
            </a:xfrm>
          </p:grpSpPr>
          <p:pic>
            <p:nvPicPr>
              <p:cNvPr id="130" name="图片 129">
                <a:extLst>
                  <a:ext uri="{FF2B5EF4-FFF2-40B4-BE49-F238E27FC236}">
                    <a16:creationId xmlns:a16="http://schemas.microsoft.com/office/drawing/2014/main" id="{959CF8E8-FB38-43E8-B893-7662CBA81157}"/>
                  </a:ext>
                </a:extLst>
              </p:cNvPr>
              <p:cNvPicPr>
                <a:picLocks noChangeAspect="1"/>
              </p:cNvPicPr>
              <p:nvPr/>
            </p:nvPicPr>
            <p:blipFill>
              <a:blip r:embed="rId4"/>
              <a:stretch>
                <a:fillRect/>
              </a:stretch>
            </p:blipFill>
            <p:spPr>
              <a:xfrm>
                <a:off x="3808888" y="2806918"/>
                <a:ext cx="390525" cy="390525"/>
              </a:xfrm>
              <a:prstGeom prst="rect">
                <a:avLst/>
              </a:prstGeom>
            </p:spPr>
          </p:pic>
          <p:sp>
            <p:nvSpPr>
              <p:cNvPr id="134" name="矩形 133">
                <a:extLst>
                  <a:ext uri="{FF2B5EF4-FFF2-40B4-BE49-F238E27FC236}">
                    <a16:creationId xmlns:a16="http://schemas.microsoft.com/office/drawing/2014/main" id="{7455571E-C190-4715-919D-5C9BEE091D63}"/>
                  </a:ext>
                </a:extLst>
              </p:cNvPr>
              <p:cNvSpPr/>
              <p:nvPr/>
            </p:nvSpPr>
            <p:spPr>
              <a:xfrm>
                <a:off x="4240975" y="2848292"/>
                <a:ext cx="791648" cy="397067"/>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链路层</a:t>
                </a:r>
              </a:p>
            </p:txBody>
          </p:sp>
        </p:grpSp>
        <p:grpSp>
          <p:nvGrpSpPr>
            <p:cNvPr id="135" name="组合 134">
              <a:extLst>
                <a:ext uri="{FF2B5EF4-FFF2-40B4-BE49-F238E27FC236}">
                  <a16:creationId xmlns:a16="http://schemas.microsoft.com/office/drawing/2014/main" id="{4717FB8B-7F1D-4BCC-ADA4-EBEAD5E0FCA4}"/>
                </a:ext>
              </a:extLst>
            </p:cNvPr>
            <p:cNvGrpSpPr/>
            <p:nvPr/>
          </p:nvGrpSpPr>
          <p:grpSpPr>
            <a:xfrm>
              <a:off x="6715259" y="3334937"/>
              <a:ext cx="1195780" cy="434730"/>
              <a:chOff x="6334594" y="2797393"/>
              <a:chExt cx="1195780" cy="467335"/>
            </a:xfrm>
          </p:grpSpPr>
          <p:pic>
            <p:nvPicPr>
              <p:cNvPr id="136" name="图片 135">
                <a:extLst>
                  <a:ext uri="{FF2B5EF4-FFF2-40B4-BE49-F238E27FC236}">
                    <a16:creationId xmlns:a16="http://schemas.microsoft.com/office/drawing/2014/main" id="{5BE9E3C2-AA4E-4CFC-9183-0B30A25F8316}"/>
                  </a:ext>
                </a:extLst>
              </p:cNvPr>
              <p:cNvPicPr>
                <a:picLocks noChangeAspect="1"/>
              </p:cNvPicPr>
              <p:nvPr/>
            </p:nvPicPr>
            <p:blipFill>
              <a:blip r:embed="rId5"/>
              <a:stretch>
                <a:fillRect/>
              </a:stretch>
            </p:blipFill>
            <p:spPr>
              <a:xfrm>
                <a:off x="6334594" y="2797393"/>
                <a:ext cx="409575" cy="409575"/>
              </a:xfrm>
              <a:prstGeom prst="rect">
                <a:avLst/>
              </a:prstGeom>
            </p:spPr>
          </p:pic>
          <p:sp>
            <p:nvSpPr>
              <p:cNvPr id="137" name="矩形 136">
                <a:extLst>
                  <a:ext uri="{FF2B5EF4-FFF2-40B4-BE49-F238E27FC236}">
                    <a16:creationId xmlns:a16="http://schemas.microsoft.com/office/drawing/2014/main" id="{486BB379-03A9-4765-BBF3-FB656DD662F6}"/>
                  </a:ext>
                </a:extLst>
              </p:cNvPr>
              <p:cNvSpPr/>
              <p:nvPr/>
            </p:nvSpPr>
            <p:spPr>
              <a:xfrm>
                <a:off x="6738726" y="2848292"/>
                <a:ext cx="791648" cy="416436"/>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传输层</a:t>
                </a:r>
              </a:p>
            </p:txBody>
          </p:sp>
        </p:grpSp>
        <p:grpSp>
          <p:nvGrpSpPr>
            <p:cNvPr id="138" name="组合 137">
              <a:extLst>
                <a:ext uri="{FF2B5EF4-FFF2-40B4-BE49-F238E27FC236}">
                  <a16:creationId xmlns:a16="http://schemas.microsoft.com/office/drawing/2014/main" id="{759A99CA-659F-4EF0-9A82-953E4E7FF061}"/>
                </a:ext>
              </a:extLst>
            </p:cNvPr>
            <p:cNvGrpSpPr/>
            <p:nvPr/>
          </p:nvGrpSpPr>
          <p:grpSpPr>
            <a:xfrm>
              <a:off x="9483930" y="3334938"/>
              <a:ext cx="1194420" cy="423996"/>
              <a:chOff x="9652697" y="2811680"/>
              <a:chExt cx="1194420" cy="423996"/>
            </a:xfrm>
          </p:grpSpPr>
          <p:pic>
            <p:nvPicPr>
              <p:cNvPr id="139" name="图片 138">
                <a:extLst>
                  <a:ext uri="{FF2B5EF4-FFF2-40B4-BE49-F238E27FC236}">
                    <a16:creationId xmlns:a16="http://schemas.microsoft.com/office/drawing/2014/main" id="{F6840E67-621F-40D9-A577-8986E5160717}"/>
                  </a:ext>
                </a:extLst>
              </p:cNvPr>
              <p:cNvPicPr>
                <a:picLocks noChangeAspect="1"/>
              </p:cNvPicPr>
              <p:nvPr/>
            </p:nvPicPr>
            <p:blipFill>
              <a:blip r:embed="rId6"/>
              <a:stretch>
                <a:fillRect/>
              </a:stretch>
            </p:blipFill>
            <p:spPr>
              <a:xfrm>
                <a:off x="9652697" y="2811680"/>
                <a:ext cx="381000" cy="381000"/>
              </a:xfrm>
              <a:prstGeom prst="rect">
                <a:avLst/>
              </a:prstGeom>
            </p:spPr>
          </p:pic>
          <p:sp>
            <p:nvSpPr>
              <p:cNvPr id="140" name="矩形 139">
                <a:extLst>
                  <a:ext uri="{FF2B5EF4-FFF2-40B4-BE49-F238E27FC236}">
                    <a16:creationId xmlns:a16="http://schemas.microsoft.com/office/drawing/2014/main" id="{78E1F0FF-AFD7-4FA6-88F4-0508B48E04AA}"/>
                  </a:ext>
                </a:extLst>
              </p:cNvPr>
              <p:cNvSpPr/>
              <p:nvPr/>
            </p:nvSpPr>
            <p:spPr>
              <a:xfrm>
                <a:off x="10055469" y="2848293"/>
                <a:ext cx="791648" cy="387383"/>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软件层</a:t>
                </a:r>
              </a:p>
            </p:txBody>
          </p:sp>
        </p:grpSp>
        <p:sp>
          <p:nvSpPr>
            <p:cNvPr id="141" name="椭圆 140">
              <a:extLst>
                <a:ext uri="{FF2B5EF4-FFF2-40B4-BE49-F238E27FC236}">
                  <a16:creationId xmlns:a16="http://schemas.microsoft.com/office/drawing/2014/main" id="{419CCDD0-8340-48F1-9A42-B7FF1C51F1B6}"/>
                </a:ext>
              </a:extLst>
            </p:cNvPr>
            <p:cNvSpPr/>
            <p:nvPr/>
          </p:nvSpPr>
          <p:spPr>
            <a:xfrm>
              <a:off x="5301473" y="3361565"/>
              <a:ext cx="1348602" cy="45719"/>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2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endParaRPr>
            </a:p>
          </p:txBody>
        </p:sp>
      </p:grpSp>
      <p:pic>
        <p:nvPicPr>
          <p:cNvPr id="24" name="图片 23">
            <a:extLst>
              <a:ext uri="{FF2B5EF4-FFF2-40B4-BE49-F238E27FC236}">
                <a16:creationId xmlns:a16="http://schemas.microsoft.com/office/drawing/2014/main" id="{66441D89-AF68-43B0-8306-890FA561D0E0}"/>
              </a:ext>
            </a:extLst>
          </p:cNvPr>
          <p:cNvPicPr>
            <a:picLocks noChangeAspect="1"/>
          </p:cNvPicPr>
          <p:nvPr/>
        </p:nvPicPr>
        <p:blipFill>
          <a:blip r:embed="rId7"/>
          <a:stretch>
            <a:fillRect/>
          </a:stretch>
        </p:blipFill>
        <p:spPr>
          <a:xfrm>
            <a:off x="6470198" y="1462077"/>
            <a:ext cx="2192762" cy="351824"/>
          </a:xfrm>
          <a:prstGeom prst="rect">
            <a:avLst/>
          </a:prstGeom>
        </p:spPr>
      </p:pic>
      <p:sp>
        <p:nvSpPr>
          <p:cNvPr id="25" name="矩形 24">
            <a:extLst>
              <a:ext uri="{FF2B5EF4-FFF2-40B4-BE49-F238E27FC236}">
                <a16:creationId xmlns:a16="http://schemas.microsoft.com/office/drawing/2014/main" id="{C72D27A2-5D0D-4FB7-A44D-8196CC42DC8F}"/>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矩形 25">
            <a:extLst>
              <a:ext uri="{FF2B5EF4-FFF2-40B4-BE49-F238E27FC236}">
                <a16:creationId xmlns:a16="http://schemas.microsoft.com/office/drawing/2014/main" id="{67DBAE13-5378-4D05-AC62-27C2719E96E8}"/>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27" name="图片 26">
            <a:extLst>
              <a:ext uri="{FF2B5EF4-FFF2-40B4-BE49-F238E27FC236}">
                <a16:creationId xmlns:a16="http://schemas.microsoft.com/office/drawing/2014/main" id="{DF86CCF9-BAAB-4AB9-8A69-83F58BF11C4A}"/>
              </a:ext>
            </a:extLst>
          </p:cNvPr>
          <p:cNvPicPr>
            <a:picLocks noChangeAspect="1"/>
          </p:cNvPicPr>
          <p:nvPr/>
        </p:nvPicPr>
        <p:blipFill>
          <a:blip r:embed="rId8"/>
          <a:stretch>
            <a:fillRect/>
          </a:stretch>
        </p:blipFill>
        <p:spPr>
          <a:xfrm>
            <a:off x="1345568" y="3676829"/>
            <a:ext cx="1296640" cy="503401"/>
          </a:xfrm>
          <a:prstGeom prst="rect">
            <a:avLst/>
          </a:prstGeom>
        </p:spPr>
      </p:pic>
      <p:pic>
        <p:nvPicPr>
          <p:cNvPr id="28" name="图片 27">
            <a:extLst>
              <a:ext uri="{FF2B5EF4-FFF2-40B4-BE49-F238E27FC236}">
                <a16:creationId xmlns:a16="http://schemas.microsoft.com/office/drawing/2014/main" id="{CF629FE2-ADD1-40B7-8350-3718031A1CE1}"/>
              </a:ext>
            </a:extLst>
          </p:cNvPr>
          <p:cNvPicPr>
            <a:picLocks noChangeAspect="1"/>
          </p:cNvPicPr>
          <p:nvPr/>
        </p:nvPicPr>
        <p:blipFill>
          <a:blip r:embed="rId9"/>
          <a:stretch>
            <a:fillRect/>
          </a:stretch>
        </p:blipFill>
        <p:spPr>
          <a:xfrm>
            <a:off x="2690849" y="3646726"/>
            <a:ext cx="1301904" cy="503402"/>
          </a:xfrm>
          <a:prstGeom prst="rect">
            <a:avLst/>
          </a:prstGeom>
        </p:spPr>
      </p:pic>
      <p:pic>
        <p:nvPicPr>
          <p:cNvPr id="29" name="图片 28">
            <a:extLst>
              <a:ext uri="{FF2B5EF4-FFF2-40B4-BE49-F238E27FC236}">
                <a16:creationId xmlns:a16="http://schemas.microsoft.com/office/drawing/2014/main" id="{F50949D1-B94E-4E25-967B-FBDCB07C08D3}"/>
              </a:ext>
            </a:extLst>
          </p:cNvPr>
          <p:cNvPicPr>
            <a:picLocks noChangeAspect="1"/>
          </p:cNvPicPr>
          <p:nvPr/>
        </p:nvPicPr>
        <p:blipFill>
          <a:blip r:embed="rId10"/>
          <a:stretch>
            <a:fillRect/>
          </a:stretch>
        </p:blipFill>
        <p:spPr>
          <a:xfrm>
            <a:off x="4041394" y="3676829"/>
            <a:ext cx="1420157" cy="440538"/>
          </a:xfrm>
          <a:prstGeom prst="rect">
            <a:avLst/>
          </a:prstGeom>
        </p:spPr>
      </p:pic>
      <p:pic>
        <p:nvPicPr>
          <p:cNvPr id="30" name="图片 29">
            <a:extLst>
              <a:ext uri="{FF2B5EF4-FFF2-40B4-BE49-F238E27FC236}">
                <a16:creationId xmlns:a16="http://schemas.microsoft.com/office/drawing/2014/main" id="{6D600014-E81F-4121-816D-074FC723D9D2}"/>
              </a:ext>
            </a:extLst>
          </p:cNvPr>
          <p:cNvPicPr>
            <a:picLocks noChangeAspect="1"/>
          </p:cNvPicPr>
          <p:nvPr/>
        </p:nvPicPr>
        <p:blipFill>
          <a:blip r:embed="rId11"/>
          <a:stretch>
            <a:fillRect/>
          </a:stretch>
        </p:blipFill>
        <p:spPr>
          <a:xfrm>
            <a:off x="5576808" y="3593303"/>
            <a:ext cx="956161" cy="551150"/>
          </a:xfrm>
          <a:prstGeom prst="rect">
            <a:avLst/>
          </a:prstGeom>
        </p:spPr>
      </p:pic>
      <p:pic>
        <p:nvPicPr>
          <p:cNvPr id="31" name="图片 30">
            <a:extLst>
              <a:ext uri="{FF2B5EF4-FFF2-40B4-BE49-F238E27FC236}">
                <a16:creationId xmlns:a16="http://schemas.microsoft.com/office/drawing/2014/main" id="{949D4276-C4FD-4371-959B-8C9A4EC809B0}"/>
              </a:ext>
            </a:extLst>
          </p:cNvPr>
          <p:cNvPicPr>
            <a:picLocks noChangeAspect="1"/>
          </p:cNvPicPr>
          <p:nvPr/>
        </p:nvPicPr>
        <p:blipFill>
          <a:blip r:embed="rId12"/>
          <a:stretch>
            <a:fillRect/>
          </a:stretch>
        </p:blipFill>
        <p:spPr>
          <a:xfrm>
            <a:off x="6759896" y="3676828"/>
            <a:ext cx="1219583" cy="503402"/>
          </a:xfrm>
          <a:prstGeom prst="rect">
            <a:avLst/>
          </a:prstGeom>
        </p:spPr>
      </p:pic>
      <p:pic>
        <p:nvPicPr>
          <p:cNvPr id="32" name="图片 31">
            <a:extLst>
              <a:ext uri="{FF2B5EF4-FFF2-40B4-BE49-F238E27FC236}">
                <a16:creationId xmlns:a16="http://schemas.microsoft.com/office/drawing/2014/main" id="{2B39A954-D86D-42FB-934A-E247D0019F79}"/>
              </a:ext>
            </a:extLst>
          </p:cNvPr>
          <p:cNvPicPr>
            <a:picLocks noChangeAspect="1"/>
          </p:cNvPicPr>
          <p:nvPr/>
        </p:nvPicPr>
        <p:blipFill>
          <a:blip r:embed="rId13"/>
          <a:stretch>
            <a:fillRect/>
          </a:stretch>
        </p:blipFill>
        <p:spPr>
          <a:xfrm>
            <a:off x="1411285" y="4236171"/>
            <a:ext cx="1301905" cy="606366"/>
          </a:xfrm>
          <a:prstGeom prst="rect">
            <a:avLst/>
          </a:prstGeom>
        </p:spPr>
      </p:pic>
      <p:pic>
        <p:nvPicPr>
          <p:cNvPr id="33" name="图片 32">
            <a:extLst>
              <a:ext uri="{FF2B5EF4-FFF2-40B4-BE49-F238E27FC236}">
                <a16:creationId xmlns:a16="http://schemas.microsoft.com/office/drawing/2014/main" id="{02357C22-E402-4919-983A-F0C4CDF34CB5}"/>
              </a:ext>
            </a:extLst>
          </p:cNvPr>
          <p:cNvPicPr>
            <a:picLocks noChangeAspect="1"/>
          </p:cNvPicPr>
          <p:nvPr/>
        </p:nvPicPr>
        <p:blipFill>
          <a:blip r:embed="rId14"/>
          <a:stretch>
            <a:fillRect/>
          </a:stretch>
        </p:blipFill>
        <p:spPr>
          <a:xfrm>
            <a:off x="3110601" y="4234171"/>
            <a:ext cx="1043641" cy="498279"/>
          </a:xfrm>
          <a:prstGeom prst="rect">
            <a:avLst/>
          </a:prstGeom>
        </p:spPr>
      </p:pic>
      <p:pic>
        <p:nvPicPr>
          <p:cNvPr id="34" name="图片 33">
            <a:extLst>
              <a:ext uri="{FF2B5EF4-FFF2-40B4-BE49-F238E27FC236}">
                <a16:creationId xmlns:a16="http://schemas.microsoft.com/office/drawing/2014/main" id="{80EBCB3A-2FCD-4AD9-967C-B9E88F02E834}"/>
              </a:ext>
            </a:extLst>
          </p:cNvPr>
          <p:cNvPicPr>
            <a:picLocks noChangeAspect="1"/>
          </p:cNvPicPr>
          <p:nvPr/>
        </p:nvPicPr>
        <p:blipFill>
          <a:blip r:embed="rId15"/>
          <a:stretch>
            <a:fillRect/>
          </a:stretch>
        </p:blipFill>
        <p:spPr>
          <a:xfrm>
            <a:off x="4551653" y="4282614"/>
            <a:ext cx="1280578" cy="498279"/>
          </a:xfrm>
          <a:prstGeom prst="rect">
            <a:avLst/>
          </a:prstGeom>
        </p:spPr>
      </p:pic>
      <p:pic>
        <p:nvPicPr>
          <p:cNvPr id="35" name="图片 34">
            <a:extLst>
              <a:ext uri="{FF2B5EF4-FFF2-40B4-BE49-F238E27FC236}">
                <a16:creationId xmlns:a16="http://schemas.microsoft.com/office/drawing/2014/main" id="{370C451B-A6DE-49BF-A3E3-3C4B251C104C}"/>
              </a:ext>
            </a:extLst>
          </p:cNvPr>
          <p:cNvPicPr>
            <a:picLocks noChangeAspect="1"/>
          </p:cNvPicPr>
          <p:nvPr/>
        </p:nvPicPr>
        <p:blipFill>
          <a:blip r:embed="rId16"/>
          <a:stretch>
            <a:fillRect/>
          </a:stretch>
        </p:blipFill>
        <p:spPr>
          <a:xfrm>
            <a:off x="6296888" y="4298128"/>
            <a:ext cx="1280579" cy="434322"/>
          </a:xfrm>
          <a:prstGeom prst="rect">
            <a:avLst/>
          </a:prstGeom>
        </p:spPr>
      </p:pic>
      <p:pic>
        <p:nvPicPr>
          <p:cNvPr id="36" name="图片 35">
            <a:extLst>
              <a:ext uri="{FF2B5EF4-FFF2-40B4-BE49-F238E27FC236}">
                <a16:creationId xmlns:a16="http://schemas.microsoft.com/office/drawing/2014/main" id="{D2320454-E6CF-4371-929D-C29F5DC2134F}"/>
              </a:ext>
            </a:extLst>
          </p:cNvPr>
          <p:cNvPicPr>
            <a:picLocks noChangeAspect="1"/>
          </p:cNvPicPr>
          <p:nvPr/>
        </p:nvPicPr>
        <p:blipFill>
          <a:blip r:embed="rId17"/>
          <a:stretch>
            <a:fillRect/>
          </a:stretch>
        </p:blipFill>
        <p:spPr>
          <a:xfrm>
            <a:off x="5086590" y="1370302"/>
            <a:ext cx="1210298" cy="481368"/>
          </a:xfrm>
          <a:prstGeom prst="rect">
            <a:avLst/>
          </a:prstGeom>
        </p:spPr>
      </p:pic>
    </p:spTree>
    <p:extLst>
      <p:ext uri="{BB962C8B-B14F-4D97-AF65-F5344CB8AC3E}">
        <p14:creationId xmlns:p14="http://schemas.microsoft.com/office/powerpoint/2010/main" val="58261869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0"/>
          </p:nvPr>
        </p:nvSpPr>
        <p:spPr>
          <a:noFill/>
          <a:ln w="9525">
            <a:noFill/>
            <a:miter lim="800000"/>
          </a:ln>
        </p:spPr>
        <p:txBody>
          <a:bodyPr vert="horz" wrap="square" lIns="91440" tIns="45720" rIns="91440" bIns="45720" numCol="1" anchor="b" anchorCtr="0" compatLnSpc="1"/>
          <a:lstStyle/>
          <a:p>
            <a:pPr lvl="0">
              <a:defRPr/>
            </a:pPr>
            <a:r>
              <a:rPr kumimoji="0" lang="en-US" altLang="zh-CN" sz="1800" b="1" i="0" u="none" strike="noStrike" kern="120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UEC</a:t>
            </a:r>
            <a:r>
              <a:rPr lang="zh-CN" altLang="en-US" sz="1800" dirty="0">
                <a:solidFill>
                  <a:srgbClr val="262626">
                    <a:lumMod val="85000"/>
                    <a:lumOff val="15000"/>
                  </a:srgbClr>
                </a:solidFill>
              </a:rPr>
              <a:t>：面向</a:t>
            </a:r>
            <a:r>
              <a:rPr lang="en-US" altLang="zh-CN" sz="1800" dirty="0">
                <a:solidFill>
                  <a:srgbClr val="262626">
                    <a:lumMod val="85000"/>
                    <a:lumOff val="15000"/>
                  </a:srgbClr>
                </a:solidFill>
              </a:rPr>
              <a:t>HPC/AI</a:t>
            </a:r>
            <a:r>
              <a:rPr lang="zh-CN" altLang="en-US" sz="1800" dirty="0">
                <a:solidFill>
                  <a:srgbClr val="262626">
                    <a:lumMod val="85000"/>
                    <a:lumOff val="15000"/>
                  </a:srgbClr>
                </a:solidFill>
              </a:rPr>
              <a:t>大模型的新以太网技术</a:t>
            </a:r>
            <a:endParaRPr kumimoji="0" lang="zh-CN" altLang="en-US" sz="1800" b="1" i="0" u="none" strike="noStrike" kern="120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endParaRPr>
          </a:p>
        </p:txBody>
      </p:sp>
      <p:sp>
        <p:nvSpPr>
          <p:cNvPr id="3" name="矩形 2"/>
          <p:cNvSpPr/>
          <p:nvPr/>
        </p:nvSpPr>
        <p:spPr>
          <a:xfrm>
            <a:off x="179292" y="1497989"/>
            <a:ext cx="2160000" cy="1908000"/>
          </a:xfrm>
          <a:prstGeom prst="rect">
            <a:avLst/>
          </a:prstGeom>
          <a:solidFill>
            <a:schemeClr val="bg2">
              <a:lumMod val="20000"/>
              <a:lumOff val="80000"/>
            </a:schemeClr>
          </a:solidFill>
          <a:ln>
            <a:solidFill>
              <a:schemeClr val="bg2"/>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r>
              <a:rPr lang="zh-CN" altLang="en-US" sz="800" b="1" dirty="0">
                <a:latin typeface="微软雅黑" panose="020B0503020204020204" pitchFamily="34" charset="-122"/>
                <a:ea typeface="微软雅黑" panose="020B0503020204020204" pitchFamily="34" charset="-122"/>
              </a:rPr>
              <a:t>特性</a:t>
            </a:r>
            <a:r>
              <a:rPr lang="en-US" altLang="zh-CN" sz="800" b="1" dirty="0">
                <a:latin typeface="微软雅黑" panose="020B0503020204020204" pitchFamily="34" charset="-122"/>
                <a:ea typeface="微软雅黑" panose="020B0503020204020204" pitchFamily="34" charset="-122"/>
              </a:rPr>
              <a:t>1.</a:t>
            </a:r>
            <a:r>
              <a:rPr lang="zh-CN" altLang="en-US" sz="800" b="1" dirty="0">
                <a:latin typeface="微软雅黑" panose="020B0503020204020204" pitchFamily="34" charset="-122"/>
                <a:ea typeface="微软雅黑" panose="020B0503020204020204" pitchFamily="34" charset="-122"/>
              </a:rPr>
              <a:t>多路径和包喷洒</a:t>
            </a:r>
            <a:endParaRPr lang="en-US" altLang="zh-CN" sz="800" b="1" dirty="0">
              <a:latin typeface="微软雅黑" panose="020B0503020204020204" pitchFamily="34" charset="-122"/>
              <a:ea typeface="微软雅黑" panose="020B0503020204020204" pitchFamily="34" charset="-122"/>
            </a:endParaRPr>
          </a:p>
          <a:p>
            <a:pPr algn="ctr"/>
            <a:r>
              <a:rPr lang="en-US" altLang="zh-CN" sz="800" dirty="0">
                <a:latin typeface="微软雅黑" panose="020B0503020204020204" pitchFamily="34" charset="-122"/>
                <a:ea typeface="微软雅黑" panose="020B0503020204020204" pitchFamily="34" charset="-122"/>
              </a:rPr>
              <a:t>(Multi-pathing/packet</a:t>
            </a:r>
            <a:r>
              <a:rPr lang="zh-CN" altLang="en-US" sz="800" dirty="0">
                <a:latin typeface="微软雅黑" panose="020B0503020204020204" pitchFamily="34" charset="-122"/>
                <a:ea typeface="微软雅黑" panose="020B0503020204020204" pitchFamily="34" charset="-122"/>
              </a:rPr>
              <a:t> </a:t>
            </a:r>
            <a:r>
              <a:rPr lang="en-US" altLang="zh-CN" sz="800" dirty="0" err="1">
                <a:latin typeface="微软雅黑" panose="020B0503020204020204" pitchFamily="34" charset="-122"/>
                <a:ea typeface="微软雅黑" panose="020B0503020204020204" pitchFamily="34" charset="-122"/>
              </a:rPr>
              <a:t>spraing</a:t>
            </a:r>
            <a:r>
              <a:rPr lang="en-US" altLang="zh-CN" sz="800" dirty="0">
                <a:latin typeface="微软雅黑" panose="020B0503020204020204" pitchFamily="34" charset="-122"/>
                <a:ea typeface="微软雅黑" panose="020B0503020204020204" pitchFamily="34" charset="-122"/>
              </a:rPr>
              <a:t>)</a:t>
            </a:r>
          </a:p>
          <a:p>
            <a:pPr algn="ctr"/>
            <a:endParaRPr lang="en-US" altLang="zh-CN" sz="800" dirty="0">
              <a:latin typeface="微软雅黑" panose="020B0503020204020204" pitchFamily="34" charset="-122"/>
              <a:ea typeface="微软雅黑" panose="020B0503020204020204" pitchFamily="34" charset="-122"/>
            </a:endParaRPr>
          </a:p>
          <a:p>
            <a:r>
              <a:rPr lang="zh-CN" altLang="en-US" sz="800" b="1" dirty="0">
                <a:latin typeface="微软雅黑" panose="020B0503020204020204" pitchFamily="34" charset="-122"/>
                <a:ea typeface="微软雅黑" panose="020B0503020204020204" pitchFamily="34" charset="-122"/>
              </a:rPr>
              <a:t>现状</a:t>
            </a:r>
            <a:r>
              <a:rPr lang="zh-CN" altLang="en-US" sz="800" dirty="0">
                <a:latin typeface="微软雅黑" panose="020B0503020204020204" pitchFamily="34" charset="-122"/>
                <a:ea typeface="微软雅黑" panose="020B0503020204020204" pitchFamily="34" charset="-122"/>
              </a:rPr>
              <a:t>：传统转发</a:t>
            </a:r>
            <a:r>
              <a:rPr lang="en-US" altLang="zh-CN" sz="800" dirty="0">
                <a:latin typeface="微软雅黑" panose="020B0503020204020204" pitchFamily="34" charset="-122"/>
                <a:ea typeface="微软雅黑" panose="020B0503020204020204" pitchFamily="34" charset="-122"/>
              </a:rPr>
              <a:t>A—B</a:t>
            </a:r>
            <a:r>
              <a:rPr lang="zh-CN" altLang="en-US" sz="800" dirty="0">
                <a:latin typeface="微软雅黑" panose="020B0503020204020204" pitchFamily="34" charset="-122"/>
                <a:ea typeface="微软雅黑" panose="020B0503020204020204" pitchFamily="34" charset="-122"/>
              </a:rPr>
              <a:t>之间只能有一条包路径，方式环路。即使有</a:t>
            </a:r>
            <a:r>
              <a:rPr lang="en-US" altLang="zh-CN" sz="800" dirty="0">
                <a:latin typeface="微软雅黑" panose="020B0503020204020204" pitchFamily="34" charset="-122"/>
                <a:ea typeface="微软雅黑" panose="020B0503020204020204" pitchFamily="34" charset="-122"/>
              </a:rPr>
              <a:t>ECMP</a:t>
            </a:r>
            <a:r>
              <a:rPr lang="zh-CN" altLang="en-US" sz="800" dirty="0">
                <a:latin typeface="微软雅黑" panose="020B0503020204020204" pitchFamily="34" charset="-122"/>
                <a:ea typeface="微软雅黑" panose="020B0503020204020204" pitchFamily="34" charset="-122"/>
              </a:rPr>
              <a:t>技术，也仍然一条流</a:t>
            </a:r>
            <a:r>
              <a:rPr lang="en-US" altLang="zh-CN" sz="800" dirty="0">
                <a:latin typeface="微软雅黑" panose="020B0503020204020204" pitchFamily="34" charset="-122"/>
                <a:ea typeface="微软雅黑" panose="020B0503020204020204" pitchFamily="34" charset="-122"/>
              </a:rPr>
              <a:t>hash</a:t>
            </a:r>
            <a:r>
              <a:rPr lang="zh-CN" altLang="en-US" sz="800" dirty="0">
                <a:latin typeface="微软雅黑" panose="020B0503020204020204" pitchFamily="34" charset="-122"/>
                <a:ea typeface="微软雅黑" panose="020B0503020204020204" pitchFamily="34" charset="-122"/>
              </a:rPr>
              <a:t>到一条路径中，甚至多流</a:t>
            </a:r>
            <a:r>
              <a:rPr lang="en-US" altLang="zh-CN" sz="800" dirty="0">
                <a:latin typeface="微软雅黑" panose="020B0503020204020204" pitchFamily="34" charset="-122"/>
                <a:ea typeface="微软雅黑" panose="020B0503020204020204" pitchFamily="34" charset="-122"/>
              </a:rPr>
              <a:t>hash</a:t>
            </a:r>
            <a:r>
              <a:rPr lang="zh-CN" altLang="en-US" sz="800" dirty="0">
                <a:latin typeface="微软雅黑" panose="020B0503020204020204" pitchFamily="34" charset="-122"/>
                <a:ea typeface="微软雅黑" panose="020B0503020204020204" pitchFamily="34" charset="-122"/>
              </a:rPr>
              <a:t>还可能导致流量负载不均。</a:t>
            </a:r>
            <a:endParaRPr lang="en-US" altLang="zh-CN" sz="800" dirty="0">
              <a:latin typeface="微软雅黑" panose="020B0503020204020204" pitchFamily="34" charset="-122"/>
              <a:ea typeface="微软雅黑" panose="020B0503020204020204" pitchFamily="34" charset="-122"/>
            </a:endParaRPr>
          </a:p>
          <a:p>
            <a:endParaRPr lang="en-US" altLang="zh-CN" sz="800" dirty="0">
              <a:latin typeface="微软雅黑" panose="020B0503020204020204" pitchFamily="34" charset="-122"/>
              <a:ea typeface="微软雅黑" panose="020B0503020204020204" pitchFamily="34" charset="-122"/>
            </a:endParaRPr>
          </a:p>
          <a:p>
            <a:r>
              <a:rPr lang="en-US" altLang="zh-CN" sz="800" b="1" dirty="0">
                <a:latin typeface="微软雅黑" panose="020B0503020204020204" pitchFamily="34" charset="-122"/>
                <a:ea typeface="微软雅黑" panose="020B0503020204020204" pitchFamily="34" charset="-122"/>
              </a:rPr>
              <a:t>UEC</a:t>
            </a:r>
            <a:r>
              <a:rPr lang="zh-CN" altLang="en-US" sz="800" dirty="0">
                <a:latin typeface="微软雅黑" panose="020B0503020204020204" pitchFamily="34" charset="-122"/>
                <a:ea typeface="微软雅黑" panose="020B0503020204020204" pitchFamily="34" charset="-122"/>
              </a:rPr>
              <a:t>：新技术支持一条流同时使用多条甚至所有转发路径，也叫做包喷洒。</a:t>
            </a:r>
            <a:endParaRPr lang="en-US" altLang="zh-CN" sz="800" dirty="0">
              <a:latin typeface="微软雅黑" panose="020B0503020204020204" pitchFamily="34" charset="-122"/>
              <a:ea typeface="微软雅黑" panose="020B0503020204020204" pitchFamily="34" charset="-122"/>
            </a:endParaRPr>
          </a:p>
        </p:txBody>
      </p:sp>
      <p:sp>
        <p:nvSpPr>
          <p:cNvPr id="4" name="矩形 3"/>
          <p:cNvSpPr/>
          <p:nvPr/>
        </p:nvSpPr>
        <p:spPr>
          <a:xfrm>
            <a:off x="2380587" y="1497989"/>
            <a:ext cx="2160000" cy="1908000"/>
          </a:xfrm>
          <a:prstGeom prst="rect">
            <a:avLst/>
          </a:prstGeom>
          <a:solidFill>
            <a:schemeClr val="bg2">
              <a:lumMod val="20000"/>
              <a:lumOff val="80000"/>
            </a:schemeClr>
          </a:solidFill>
          <a:ln>
            <a:solidFill>
              <a:schemeClr val="bg2"/>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r>
              <a:rPr lang="zh-CN" altLang="en-US" sz="800" b="1" dirty="0">
                <a:latin typeface="微软雅黑" panose="020B0503020204020204" pitchFamily="34" charset="-122"/>
                <a:ea typeface="微软雅黑" panose="020B0503020204020204" pitchFamily="34" charset="-122"/>
              </a:rPr>
              <a:t>特性</a:t>
            </a:r>
            <a:r>
              <a:rPr lang="en-US" altLang="zh-CN" sz="800" b="1" dirty="0">
                <a:latin typeface="微软雅黑" panose="020B0503020204020204" pitchFamily="34" charset="-122"/>
                <a:ea typeface="微软雅黑" panose="020B0503020204020204" pitchFamily="34" charset="-122"/>
              </a:rPr>
              <a:t>2.</a:t>
            </a:r>
            <a:r>
              <a:rPr lang="zh-CN" altLang="en-US" sz="800" b="1" dirty="0">
                <a:latin typeface="微软雅黑" panose="020B0503020204020204" pitchFamily="34" charset="-122"/>
                <a:ea typeface="微软雅黑" panose="020B0503020204020204" pitchFamily="34" charset="-122"/>
              </a:rPr>
              <a:t>报文乱序传输</a:t>
            </a:r>
            <a:endParaRPr lang="en-US" altLang="zh-CN" sz="800" b="1" dirty="0">
              <a:latin typeface="微软雅黑" panose="020B0503020204020204" pitchFamily="34" charset="-122"/>
              <a:ea typeface="微软雅黑" panose="020B0503020204020204" pitchFamily="34" charset="-122"/>
            </a:endParaRPr>
          </a:p>
          <a:p>
            <a:pPr algn="ctr"/>
            <a:r>
              <a:rPr lang="en-US" altLang="zh-CN" sz="800" dirty="0">
                <a:latin typeface="微软雅黑" panose="020B0503020204020204" pitchFamily="34" charset="-122"/>
                <a:ea typeface="微软雅黑" panose="020B0503020204020204" pitchFamily="34" charset="-122"/>
              </a:rPr>
              <a:t>(Flexible ordering)</a:t>
            </a:r>
          </a:p>
          <a:p>
            <a:pPr algn="ctr"/>
            <a:endParaRPr lang="en-US" altLang="zh-CN" sz="800" dirty="0">
              <a:latin typeface="微软雅黑" panose="020B0503020204020204" pitchFamily="34" charset="-122"/>
              <a:ea typeface="微软雅黑" panose="020B0503020204020204" pitchFamily="34" charset="-122"/>
            </a:endParaRPr>
          </a:p>
          <a:p>
            <a:r>
              <a:rPr lang="zh-CN" altLang="en-US" sz="800" b="1" dirty="0">
                <a:latin typeface="微软雅黑" panose="020B0503020204020204" pitchFamily="34" charset="-122"/>
                <a:ea typeface="微软雅黑" panose="020B0503020204020204" pitchFamily="34" charset="-122"/>
              </a:rPr>
              <a:t>现状</a:t>
            </a: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RDMA</a:t>
            </a:r>
            <a:r>
              <a:rPr lang="zh-CN" altLang="en-US" sz="800" dirty="0">
                <a:latin typeface="微软雅黑" panose="020B0503020204020204" pitchFamily="34" charset="-122"/>
                <a:ea typeface="微软雅黑" panose="020B0503020204020204" pitchFamily="34" charset="-122"/>
              </a:rPr>
              <a:t>采用</a:t>
            </a:r>
            <a:r>
              <a:rPr lang="en-US" altLang="zh-CN" sz="800" dirty="0">
                <a:latin typeface="微软雅黑" panose="020B0503020204020204" pitchFamily="34" charset="-122"/>
                <a:ea typeface="微软雅黑" panose="020B0503020204020204" pitchFamily="34" charset="-122"/>
              </a:rPr>
              <a:t>go-back-N</a:t>
            </a:r>
            <a:r>
              <a:rPr lang="zh-CN" altLang="en-US" sz="800" dirty="0">
                <a:latin typeface="微软雅黑" panose="020B0503020204020204" pitchFamily="34" charset="-122"/>
                <a:ea typeface="微软雅黑" panose="020B0503020204020204" pitchFamily="34" charset="-122"/>
              </a:rPr>
              <a:t>机制，报文传递中不允许报文乱序</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丢包，否则会导致大量重传，导致性能极低。</a:t>
            </a:r>
            <a:endParaRPr lang="en-US" altLang="zh-CN" sz="800" dirty="0">
              <a:latin typeface="微软雅黑" panose="020B0503020204020204" pitchFamily="34" charset="-122"/>
              <a:ea typeface="微软雅黑" panose="020B0503020204020204" pitchFamily="34" charset="-122"/>
            </a:endParaRPr>
          </a:p>
          <a:p>
            <a:endParaRPr lang="en-US" altLang="zh-CN" sz="800" dirty="0">
              <a:latin typeface="微软雅黑" panose="020B0503020204020204" pitchFamily="34" charset="-122"/>
              <a:ea typeface="微软雅黑" panose="020B0503020204020204" pitchFamily="34" charset="-122"/>
            </a:endParaRPr>
          </a:p>
          <a:p>
            <a:r>
              <a:rPr lang="en-US" altLang="zh-CN" sz="800" b="1" dirty="0">
                <a:latin typeface="微软雅黑" panose="020B0503020204020204" pitchFamily="34" charset="-122"/>
                <a:ea typeface="微软雅黑" panose="020B0503020204020204" pitchFamily="34" charset="-122"/>
              </a:rPr>
              <a:t>UEC</a:t>
            </a: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AI</a:t>
            </a:r>
            <a:r>
              <a:rPr lang="zh-CN" altLang="en-US" sz="800" dirty="0">
                <a:latin typeface="微软雅黑" panose="020B0503020204020204" pitchFamily="34" charset="-122"/>
                <a:ea typeface="微软雅黑" panose="020B0503020204020204" pitchFamily="34" charset="-122"/>
              </a:rPr>
              <a:t>应用其实不关心报文传顺序，一个</a:t>
            </a:r>
            <a:r>
              <a:rPr lang="en-US" altLang="zh-CN" sz="800" dirty="0">
                <a:latin typeface="微软雅黑" panose="020B0503020204020204" pitchFamily="34" charset="-122"/>
                <a:ea typeface="微软雅黑" panose="020B0503020204020204" pitchFamily="34" charset="-122"/>
              </a:rPr>
              <a:t>bulk</a:t>
            </a:r>
            <a:r>
              <a:rPr lang="zh-CN" altLang="en-US" sz="800" dirty="0">
                <a:latin typeface="微软雅黑" panose="020B0503020204020204" pitchFamily="34" charset="-122"/>
                <a:ea typeface="微软雅黑" panose="020B0503020204020204" pitchFamily="34" charset="-122"/>
              </a:rPr>
              <a:t>报文只要提交给应用之前排序好即可。支持报文乱序和重排，配合报文喷洒技术，使提高通信效率的方式。</a:t>
            </a:r>
            <a:endParaRPr lang="en-US" altLang="zh-CN" sz="800" dirty="0">
              <a:latin typeface="微软雅黑" panose="020B0503020204020204" pitchFamily="34" charset="-122"/>
              <a:ea typeface="微软雅黑" panose="020B0503020204020204" pitchFamily="34" charset="-122"/>
            </a:endParaRPr>
          </a:p>
        </p:txBody>
      </p:sp>
      <p:sp>
        <p:nvSpPr>
          <p:cNvPr id="5" name="矩形 4"/>
          <p:cNvSpPr/>
          <p:nvPr/>
        </p:nvSpPr>
        <p:spPr>
          <a:xfrm>
            <a:off x="4581882" y="1498907"/>
            <a:ext cx="2160000" cy="1908000"/>
          </a:xfrm>
          <a:prstGeom prst="rect">
            <a:avLst/>
          </a:prstGeom>
          <a:solidFill>
            <a:schemeClr val="bg2">
              <a:lumMod val="20000"/>
              <a:lumOff val="80000"/>
            </a:schemeClr>
          </a:solidFill>
          <a:ln>
            <a:solidFill>
              <a:schemeClr val="bg2"/>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r>
              <a:rPr lang="zh-CN" altLang="en-US" sz="800" b="1" dirty="0">
                <a:latin typeface="微软雅黑" panose="020B0503020204020204" pitchFamily="34" charset="-122"/>
                <a:ea typeface="微软雅黑" panose="020B0503020204020204" pitchFamily="34" charset="-122"/>
              </a:rPr>
              <a:t>特性</a:t>
            </a:r>
            <a:r>
              <a:rPr lang="en-US" altLang="zh-CN" sz="800" b="1" dirty="0">
                <a:latin typeface="微软雅黑" panose="020B0503020204020204" pitchFamily="34" charset="-122"/>
                <a:ea typeface="微软雅黑" panose="020B0503020204020204" pitchFamily="34" charset="-122"/>
              </a:rPr>
              <a:t>3.</a:t>
            </a:r>
            <a:r>
              <a:rPr lang="zh-CN" altLang="en-US" sz="800" b="1" dirty="0">
                <a:latin typeface="微软雅黑" panose="020B0503020204020204" pitchFamily="34" charset="-122"/>
                <a:ea typeface="微软雅黑" panose="020B0503020204020204" pitchFamily="34" charset="-122"/>
              </a:rPr>
              <a:t>先进的拥塞控制</a:t>
            </a:r>
            <a:endParaRPr lang="en-US" altLang="zh-CN" sz="800" b="1" dirty="0">
              <a:latin typeface="微软雅黑" panose="020B0503020204020204" pitchFamily="34" charset="-122"/>
              <a:ea typeface="微软雅黑" panose="020B0503020204020204" pitchFamily="34" charset="-122"/>
            </a:endParaRPr>
          </a:p>
          <a:p>
            <a:pPr algn="ctr"/>
            <a:r>
              <a:rPr lang="en-US" altLang="zh-CN" sz="800" dirty="0">
                <a:latin typeface="微软雅黑" panose="020B0503020204020204" pitchFamily="34" charset="-122"/>
                <a:ea typeface="微软雅黑" panose="020B0503020204020204" pitchFamily="34" charset="-122"/>
              </a:rPr>
              <a:t>(optimized congestion control)</a:t>
            </a:r>
          </a:p>
          <a:p>
            <a:pPr algn="ctr"/>
            <a:endParaRPr lang="en-US" altLang="zh-CN" sz="800" dirty="0">
              <a:latin typeface="微软雅黑" panose="020B0503020204020204" pitchFamily="34" charset="-122"/>
              <a:ea typeface="微软雅黑" panose="020B0503020204020204" pitchFamily="34" charset="-122"/>
            </a:endParaRPr>
          </a:p>
          <a:p>
            <a:r>
              <a:rPr lang="zh-CN" altLang="en-US" sz="800" b="1" dirty="0">
                <a:latin typeface="微软雅黑" panose="020B0503020204020204" pitchFamily="34" charset="-122"/>
                <a:ea typeface="微软雅黑" panose="020B0503020204020204" pitchFamily="34" charset="-122"/>
              </a:rPr>
              <a:t>现状</a:t>
            </a: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DCQCN</a:t>
            </a: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Timely</a:t>
            </a:r>
            <a:r>
              <a:rPr lang="zh-CN" altLang="en-US" sz="800" dirty="0">
                <a:latin typeface="微软雅黑" panose="020B0503020204020204" pitchFamily="34" charset="-122"/>
                <a:ea typeface="微软雅黑" panose="020B0503020204020204" pitchFamily="34" charset="-122"/>
              </a:rPr>
              <a:t>等算法</a:t>
            </a:r>
            <a:endParaRPr lang="en-US" altLang="zh-CN" sz="800" dirty="0">
              <a:latin typeface="微软雅黑" panose="020B0503020204020204" pitchFamily="34" charset="-122"/>
              <a:ea typeface="微软雅黑" panose="020B0503020204020204" pitchFamily="34" charset="-122"/>
            </a:endParaRPr>
          </a:p>
          <a:p>
            <a:endParaRPr lang="en-US" altLang="zh-CN" sz="800" dirty="0">
              <a:latin typeface="微软雅黑" panose="020B0503020204020204" pitchFamily="34" charset="-122"/>
              <a:ea typeface="微软雅黑" panose="020B0503020204020204" pitchFamily="34" charset="-122"/>
            </a:endParaRPr>
          </a:p>
          <a:p>
            <a:r>
              <a:rPr lang="en-US" altLang="zh-CN" sz="800" b="1" dirty="0">
                <a:latin typeface="微软雅黑" panose="020B0503020204020204" pitchFamily="34" charset="-122"/>
                <a:ea typeface="微软雅黑" panose="020B0503020204020204" pitchFamily="34" charset="-122"/>
              </a:rPr>
              <a:t>UEC</a:t>
            </a:r>
            <a:r>
              <a:rPr lang="zh-CN" altLang="en-US" sz="800" dirty="0">
                <a:latin typeface="微软雅黑" panose="020B0503020204020204" pitchFamily="34" charset="-122"/>
                <a:ea typeface="微软雅黑" panose="020B0503020204020204" pitchFamily="34" charset="-122"/>
              </a:rPr>
              <a:t>：</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en-US" altLang="zh-CN" sz="800" dirty="0">
                <a:latin typeface="微软雅黑" panose="020B0503020204020204" pitchFamily="34" charset="-122"/>
                <a:ea typeface="微软雅黑" panose="020B0503020204020204" pitchFamily="34" charset="-122"/>
              </a:rPr>
              <a:t>1</a:t>
            </a:r>
            <a:r>
              <a:rPr lang="zh-CN" altLang="en-US" sz="800" dirty="0">
                <a:latin typeface="微软雅黑" panose="020B0503020204020204" pitchFamily="34" charset="-122"/>
                <a:ea typeface="微软雅黑" panose="020B0503020204020204" pitchFamily="34" charset="-122"/>
              </a:rPr>
              <a:t>当存在一个非拥塞路径时，快速的提升流量到线速</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en-US" altLang="zh-CN" sz="800" dirty="0">
                <a:latin typeface="微软雅黑" panose="020B0503020204020204" pitchFamily="34" charset="-122"/>
                <a:ea typeface="微软雅黑" panose="020B0503020204020204" pitchFamily="34" charset="-122"/>
              </a:rPr>
              <a:t>2</a:t>
            </a:r>
            <a:r>
              <a:rPr lang="zh-CN" altLang="en-US" sz="800" dirty="0">
                <a:latin typeface="微软雅黑" panose="020B0503020204020204" pitchFamily="34" charset="-122"/>
                <a:ea typeface="微软雅黑" panose="020B0503020204020204" pitchFamily="34" charset="-122"/>
              </a:rPr>
              <a:t>管理网络中</a:t>
            </a:r>
            <a:r>
              <a:rPr lang="en-US" altLang="zh-CN" sz="800" dirty="0">
                <a:latin typeface="微软雅黑" panose="020B0503020204020204" pitchFamily="34" charset="-122"/>
                <a:ea typeface="微软雅黑" panose="020B0503020204020204" pitchFamily="34" charset="-122"/>
              </a:rPr>
              <a:t>(fabric)</a:t>
            </a:r>
            <a:r>
              <a:rPr lang="zh-CN" altLang="en-US" sz="800" dirty="0">
                <a:latin typeface="微软雅黑" panose="020B0503020204020204" pitchFamily="34" charset="-122"/>
                <a:ea typeface="微软雅黑" panose="020B0503020204020204" pitchFamily="34" charset="-122"/>
              </a:rPr>
              <a:t>、最后一跳</a:t>
            </a:r>
            <a:r>
              <a:rPr lang="en-US" altLang="zh-CN" sz="800" dirty="0">
                <a:latin typeface="微软雅黑" panose="020B0503020204020204" pitchFamily="34" charset="-122"/>
                <a:ea typeface="微软雅黑" panose="020B0503020204020204" pitchFamily="34" charset="-122"/>
              </a:rPr>
              <a:t>(last hop)</a:t>
            </a:r>
            <a:r>
              <a:rPr lang="zh-CN" altLang="en-US" sz="800" dirty="0">
                <a:latin typeface="微软雅黑" panose="020B0503020204020204" pitchFamily="34" charset="-122"/>
                <a:ea typeface="微软雅黑" panose="020B0503020204020204" pitchFamily="34" charset="-122"/>
              </a:rPr>
              <a:t>的路径拥塞</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en-US" altLang="zh-CN" sz="800" dirty="0">
                <a:latin typeface="微软雅黑" panose="020B0503020204020204" pitchFamily="34" charset="-122"/>
                <a:ea typeface="微软雅黑" panose="020B0503020204020204" pitchFamily="34" charset="-122"/>
              </a:rPr>
              <a:t>3</a:t>
            </a:r>
            <a:r>
              <a:rPr lang="zh-CN" altLang="en-US" sz="800" dirty="0">
                <a:latin typeface="微软雅黑" panose="020B0503020204020204" pitchFamily="34" charset="-122"/>
                <a:ea typeface="微软雅黑" panose="020B0503020204020204" pitchFamily="34" charset="-122"/>
              </a:rPr>
              <a:t>在最终的</a:t>
            </a:r>
            <a:r>
              <a:rPr lang="en-US" altLang="zh-CN" sz="800" dirty="0" err="1">
                <a:latin typeface="微软雅黑" panose="020B0503020204020204" pitchFamily="34" charset="-122"/>
                <a:ea typeface="微软雅黑" panose="020B0503020204020204" pitchFamily="34" charset="-122"/>
              </a:rPr>
              <a:t>incast</a:t>
            </a:r>
            <a:r>
              <a:rPr lang="zh-CN" altLang="en-US" sz="800" dirty="0">
                <a:latin typeface="微软雅黑" panose="020B0503020204020204" pitchFamily="34" charset="-122"/>
                <a:ea typeface="微软雅黑" panose="020B0503020204020204" pitchFamily="34" charset="-122"/>
              </a:rPr>
              <a:t>多打</a:t>
            </a:r>
            <a:r>
              <a:rPr lang="en-US" altLang="zh-CN" sz="800" dirty="0">
                <a:latin typeface="微软雅黑" panose="020B0503020204020204" pitchFamily="34" charset="-122"/>
                <a:ea typeface="微软雅黑" panose="020B0503020204020204" pitchFamily="34" charset="-122"/>
              </a:rPr>
              <a:t>1</a:t>
            </a:r>
            <a:r>
              <a:rPr lang="zh-CN" altLang="en-US" sz="800" dirty="0">
                <a:latin typeface="微软雅黑" panose="020B0503020204020204" pitchFamily="34" charset="-122"/>
                <a:ea typeface="微软雅黑" panose="020B0503020204020204" pitchFamily="34" charset="-122"/>
              </a:rPr>
              <a:t>链路上，如何控制并解决它所导致的丢包、重传、尾延迟的问题</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en-US" altLang="zh-CN" sz="800" dirty="0">
                <a:latin typeface="微软雅黑" panose="020B0503020204020204" pitchFamily="34" charset="-122"/>
                <a:ea typeface="微软雅黑" panose="020B0503020204020204" pitchFamily="34" charset="-122"/>
              </a:rPr>
              <a:t>4</a:t>
            </a:r>
            <a:r>
              <a:rPr lang="zh-CN" altLang="en-US" sz="800" dirty="0">
                <a:latin typeface="微软雅黑" panose="020B0503020204020204" pitchFamily="34" charset="-122"/>
                <a:ea typeface="微软雅黑" panose="020B0503020204020204" pitchFamily="34" charset="-122"/>
              </a:rPr>
              <a:t>当组网扩大、流量发生变化时，免调优、免配置、免监控。</a:t>
            </a:r>
            <a:endParaRPr lang="en-US" altLang="zh-CN" sz="800" dirty="0">
              <a:latin typeface="微软雅黑" panose="020B0503020204020204" pitchFamily="34" charset="-122"/>
              <a:ea typeface="微软雅黑" panose="020B0503020204020204" pitchFamily="34" charset="-122"/>
            </a:endParaRPr>
          </a:p>
          <a:p>
            <a:endParaRPr lang="en-US" altLang="zh-CN" sz="800" dirty="0">
              <a:latin typeface="微软雅黑" panose="020B0503020204020204" pitchFamily="34" charset="-122"/>
              <a:ea typeface="微软雅黑" panose="020B0503020204020204" pitchFamily="34" charset="-122"/>
            </a:endParaRPr>
          </a:p>
          <a:p>
            <a:r>
              <a:rPr lang="zh-CN" altLang="en-US" sz="800" dirty="0">
                <a:solidFill>
                  <a:srgbClr val="3333FF"/>
                </a:solidFill>
                <a:latin typeface="微软雅黑" panose="020B0503020204020204" pitchFamily="34" charset="-122"/>
                <a:ea typeface="微软雅黑" panose="020B0503020204020204" pitchFamily="34" charset="-122"/>
              </a:rPr>
              <a:t>优化拥塞控制依赖端到端</a:t>
            </a:r>
            <a:r>
              <a:rPr lang="en-US" altLang="zh-CN" sz="800" dirty="0">
                <a:solidFill>
                  <a:srgbClr val="3333FF"/>
                </a:solidFill>
                <a:latin typeface="微软雅黑" panose="020B0503020204020204" pitchFamily="34" charset="-122"/>
                <a:ea typeface="微软雅黑" panose="020B0503020204020204" pitchFamily="34" charset="-122"/>
              </a:rPr>
              <a:t>telemetry</a:t>
            </a:r>
            <a:r>
              <a:rPr lang="zh-CN" altLang="en-US" sz="800" dirty="0">
                <a:solidFill>
                  <a:srgbClr val="3333FF"/>
                </a:solidFill>
                <a:latin typeface="微软雅黑" panose="020B0503020204020204" pitchFamily="34" charset="-122"/>
                <a:ea typeface="微软雅黑" panose="020B0503020204020204" pitchFamily="34" charset="-122"/>
              </a:rPr>
              <a:t>，提供拥塞位置、拥塞原因、缩短拥塞通知路径等。</a:t>
            </a:r>
            <a:endParaRPr lang="en-US" altLang="zh-CN" sz="800" dirty="0">
              <a:solidFill>
                <a:srgbClr val="3333FF"/>
              </a:solidFill>
              <a:latin typeface="微软雅黑" panose="020B0503020204020204" pitchFamily="34" charset="-122"/>
              <a:ea typeface="微软雅黑" panose="020B0503020204020204" pitchFamily="34" charset="-122"/>
            </a:endParaRPr>
          </a:p>
        </p:txBody>
      </p:sp>
      <p:sp>
        <p:nvSpPr>
          <p:cNvPr id="22" name="矩形 21"/>
          <p:cNvSpPr/>
          <p:nvPr/>
        </p:nvSpPr>
        <p:spPr>
          <a:xfrm>
            <a:off x="6783178" y="1491630"/>
            <a:ext cx="2160000" cy="2484000"/>
          </a:xfrm>
          <a:prstGeom prst="rect">
            <a:avLst/>
          </a:prstGeom>
          <a:solidFill>
            <a:schemeClr val="bg2">
              <a:lumMod val="20000"/>
              <a:lumOff val="80000"/>
            </a:schemeClr>
          </a:solidFill>
          <a:ln>
            <a:solidFill>
              <a:schemeClr val="bg2"/>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r>
              <a:rPr lang="zh-CN" altLang="en-US" sz="800" b="1" dirty="0">
                <a:latin typeface="微软雅黑" panose="020B0503020204020204" pitchFamily="34" charset="-122"/>
                <a:ea typeface="微软雅黑" panose="020B0503020204020204" pitchFamily="34" charset="-122"/>
              </a:rPr>
              <a:t>特性</a:t>
            </a:r>
            <a:r>
              <a:rPr lang="en-US" altLang="zh-CN" sz="800" b="1" dirty="0">
                <a:latin typeface="微软雅黑" panose="020B0503020204020204" pitchFamily="34" charset="-122"/>
                <a:ea typeface="微软雅黑" panose="020B0503020204020204" pitchFamily="34" charset="-122"/>
              </a:rPr>
              <a:t>4.UET</a:t>
            </a:r>
            <a:r>
              <a:rPr lang="zh-CN" altLang="en-US" sz="800" b="1" dirty="0">
                <a:latin typeface="微软雅黑" panose="020B0503020204020204" pitchFamily="34" charset="-122"/>
                <a:ea typeface="微软雅黑" panose="020B0503020204020204" pitchFamily="34" charset="-122"/>
              </a:rPr>
              <a:t>传输层</a:t>
            </a:r>
            <a:endParaRPr lang="en-US" altLang="zh-CN" sz="800" b="1"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Ultra </a:t>
            </a:r>
            <a:r>
              <a:rPr lang="en-US" altLang="zh-CN" sz="800" dirty="0" err="1">
                <a:latin typeface="微软雅黑" panose="020B0503020204020204" pitchFamily="34" charset="-122"/>
                <a:ea typeface="微软雅黑" panose="020B0503020204020204" pitchFamily="34" charset="-122"/>
              </a:rPr>
              <a:t>Ehternet</a:t>
            </a:r>
            <a:r>
              <a:rPr lang="en-US" altLang="zh-CN" sz="800" dirty="0">
                <a:latin typeface="微软雅黑" panose="020B0503020204020204" pitchFamily="34" charset="-122"/>
                <a:ea typeface="微软雅黑" panose="020B0503020204020204" pitchFamily="34" charset="-122"/>
              </a:rPr>
              <a:t> Transport</a:t>
            </a:r>
            <a:r>
              <a:rPr lang="zh-CN" altLang="en-US" sz="800" dirty="0">
                <a:latin typeface="微软雅黑" panose="020B0503020204020204" pitchFamily="34" charset="-122"/>
                <a:ea typeface="微软雅黑" panose="020B0503020204020204" pitchFamily="34" charset="-122"/>
              </a:rPr>
              <a:t>）</a:t>
            </a:r>
            <a:endParaRPr lang="en-US" altLang="zh-CN" sz="800" dirty="0">
              <a:latin typeface="微软雅黑" panose="020B0503020204020204" pitchFamily="34" charset="-122"/>
              <a:ea typeface="微软雅黑" panose="020B0503020204020204" pitchFamily="34" charset="-122"/>
            </a:endParaRPr>
          </a:p>
          <a:p>
            <a:pPr algn="ctr"/>
            <a:endParaRPr lang="en-US" altLang="zh-CN" sz="800" dirty="0">
              <a:latin typeface="微软雅黑" panose="020B0503020204020204" pitchFamily="34" charset="-122"/>
              <a:ea typeface="微软雅黑" panose="020B0503020204020204" pitchFamily="34" charset="-122"/>
            </a:endParaRPr>
          </a:p>
          <a:p>
            <a:r>
              <a:rPr lang="zh-CN" altLang="en-US" sz="800" b="1" dirty="0">
                <a:latin typeface="微软雅黑" panose="020B0503020204020204" pitchFamily="34" charset="-122"/>
                <a:ea typeface="微软雅黑" panose="020B0503020204020204" pitchFamily="34" charset="-122"/>
              </a:rPr>
              <a:t>现状</a:t>
            </a:r>
            <a:r>
              <a:rPr lang="zh-CN" altLang="en-US" sz="800" dirty="0">
                <a:latin typeface="微软雅黑" panose="020B0503020204020204" pitchFamily="34" charset="-122"/>
                <a:ea typeface="微软雅黑" panose="020B0503020204020204" pitchFamily="34" charset="-122"/>
              </a:rPr>
              <a:t>：</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en-US" altLang="zh-CN" sz="800" dirty="0">
                <a:latin typeface="微软雅黑" panose="020B0503020204020204" pitchFamily="34" charset="-122"/>
                <a:ea typeface="微软雅黑" panose="020B0503020204020204" pitchFamily="34" charset="-122"/>
              </a:rPr>
              <a:t>1RDMA</a:t>
            </a:r>
            <a:r>
              <a:rPr lang="zh-CN" altLang="en-US" sz="800" dirty="0">
                <a:latin typeface="微软雅黑" panose="020B0503020204020204" pitchFamily="34" charset="-122"/>
                <a:ea typeface="微软雅黑" panose="020B0503020204020204" pitchFamily="34" charset="-122"/>
              </a:rPr>
              <a:t>的</a:t>
            </a:r>
            <a:r>
              <a:rPr lang="en-US" altLang="zh-CN" sz="800" dirty="0">
                <a:latin typeface="微软雅黑" panose="020B0503020204020204" pitchFamily="34" charset="-122"/>
                <a:ea typeface="微软雅黑" panose="020B0503020204020204" pitchFamily="34" charset="-122"/>
              </a:rPr>
              <a:t>go-back-N</a:t>
            </a:r>
            <a:r>
              <a:rPr lang="zh-CN" altLang="en-US" sz="800" dirty="0">
                <a:latin typeface="微软雅黑" panose="020B0503020204020204" pitchFamily="34" charset="-122"/>
                <a:ea typeface="微软雅黑" panose="020B0503020204020204" pitchFamily="34" charset="-122"/>
              </a:rPr>
              <a:t>要求</a:t>
            </a:r>
            <a:r>
              <a:rPr lang="en-US" altLang="zh-CN" sz="800" dirty="0">
                <a:latin typeface="微软雅黑" panose="020B0503020204020204" pitchFamily="34" charset="-122"/>
                <a:ea typeface="微软雅黑" panose="020B0503020204020204" pitchFamily="34" charset="-122"/>
              </a:rPr>
              <a:t>lossless</a:t>
            </a: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lossless</a:t>
            </a:r>
            <a:r>
              <a:rPr lang="zh-CN" altLang="en-US" sz="800" dirty="0">
                <a:latin typeface="微软雅黑" panose="020B0503020204020204" pitchFamily="34" charset="-122"/>
                <a:ea typeface="微软雅黑" panose="020B0503020204020204" pitchFamily="34" charset="-122"/>
              </a:rPr>
              <a:t>要求</a:t>
            </a:r>
            <a:r>
              <a:rPr lang="en-US" altLang="zh-CN" sz="800" dirty="0">
                <a:latin typeface="微软雅黑" panose="020B0503020204020204" pitchFamily="34" charset="-122"/>
                <a:ea typeface="微软雅黑" panose="020B0503020204020204" pitchFamily="34" charset="-122"/>
              </a:rPr>
              <a:t>PFC</a:t>
            </a: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PFC</a:t>
            </a:r>
            <a:r>
              <a:rPr lang="zh-CN" altLang="en-US" sz="800" dirty="0">
                <a:latin typeface="微软雅黑" panose="020B0503020204020204" pitchFamily="34" charset="-122"/>
                <a:ea typeface="微软雅黑" panose="020B0503020204020204" pitchFamily="34" charset="-122"/>
              </a:rPr>
              <a:t>带来需要持续对网络优化和监控等问题，导致了高</a:t>
            </a:r>
            <a:r>
              <a:rPr lang="en-US" altLang="zh-CN" sz="800" dirty="0">
                <a:latin typeface="微软雅黑" panose="020B0503020204020204" pitchFamily="34" charset="-122"/>
                <a:ea typeface="微软雅黑" panose="020B0503020204020204" pitchFamily="34" charset="-122"/>
              </a:rPr>
              <a:t>TCO</a:t>
            </a:r>
            <a:r>
              <a:rPr lang="zh-CN" altLang="en-US" sz="800" dirty="0">
                <a:latin typeface="微软雅黑" panose="020B0503020204020204" pitchFamily="34" charset="-122"/>
                <a:ea typeface="微软雅黑" panose="020B0503020204020204" pitchFamily="34" charset="-122"/>
              </a:rPr>
              <a:t>。</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en-US" altLang="zh-CN" sz="800" dirty="0">
                <a:latin typeface="微软雅黑" panose="020B0503020204020204" pitchFamily="34" charset="-122"/>
                <a:ea typeface="微软雅黑" panose="020B0503020204020204" pitchFamily="34" charset="-122"/>
              </a:rPr>
              <a:t>2.RDMA</a:t>
            </a:r>
            <a:r>
              <a:rPr lang="zh-CN" altLang="en-US" sz="800" dirty="0">
                <a:latin typeface="微软雅黑" panose="020B0503020204020204" pitchFamily="34" charset="-122"/>
                <a:ea typeface="微软雅黑" panose="020B0503020204020204" pitchFamily="34" charset="-122"/>
              </a:rPr>
              <a:t>的</a:t>
            </a:r>
            <a:r>
              <a:rPr lang="en-US" altLang="zh-CN" sz="800" dirty="0">
                <a:latin typeface="微软雅黑" panose="020B0503020204020204" pitchFamily="34" charset="-122"/>
                <a:ea typeface="微软雅黑" panose="020B0503020204020204" pitchFamily="34" charset="-122"/>
              </a:rPr>
              <a:t>RC</a:t>
            </a:r>
            <a:r>
              <a:rPr lang="zh-CN" altLang="en-US" sz="800" dirty="0">
                <a:latin typeface="微软雅黑" panose="020B0503020204020204" pitchFamily="34" charset="-122"/>
                <a:ea typeface="微软雅黑" panose="020B0503020204020204" pitchFamily="34" charset="-122"/>
              </a:rPr>
              <a:t>传输模式下，在硬件卸载方面效率受限。</a:t>
            </a:r>
            <a:endParaRPr lang="en-US" altLang="zh-CN" sz="800" dirty="0">
              <a:latin typeface="微软雅黑" panose="020B0503020204020204" pitchFamily="34" charset="-122"/>
              <a:ea typeface="微软雅黑" panose="020B0503020204020204" pitchFamily="34" charset="-122"/>
            </a:endParaRPr>
          </a:p>
          <a:p>
            <a:endParaRPr lang="en-US" altLang="zh-CN" sz="800" dirty="0">
              <a:latin typeface="微软雅黑" panose="020B0503020204020204" pitchFamily="34" charset="-122"/>
              <a:ea typeface="微软雅黑" panose="020B0503020204020204" pitchFamily="34" charset="-122"/>
            </a:endParaRPr>
          </a:p>
          <a:p>
            <a:r>
              <a:rPr lang="en-US" altLang="zh-CN" sz="800" b="1" dirty="0">
                <a:latin typeface="微软雅黑" panose="020B0503020204020204" pitchFamily="34" charset="-122"/>
                <a:ea typeface="微软雅黑" panose="020B0503020204020204" pitchFamily="34" charset="-122"/>
              </a:rPr>
              <a:t>UEC</a:t>
            </a:r>
            <a:r>
              <a:rPr lang="zh-CN" altLang="en-US" sz="800" dirty="0">
                <a:latin typeface="微软雅黑" panose="020B0503020204020204" pitchFamily="34" charset="-122"/>
                <a:ea typeface="微软雅黑" panose="020B0503020204020204" pitchFamily="34" charset="-122"/>
              </a:rPr>
              <a:t>：设计新传输层，主要原则为</a:t>
            </a:r>
            <a:r>
              <a:rPr lang="en-US" altLang="zh-CN" sz="800" dirty="0">
                <a:latin typeface="微软雅黑" panose="020B0503020204020204" pitchFamily="34" charset="-122"/>
                <a:ea typeface="微软雅黑" panose="020B0503020204020204" pitchFamily="34" charset="-122"/>
              </a:rPr>
              <a:t>1</a:t>
            </a:r>
            <a:r>
              <a:rPr lang="zh-CN" altLang="en-US" sz="800" dirty="0">
                <a:latin typeface="微软雅黑" panose="020B0503020204020204" pitchFamily="34" charset="-122"/>
                <a:ea typeface="微软雅黑" panose="020B0503020204020204" pitchFamily="34" charset="-122"/>
              </a:rPr>
              <a:t>支持丢包恢复，</a:t>
            </a:r>
            <a:r>
              <a:rPr lang="en-US" altLang="zh-CN" sz="800" dirty="0">
                <a:latin typeface="微软雅黑" panose="020B0503020204020204" pitchFamily="34" charset="-122"/>
                <a:ea typeface="微软雅黑" panose="020B0503020204020204" pitchFamily="34" charset="-122"/>
              </a:rPr>
              <a:t>2</a:t>
            </a:r>
            <a:r>
              <a:rPr lang="zh-CN" altLang="en-US" sz="800" dirty="0">
                <a:latin typeface="微软雅黑" panose="020B0503020204020204" pitchFamily="34" charset="-122"/>
                <a:ea typeface="微软雅黑" panose="020B0503020204020204" pitchFamily="34" charset="-122"/>
              </a:rPr>
              <a:t>支持无</a:t>
            </a:r>
            <a:r>
              <a:rPr lang="en-US" altLang="zh-CN" sz="800" dirty="0">
                <a:latin typeface="微软雅黑" panose="020B0503020204020204" pitchFamily="34" charset="-122"/>
                <a:ea typeface="微软雅黑" panose="020B0503020204020204" pitchFamily="34" charset="-122"/>
              </a:rPr>
              <a:t>PFC</a:t>
            </a:r>
            <a:r>
              <a:rPr lang="zh-CN" altLang="en-US" sz="800" dirty="0">
                <a:latin typeface="微软雅黑" panose="020B0503020204020204" pitchFamily="34" charset="-122"/>
                <a:ea typeface="微软雅黑" panose="020B0503020204020204" pitchFamily="34" charset="-122"/>
              </a:rPr>
              <a:t>的网络。主要特点：</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zh-CN" altLang="en-US" sz="800" dirty="0">
                <a:latin typeface="微软雅黑" panose="020B0503020204020204" pitchFamily="34" charset="-122"/>
                <a:ea typeface="微软雅黑" panose="020B0503020204020204" pitchFamily="34" charset="-122"/>
              </a:rPr>
              <a:t>开放协议，运行在</a:t>
            </a:r>
            <a:r>
              <a:rPr lang="en-US" altLang="zh-CN" sz="800" dirty="0">
                <a:latin typeface="微软雅黑" panose="020B0503020204020204" pitchFamily="34" charset="-122"/>
                <a:ea typeface="微软雅黑" panose="020B0503020204020204" pitchFamily="34" charset="-122"/>
              </a:rPr>
              <a:t>IP/</a:t>
            </a:r>
            <a:r>
              <a:rPr lang="en-US" altLang="zh-CN" sz="800" dirty="0" err="1">
                <a:latin typeface="微软雅黑" panose="020B0503020204020204" pitchFamily="34" charset="-122"/>
                <a:ea typeface="微软雅黑" panose="020B0503020204020204" pitchFamily="34" charset="-122"/>
              </a:rPr>
              <a:t>ethernet</a:t>
            </a:r>
            <a:r>
              <a:rPr lang="zh-CN" altLang="en-US" sz="800" dirty="0">
                <a:latin typeface="微软雅黑" panose="020B0503020204020204" pitchFamily="34" charset="-122"/>
                <a:ea typeface="微软雅黑" panose="020B0503020204020204" pitchFamily="34" charset="-122"/>
              </a:rPr>
              <a:t>协议上</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zh-CN" altLang="en-US" sz="800" dirty="0">
                <a:latin typeface="微软雅黑" panose="020B0503020204020204" pitchFamily="34" charset="-122"/>
                <a:ea typeface="微软雅黑" panose="020B0503020204020204" pitchFamily="34" charset="-122"/>
              </a:rPr>
              <a:t>消除</a:t>
            </a:r>
            <a:r>
              <a:rPr lang="en-US" altLang="zh-CN" sz="800" dirty="0">
                <a:latin typeface="微软雅黑" panose="020B0503020204020204" pitchFamily="34" charset="-122"/>
                <a:ea typeface="微软雅黑" panose="020B0503020204020204" pitchFamily="34" charset="-122"/>
              </a:rPr>
              <a:t>PFC</a:t>
            </a:r>
            <a:r>
              <a:rPr lang="zh-CN" altLang="en-US" sz="800" dirty="0">
                <a:latin typeface="微软雅黑" panose="020B0503020204020204" pitchFamily="34" charset="-122"/>
                <a:ea typeface="微软雅黑" panose="020B0503020204020204" pitchFamily="34" charset="-122"/>
              </a:rPr>
              <a:t>、负载均衡、路由技术</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zh-CN" altLang="en-US" sz="800" dirty="0">
                <a:latin typeface="微软雅黑" panose="020B0503020204020204" pitchFamily="34" charset="-122"/>
                <a:ea typeface="微软雅黑" panose="020B0503020204020204" pitchFamily="34" charset="-122"/>
              </a:rPr>
              <a:t>精确流速控制，允许传输层快速提升至线速转发</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en-US" altLang="zh-CN" sz="800" dirty="0">
                <a:latin typeface="微软雅黑" panose="020B0503020204020204" pitchFamily="34" charset="-122"/>
                <a:ea typeface="微软雅黑" panose="020B0503020204020204" pitchFamily="34" charset="-122"/>
              </a:rPr>
              <a:t>API</a:t>
            </a:r>
            <a:r>
              <a:rPr lang="zh-CN" altLang="en-US" sz="800" dirty="0">
                <a:latin typeface="微软雅黑" panose="020B0503020204020204" pitchFamily="34" charset="-122"/>
                <a:ea typeface="微软雅黑" panose="020B0503020204020204" pitchFamily="34" charset="-122"/>
              </a:rPr>
              <a:t>支持乱序发送、保序接收</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zh-CN" altLang="en-US" sz="800" dirty="0">
                <a:latin typeface="微软雅黑" panose="020B0503020204020204" pitchFamily="34" charset="-122"/>
                <a:ea typeface="微软雅黑" panose="020B0503020204020204" pitchFamily="34" charset="-122"/>
              </a:rPr>
              <a:t>最大规模支持</a:t>
            </a:r>
            <a:r>
              <a:rPr lang="en-US" altLang="zh-CN" sz="800" dirty="0">
                <a:latin typeface="微软雅黑" panose="020B0503020204020204" pitchFamily="34" charset="-122"/>
                <a:ea typeface="微软雅黑" panose="020B0503020204020204" pitchFamily="34" charset="-122"/>
              </a:rPr>
              <a:t>1,000,000</a:t>
            </a:r>
            <a:r>
              <a:rPr lang="zh-CN" altLang="en-US" sz="800" dirty="0">
                <a:latin typeface="微软雅黑" panose="020B0503020204020204" pitchFamily="34" charset="-122"/>
                <a:ea typeface="微软雅黑" panose="020B0503020204020204" pitchFamily="34" charset="-122"/>
              </a:rPr>
              <a:t>结点</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zh-CN" altLang="en-US" sz="800" dirty="0">
                <a:latin typeface="微软雅黑" panose="020B0503020204020204" pitchFamily="34" charset="-122"/>
                <a:ea typeface="微软雅黑" panose="020B0503020204020204" pitchFamily="34" charset="-122"/>
              </a:rPr>
              <a:t>提供最佳网络利用率，免调优</a:t>
            </a:r>
            <a:endParaRPr lang="en-US" altLang="zh-CN" sz="800" dirty="0">
              <a:latin typeface="微软雅黑" panose="020B0503020204020204" pitchFamily="34" charset="-122"/>
              <a:ea typeface="微软雅黑" panose="020B0503020204020204" pitchFamily="34" charset="-122"/>
            </a:endParaRPr>
          </a:p>
          <a:p>
            <a:pPr marL="90488" indent="-90488">
              <a:buFont typeface="+mj-lt"/>
              <a:buAutoNum type="arabicPeriod"/>
            </a:pPr>
            <a:r>
              <a:rPr lang="en-US" altLang="zh-CN" sz="800" dirty="0">
                <a:latin typeface="微软雅黑" panose="020B0503020204020204" pitchFamily="34" charset="-122"/>
                <a:ea typeface="微软雅黑" panose="020B0503020204020204" pitchFamily="34" charset="-122"/>
              </a:rPr>
              <a:t> </a:t>
            </a:r>
            <a:r>
              <a:rPr lang="zh-CN" altLang="en-US" sz="800" dirty="0">
                <a:latin typeface="微软雅黑" panose="020B0503020204020204" pitchFamily="34" charset="-122"/>
                <a:ea typeface="微软雅黑" panose="020B0503020204020204" pitchFamily="34" charset="-122"/>
              </a:rPr>
              <a:t>传输层支持流量加密和认证</a:t>
            </a:r>
            <a:endParaRPr lang="en-US" altLang="zh-CN" sz="800" dirty="0">
              <a:latin typeface="微软雅黑" panose="020B0503020204020204" pitchFamily="34" charset="-122"/>
              <a:ea typeface="微软雅黑" panose="020B0503020204020204" pitchFamily="34" charset="-122"/>
            </a:endParaRPr>
          </a:p>
        </p:txBody>
      </p:sp>
      <p:sp>
        <p:nvSpPr>
          <p:cNvPr id="30" name="矩形 29"/>
          <p:cNvSpPr/>
          <p:nvPr/>
        </p:nvSpPr>
        <p:spPr>
          <a:xfrm>
            <a:off x="679548" y="871674"/>
            <a:ext cx="6169959" cy="830997"/>
          </a:xfrm>
          <a:prstGeom prst="rect">
            <a:avLst/>
          </a:prstGeom>
        </p:spPr>
        <p:txBody>
          <a:bodyPr wrap="none">
            <a:spAutoFit/>
          </a:bodyPr>
          <a:lstStyle/>
          <a:p>
            <a:pPr marL="171450" indent="-171450">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UEC</a:t>
            </a:r>
            <a:r>
              <a:rPr lang="zh-CN" altLang="en-US" sz="1200" dirty="0">
                <a:latin typeface="微软雅黑" panose="020B0503020204020204" pitchFamily="34" charset="-122"/>
                <a:ea typeface="微软雅黑" panose="020B0503020204020204" pitchFamily="34" charset="-122"/>
              </a:rPr>
              <a:t>全称</a:t>
            </a:r>
            <a:r>
              <a:rPr lang="en-US" altLang="zh-CN" sz="1200" dirty="0" err="1">
                <a:latin typeface="微软雅黑" panose="020B0503020204020204" pitchFamily="34" charset="-122"/>
                <a:ea typeface="微软雅黑" panose="020B0503020204020204" pitchFamily="34" charset="-122"/>
              </a:rPr>
              <a:t>Ulrtra</a:t>
            </a:r>
            <a:r>
              <a:rPr lang="en-US" altLang="zh-CN" sz="1200" dirty="0">
                <a:latin typeface="微软雅黑" panose="020B0503020204020204" pitchFamily="34" charset="-122"/>
                <a:ea typeface="微软雅黑" panose="020B0503020204020204" pitchFamily="34" charset="-122"/>
              </a:rPr>
              <a:t> Ethernet</a:t>
            </a:r>
            <a:r>
              <a:rPr lang="zh-CN" altLang="en-US" sz="1200" dirty="0">
                <a:latin typeface="微软雅黑" panose="020B0503020204020204" pitchFamily="34" charset="-122"/>
                <a:ea typeface="微软雅黑" panose="020B0503020204020204" pitchFamily="34" charset="-122"/>
              </a:rPr>
              <a:t>，面向</a:t>
            </a:r>
            <a:r>
              <a:rPr lang="en-US" altLang="zh-CN" sz="1200" dirty="0">
                <a:latin typeface="微软雅黑" panose="020B0503020204020204" pitchFamily="34" charset="-122"/>
                <a:ea typeface="微软雅黑" panose="020B0503020204020204" pitchFamily="34" charset="-122"/>
              </a:rPr>
              <a:t>HPC</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AI</a:t>
            </a:r>
            <a:r>
              <a:rPr lang="zh-CN" altLang="en-US" sz="1200" dirty="0">
                <a:latin typeface="微软雅黑" panose="020B0503020204020204" pitchFamily="34" charset="-122"/>
                <a:ea typeface="微软雅黑" panose="020B0503020204020204" pitchFamily="34" charset="-122"/>
              </a:rPr>
              <a:t>大模型训练</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千卡集群规模</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的新以太网技术</a:t>
            </a:r>
            <a:endParaRPr lang="en-US" altLang="zh-CN" sz="12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UEC</a:t>
            </a:r>
            <a:r>
              <a:rPr lang="zh-CN" altLang="en-US" sz="1200" dirty="0">
                <a:latin typeface="微软雅黑" panose="020B0503020204020204" pitchFamily="34" charset="-122"/>
                <a:ea typeface="微软雅黑" panose="020B0503020204020204" pitchFamily="34" charset="-122"/>
              </a:rPr>
              <a:t>设计面向</a:t>
            </a:r>
            <a:r>
              <a:rPr lang="en-US" altLang="zh-CN" sz="1200" dirty="0">
                <a:latin typeface="微软雅黑" panose="020B0503020204020204" pitchFamily="34" charset="-122"/>
                <a:ea typeface="微软雅黑" panose="020B0503020204020204" pitchFamily="34" charset="-122"/>
              </a:rPr>
              <a:t>800G</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1.6T</a:t>
            </a:r>
            <a:r>
              <a:rPr lang="zh-CN" altLang="en-US" sz="1200" dirty="0">
                <a:latin typeface="微软雅黑" panose="020B0503020204020204" pitchFamily="34" charset="-122"/>
                <a:ea typeface="微软雅黑" panose="020B0503020204020204" pitchFamily="34" charset="-122"/>
              </a:rPr>
              <a:t>带宽网络</a:t>
            </a:r>
            <a:endParaRPr lang="en-US" altLang="zh-CN" sz="12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目前尚处于草案阶段</a:t>
            </a:r>
            <a:endParaRPr lang="en-US" altLang="zh-CN" sz="12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AA792F9-4332-4129-A2D6-05AE717DA416}"/>
              </a:ext>
            </a:extLst>
          </p:cNvPr>
          <p:cNvSpPr txBox="1"/>
          <p:nvPr/>
        </p:nvSpPr>
        <p:spPr>
          <a:xfrm>
            <a:off x="282477" y="4046271"/>
            <a:ext cx="8206078" cy="869469"/>
          </a:xfrm>
          <a:prstGeom prst="rect">
            <a:avLst/>
          </a:prstGeom>
          <a:noFill/>
          <a:ln>
            <a:solidFill>
              <a:srgbClr val="FF0000"/>
            </a:solidFill>
          </a:ln>
        </p:spPr>
        <p:txBody>
          <a:bodyPr wrap="square" rtlCol="0">
            <a:spAutoFit/>
          </a:bodyPr>
          <a:lstStyle/>
          <a:p>
            <a:pPr>
              <a:spcAft>
                <a:spcPts val="0"/>
              </a:spcAft>
            </a:pPr>
            <a:r>
              <a:rPr lang="zh-CN" altLang="en-US" sz="1050" b="1" dirty="0">
                <a:latin typeface="微软雅黑" panose="020B0503020204020204" pitchFamily="34" charset="-122"/>
                <a:ea typeface="微软雅黑" panose="020B0503020204020204" pitchFamily="34" charset="-122"/>
              </a:rPr>
              <a:t>未来</a:t>
            </a:r>
            <a:r>
              <a:rPr lang="en-US" altLang="zh-CN" sz="1050" b="1" dirty="0">
                <a:latin typeface="微软雅黑" panose="020B0503020204020204" pitchFamily="34" charset="-122"/>
                <a:ea typeface="微软雅黑" panose="020B0503020204020204" pitchFamily="34" charset="-122"/>
              </a:rPr>
              <a:t>AI</a:t>
            </a:r>
            <a:r>
              <a:rPr lang="zh-CN" altLang="en-US" sz="1050" b="1" dirty="0">
                <a:latin typeface="微软雅黑" panose="020B0503020204020204" pitchFamily="34" charset="-122"/>
                <a:ea typeface="微软雅黑" panose="020B0503020204020204" pitchFamily="34" charset="-122"/>
              </a:rPr>
              <a:t>和</a:t>
            </a:r>
            <a:r>
              <a:rPr lang="en-US" altLang="zh-CN" sz="1050" b="1" dirty="0">
                <a:latin typeface="微软雅黑" panose="020B0503020204020204" pitchFamily="34" charset="-122"/>
                <a:ea typeface="微软雅黑" panose="020B0503020204020204" pitchFamily="34" charset="-122"/>
              </a:rPr>
              <a:t>HPC</a:t>
            </a:r>
            <a:r>
              <a:rPr lang="zh-CN" altLang="en-US" sz="1050" b="1" dirty="0">
                <a:latin typeface="微软雅黑" panose="020B0503020204020204" pitchFamily="34" charset="-122"/>
                <a:ea typeface="微软雅黑" panose="020B0503020204020204" pitchFamily="34" charset="-122"/>
              </a:rPr>
              <a:t>网络的关键技术：</a:t>
            </a:r>
            <a:endParaRPr lang="en-US" altLang="zh-CN" sz="1050" b="1" dirty="0">
              <a:latin typeface="微软雅黑" panose="020B0503020204020204" pitchFamily="34" charset="-122"/>
              <a:ea typeface="微软雅黑" panose="020B0503020204020204" pitchFamily="34" charset="-122"/>
            </a:endParaRPr>
          </a:p>
          <a:p>
            <a:pPr marL="285750" indent="-285750">
              <a:spcAft>
                <a:spcPts val="0"/>
              </a:spcAft>
              <a:buFont typeface="+mj-lt"/>
              <a:buAutoNum type="arabicPeriod"/>
            </a:pPr>
            <a:r>
              <a:rPr lang="en-US" altLang="zh-CN" sz="800" dirty="0">
                <a:latin typeface="微软雅黑" panose="020B0503020204020204" pitchFamily="34" charset="-122"/>
                <a:ea typeface="微软雅黑" panose="020B0503020204020204" pitchFamily="34" charset="-122"/>
              </a:rPr>
              <a:t>Multi-pathing and packet spraying——</a:t>
            </a:r>
            <a:r>
              <a:rPr lang="zh-CN" altLang="en-US" sz="800" b="1" dirty="0">
                <a:latin typeface="微软雅黑" panose="020B0503020204020204" pitchFamily="34" charset="-122"/>
                <a:ea typeface="微软雅黑" panose="020B0503020204020204" pitchFamily="34" charset="-122"/>
              </a:rPr>
              <a:t>多路径和数据包分流，平衡的使用所有网络路径</a:t>
            </a:r>
            <a:endParaRPr lang="en-US" altLang="zh-CN" sz="800" b="1" dirty="0">
              <a:latin typeface="微软雅黑" panose="020B0503020204020204" pitchFamily="34" charset="-122"/>
              <a:ea typeface="微软雅黑" panose="020B0503020204020204" pitchFamily="34" charset="-122"/>
            </a:endParaRPr>
          </a:p>
          <a:p>
            <a:pPr marL="285750" indent="-285750">
              <a:spcAft>
                <a:spcPts val="0"/>
              </a:spcAft>
              <a:buFont typeface="+mj-lt"/>
              <a:buAutoNum type="arabicPeriod"/>
            </a:pPr>
            <a:r>
              <a:rPr lang="en-US" altLang="zh-CN" sz="800" dirty="0">
                <a:latin typeface="微软雅黑" panose="020B0503020204020204" pitchFamily="34" charset="-122"/>
                <a:ea typeface="微软雅黑" panose="020B0503020204020204" pitchFamily="34" charset="-122"/>
              </a:rPr>
              <a:t>Flexible delivery order——</a:t>
            </a:r>
            <a:r>
              <a:rPr lang="zh-CN" altLang="en-US" sz="800" b="1" dirty="0">
                <a:latin typeface="微软雅黑" panose="020B0503020204020204" pitchFamily="34" charset="-122"/>
                <a:ea typeface="微软雅黑" panose="020B0503020204020204" pitchFamily="34" charset="-122"/>
              </a:rPr>
              <a:t>乱序转发，是减少尾部延迟的关键</a:t>
            </a:r>
            <a:endParaRPr lang="en-US" altLang="zh-CN" sz="800" b="1" dirty="0">
              <a:latin typeface="微软雅黑" panose="020B0503020204020204" pitchFamily="34" charset="-122"/>
              <a:ea typeface="微软雅黑" panose="020B0503020204020204" pitchFamily="34" charset="-122"/>
            </a:endParaRPr>
          </a:p>
          <a:p>
            <a:pPr marL="285750" indent="-285750">
              <a:spcAft>
                <a:spcPts val="0"/>
              </a:spcAft>
              <a:buFont typeface="+mj-lt"/>
              <a:buAutoNum type="arabicPeriod"/>
            </a:pPr>
            <a:r>
              <a:rPr lang="en-US" altLang="zh-CN" sz="800" dirty="0">
                <a:latin typeface="微软雅黑" panose="020B0503020204020204" pitchFamily="34" charset="-122"/>
                <a:ea typeface="微软雅黑" panose="020B0503020204020204" pitchFamily="34" charset="-122"/>
              </a:rPr>
              <a:t>Modern congestion control mechanisms——</a:t>
            </a:r>
            <a:r>
              <a:rPr lang="zh-CN" altLang="en-US" sz="800" b="1" dirty="0">
                <a:latin typeface="微软雅黑" panose="020B0503020204020204" pitchFamily="34" charset="-122"/>
                <a:ea typeface="微软雅黑" panose="020B0503020204020204" pitchFamily="34" charset="-122"/>
              </a:rPr>
              <a:t>拥塞控制，现有的拥塞控制算法均不能满足</a:t>
            </a:r>
            <a:r>
              <a:rPr lang="en-US" altLang="zh-CN" sz="800" b="1" dirty="0">
                <a:latin typeface="微软雅黑" panose="020B0503020204020204" pitchFamily="34" charset="-122"/>
                <a:ea typeface="微软雅黑" panose="020B0503020204020204" pitchFamily="34" charset="-122"/>
              </a:rPr>
              <a:t>AI</a:t>
            </a:r>
            <a:r>
              <a:rPr lang="zh-CN" altLang="en-US" sz="800" b="1" dirty="0">
                <a:latin typeface="微软雅黑" panose="020B0503020204020204" pitchFamily="34" charset="-122"/>
                <a:ea typeface="微软雅黑" panose="020B0503020204020204" pitchFamily="34" charset="-122"/>
              </a:rPr>
              <a:t>的所有需求</a:t>
            </a:r>
            <a:endParaRPr lang="en-US" altLang="zh-CN" sz="800" b="1" dirty="0">
              <a:latin typeface="微软雅黑" panose="020B0503020204020204" pitchFamily="34" charset="-122"/>
              <a:ea typeface="微软雅黑" panose="020B0503020204020204" pitchFamily="34" charset="-122"/>
            </a:endParaRPr>
          </a:p>
          <a:p>
            <a:pPr marL="285750" indent="-285750">
              <a:spcAft>
                <a:spcPts val="0"/>
              </a:spcAft>
              <a:buFont typeface="+mj-lt"/>
              <a:buAutoNum type="arabicPeriod"/>
            </a:pPr>
            <a:r>
              <a:rPr lang="en-US" altLang="zh-CN" sz="800" dirty="0">
                <a:latin typeface="微软雅黑" panose="020B0503020204020204" pitchFamily="34" charset="-122"/>
                <a:ea typeface="微软雅黑" panose="020B0503020204020204" pitchFamily="34" charset="-122"/>
              </a:rPr>
              <a:t>End-to-end telemetry——</a:t>
            </a:r>
            <a:r>
              <a:rPr lang="zh-CN" altLang="en-US" sz="800" b="1" dirty="0">
                <a:latin typeface="微软雅黑" panose="020B0503020204020204" pitchFamily="34" charset="-122"/>
                <a:ea typeface="微软雅黑" panose="020B0503020204020204" pitchFamily="34" charset="-122"/>
              </a:rPr>
              <a:t>端到端测量，用于拥塞控制</a:t>
            </a:r>
            <a:endParaRPr lang="en-US" altLang="zh-CN" sz="800" b="1" dirty="0">
              <a:latin typeface="微软雅黑" panose="020B0503020204020204" pitchFamily="34" charset="-122"/>
              <a:ea typeface="微软雅黑" panose="020B0503020204020204" pitchFamily="34" charset="-122"/>
            </a:endParaRPr>
          </a:p>
          <a:p>
            <a:pPr marL="285750" indent="-285750">
              <a:spcAft>
                <a:spcPts val="0"/>
              </a:spcAft>
              <a:buFont typeface="+mj-lt"/>
              <a:buAutoNum type="arabicPeriod"/>
            </a:pPr>
            <a:r>
              <a:rPr lang="en-US" altLang="zh-CN" sz="800" dirty="0">
                <a:latin typeface="微软雅黑" panose="020B0503020204020204" pitchFamily="34" charset="-122"/>
                <a:ea typeface="微软雅黑" panose="020B0503020204020204" pitchFamily="34" charset="-122"/>
              </a:rPr>
              <a:t>Larger scale, stability, and reliability——</a:t>
            </a:r>
            <a:r>
              <a:rPr lang="zh-CN" altLang="en-US" sz="800" b="1" dirty="0">
                <a:latin typeface="微软雅黑" panose="020B0503020204020204" pitchFamily="34" charset="-122"/>
                <a:ea typeface="微软雅黑" panose="020B0503020204020204" pitchFamily="34" charset="-122"/>
              </a:rPr>
              <a:t>大规模，稳定，可靠</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9957328"/>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中移动</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GSE</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Global Scheduling Ethernet</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）全调度以太网</a:t>
            </a:r>
          </a:p>
        </p:txBody>
      </p:sp>
      <p:sp>
        <p:nvSpPr>
          <p:cNvPr id="3" name="文本框 2">
            <a:extLst>
              <a:ext uri="{FF2B5EF4-FFF2-40B4-BE49-F238E27FC236}">
                <a16:creationId xmlns:a16="http://schemas.microsoft.com/office/drawing/2014/main" id="{D4310C4F-7782-4FFB-A9C3-73A0B0CED6C8}"/>
              </a:ext>
            </a:extLst>
          </p:cNvPr>
          <p:cNvSpPr txBox="1"/>
          <p:nvPr/>
        </p:nvSpPr>
        <p:spPr>
          <a:xfrm>
            <a:off x="515534" y="660527"/>
            <a:ext cx="7883645" cy="290977"/>
          </a:xfrm>
          <a:prstGeom prst="rect">
            <a:avLst/>
          </a:prstGeom>
          <a:noFill/>
        </p:spPr>
        <p:txBody>
          <a:bodyPr wrap="square" rtlCol="0">
            <a:spAutoFit/>
          </a:bodyPr>
          <a:lstStyle/>
          <a:p>
            <a:pPr algn="l">
              <a:lnSpc>
                <a:spcPct val="130000"/>
              </a:lnSpc>
            </a:pP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GSE</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架构主要包括</a:t>
            </a:r>
            <a:r>
              <a:rPr lang="zh-CN" altLang="en-US" sz="1100" kern="1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计算层、网络层</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和</a:t>
            </a:r>
            <a:r>
              <a:rPr lang="zh-CN" altLang="en-US" sz="1100" kern="1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控制层</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三个层级，包含计算节点、</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GSP</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GSF </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及 </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GSOS </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等四类设备。</a:t>
            </a:r>
            <a:endParaRPr lang="en-US" altLang="zh-CN" sz="1100" kern="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32F5D822-26D4-46E6-A7DB-1E8AA6E0F765}"/>
              </a:ext>
            </a:extLst>
          </p:cNvPr>
          <p:cNvSpPr txBox="1"/>
          <p:nvPr/>
        </p:nvSpPr>
        <p:spPr>
          <a:xfrm>
            <a:off x="597170" y="4414147"/>
            <a:ext cx="7956009" cy="290977"/>
          </a:xfrm>
          <a:prstGeom prst="rect">
            <a:avLst/>
          </a:prstGeom>
          <a:noFill/>
        </p:spPr>
        <p:txBody>
          <a:bodyPr wrap="square" rtlCol="0">
            <a:spAutoFit/>
          </a:bodyPr>
          <a:lstStyle/>
          <a:p>
            <a:pPr algn="l">
              <a:lnSpc>
                <a:spcPct val="130000"/>
              </a:lnSpc>
            </a:pP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引入了全新的</a:t>
            </a:r>
            <a:r>
              <a:rPr lang="zh-CN" altLang="en-US" sz="1100" kern="1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动态全局队列调度机制（</a:t>
            </a:r>
            <a:r>
              <a:rPr lang="en-US" altLang="zh-CN" sz="1100" kern="1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DGSQ</a:t>
            </a:r>
            <a:r>
              <a:rPr lang="zh-CN" altLang="en-US" sz="1100" kern="1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不同于传统的</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VOQ</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，其不是预先基于端口静态分配，而是按需动态创建。</a:t>
            </a:r>
          </a:p>
        </p:txBody>
      </p:sp>
      <p:pic>
        <p:nvPicPr>
          <p:cNvPr id="5" name="图片 4">
            <a:extLst>
              <a:ext uri="{FF2B5EF4-FFF2-40B4-BE49-F238E27FC236}">
                <a16:creationId xmlns:a16="http://schemas.microsoft.com/office/drawing/2014/main" id="{25CBB238-3DD4-45A5-899F-322446AAE8AD}"/>
              </a:ext>
            </a:extLst>
          </p:cNvPr>
          <p:cNvPicPr>
            <a:picLocks noChangeAspect="1"/>
          </p:cNvPicPr>
          <p:nvPr/>
        </p:nvPicPr>
        <p:blipFill>
          <a:blip r:embed="rId3"/>
          <a:stretch>
            <a:fillRect/>
          </a:stretch>
        </p:blipFill>
        <p:spPr>
          <a:xfrm>
            <a:off x="1259632" y="1051368"/>
            <a:ext cx="6971515" cy="3306281"/>
          </a:xfrm>
          <a:prstGeom prst="rect">
            <a:avLst/>
          </a:prstGeom>
        </p:spPr>
      </p:pic>
    </p:spTree>
    <p:extLst>
      <p:ext uri="{BB962C8B-B14F-4D97-AF65-F5344CB8AC3E}">
        <p14:creationId xmlns:p14="http://schemas.microsoft.com/office/powerpoint/2010/main" val="90439327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GSE-</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核心技术</a:t>
            </a:r>
          </a:p>
        </p:txBody>
      </p:sp>
      <p:sp>
        <p:nvSpPr>
          <p:cNvPr id="9" name="文本框 8">
            <a:extLst>
              <a:ext uri="{FF2B5EF4-FFF2-40B4-BE49-F238E27FC236}">
                <a16:creationId xmlns:a16="http://schemas.microsoft.com/office/drawing/2014/main" id="{32F5D822-26D4-46E6-A7DB-1E8AA6E0F765}"/>
              </a:ext>
            </a:extLst>
          </p:cNvPr>
          <p:cNvSpPr txBox="1"/>
          <p:nvPr/>
        </p:nvSpPr>
        <p:spPr>
          <a:xfrm>
            <a:off x="733420" y="3651870"/>
            <a:ext cx="7406148" cy="789127"/>
          </a:xfrm>
          <a:prstGeom prst="rect">
            <a:avLst/>
          </a:prstGeom>
          <a:noFill/>
        </p:spPr>
        <p:txBody>
          <a:bodyPr wrap="square" rtlCol="0">
            <a:spAutoFit/>
          </a:bodyPr>
          <a:lstStyle/>
          <a:p>
            <a:pPr algn="l">
              <a:lnSpc>
                <a:spcPct val="130000"/>
              </a:lnSpc>
            </a:pPr>
            <a:r>
              <a:rPr lang="en-US" altLang="zh-CN" sz="1200" kern="100" dirty="0">
                <a:latin typeface="微软雅黑" panose="020B0503020204020204" pitchFamily="34" charset="-122"/>
                <a:ea typeface="微软雅黑" panose="020B0503020204020204" pitchFamily="34" charset="-122"/>
                <a:cs typeface="Arial" panose="020B0604020202020204" pitchFamily="34" charset="0"/>
              </a:rPr>
              <a:t>GSE </a:t>
            </a: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交换网络采用</a:t>
            </a:r>
            <a:r>
              <a:rPr lang="zh-CN" altLang="en-US" sz="1200"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定长的</a:t>
            </a:r>
            <a:r>
              <a:rPr lang="en-US" altLang="zh-CN" sz="1200"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PKTC </a:t>
            </a: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进行报文转发及动态负载均衡，通过构建基于</a:t>
            </a:r>
            <a:r>
              <a:rPr lang="en-US" altLang="zh-CN" sz="1200" kern="100" dirty="0">
                <a:latin typeface="微软雅黑" panose="020B0503020204020204" pitchFamily="34" charset="-122"/>
                <a:ea typeface="微软雅黑" panose="020B0503020204020204" pitchFamily="34" charset="-122"/>
                <a:cs typeface="Arial" panose="020B0604020202020204" pitchFamily="34" charset="0"/>
              </a:rPr>
              <a:t>PKTC </a:t>
            </a: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的</a:t>
            </a:r>
            <a:r>
              <a:rPr lang="en-US" altLang="zh-CN" sz="1200"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DGSQ </a:t>
            </a:r>
            <a:r>
              <a:rPr lang="zh-CN" altLang="en-US" sz="1200"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全调度机制</a:t>
            </a: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、精细的反压机制和无感知自愈机制，实现微突发及故障场景下的精准控制，全面提升网络有效带宽和转发延迟稳定性。</a:t>
            </a:r>
          </a:p>
        </p:txBody>
      </p:sp>
      <p:pic>
        <p:nvPicPr>
          <p:cNvPr id="10" name="图片 9">
            <a:extLst>
              <a:ext uri="{FF2B5EF4-FFF2-40B4-BE49-F238E27FC236}">
                <a16:creationId xmlns:a16="http://schemas.microsoft.com/office/drawing/2014/main" id="{1D99CF2B-16DF-4EB0-B336-0526FF5CA426}"/>
              </a:ext>
            </a:extLst>
          </p:cNvPr>
          <p:cNvPicPr>
            <a:picLocks noChangeAspect="1"/>
          </p:cNvPicPr>
          <p:nvPr/>
        </p:nvPicPr>
        <p:blipFill>
          <a:blip r:embed="rId3"/>
          <a:stretch>
            <a:fillRect/>
          </a:stretch>
        </p:blipFill>
        <p:spPr>
          <a:xfrm>
            <a:off x="539552" y="843558"/>
            <a:ext cx="7793884" cy="2693916"/>
          </a:xfrm>
          <a:prstGeom prst="rect">
            <a:avLst/>
          </a:prstGeom>
        </p:spPr>
      </p:pic>
    </p:spTree>
    <p:extLst>
      <p:ext uri="{BB962C8B-B14F-4D97-AF65-F5344CB8AC3E}">
        <p14:creationId xmlns:p14="http://schemas.microsoft.com/office/powerpoint/2010/main" val="324386224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800" kern="0" dirty="0">
                <a:solidFill>
                  <a:srgbClr val="262626">
                    <a:lumMod val="85000"/>
                    <a:lumOff val="15000"/>
                  </a:srgbClr>
                </a:solidFill>
              </a:rPr>
              <a:t>GSE-PKTC</a:t>
            </a:r>
            <a:r>
              <a:rPr lang="zh-CN" altLang="en-US" sz="1800" kern="0" dirty="0">
                <a:solidFill>
                  <a:srgbClr val="262626">
                    <a:lumMod val="85000"/>
                    <a:lumOff val="15000"/>
                  </a:srgbClr>
                </a:solidFill>
              </a:rPr>
              <a:t>机制</a:t>
            </a:r>
            <a:endParaRPr lang="en-US" altLang="zh-CN" sz="1800" kern="0" dirty="0">
              <a:solidFill>
                <a:srgbClr val="262626">
                  <a:lumMod val="85000"/>
                  <a:lumOff val="15000"/>
                </a:srgbClr>
              </a:solidFill>
            </a:endParaRPr>
          </a:p>
        </p:txBody>
      </p:sp>
      <p:sp>
        <p:nvSpPr>
          <p:cNvPr id="9" name="文本框 8">
            <a:extLst>
              <a:ext uri="{FF2B5EF4-FFF2-40B4-BE49-F238E27FC236}">
                <a16:creationId xmlns:a16="http://schemas.microsoft.com/office/drawing/2014/main" id="{32F5D822-26D4-46E6-A7DB-1E8AA6E0F765}"/>
              </a:ext>
            </a:extLst>
          </p:cNvPr>
          <p:cNvSpPr txBox="1"/>
          <p:nvPr/>
        </p:nvSpPr>
        <p:spPr>
          <a:xfrm>
            <a:off x="425410" y="726117"/>
            <a:ext cx="3951715" cy="2051459"/>
          </a:xfrm>
          <a:prstGeom prst="rect">
            <a:avLst/>
          </a:prstGeom>
          <a:noFill/>
        </p:spPr>
        <p:txBody>
          <a:bodyPr wrap="square" rtlCol="0">
            <a:spAutoFit/>
          </a:bodyPr>
          <a:lstStyle/>
          <a:p>
            <a:pPr algn="l">
              <a:lnSpc>
                <a:spcPct val="130000"/>
              </a:lnSpc>
            </a:pPr>
            <a:r>
              <a:rPr lang="zh-CN" altLang="en-US" sz="1100" b="1" kern="100" dirty="0">
                <a:latin typeface="微软雅黑" panose="020B0503020204020204" pitchFamily="34" charset="-122"/>
                <a:ea typeface="微软雅黑" panose="020B0503020204020204" pitchFamily="34" charset="-122"/>
                <a:cs typeface="Arial" panose="020B0604020202020204" pitchFamily="34" charset="0"/>
              </a:rPr>
              <a:t>报文容器</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的实现是</a:t>
            </a:r>
            <a:r>
              <a:rPr lang="zh-CN" altLang="en-US" sz="1100"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逻辑虚拟</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的，当一个报文进入</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GSP </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节点时，</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GSP </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节点将记录其归属的报文容器编号、在该容器中占用的字节数等信息，当报文字节数超过虚拟报文容器设定长度时，将该报文调度并纪录到下一个报文容器中。</a:t>
            </a:r>
            <a:endParaRPr lang="en-US" altLang="zh-CN" sz="1100" kern="100" dirty="0">
              <a:latin typeface="微软雅黑" panose="020B0503020204020204" pitchFamily="34" charset="-122"/>
              <a:ea typeface="微软雅黑" panose="020B0503020204020204" pitchFamily="34" charset="-122"/>
              <a:cs typeface="Arial" panose="020B0604020202020204" pitchFamily="34" charset="0"/>
            </a:endParaRPr>
          </a:p>
          <a:p>
            <a:pPr algn="l">
              <a:lnSpc>
                <a:spcPct val="130000"/>
              </a:lnSpc>
            </a:pPr>
            <a:endParaRPr lang="en-US" altLang="zh-CN" sz="1100" kern="100" dirty="0">
              <a:latin typeface="微软雅黑" panose="020B0503020204020204" pitchFamily="34" charset="-122"/>
              <a:ea typeface="微软雅黑" panose="020B0503020204020204" pitchFamily="34" charset="-122"/>
              <a:cs typeface="Arial" panose="020B0604020202020204" pitchFamily="34" charset="0"/>
            </a:endParaRPr>
          </a:p>
          <a:p>
            <a:pPr algn="l">
              <a:lnSpc>
                <a:spcPct val="130000"/>
              </a:lnSpc>
            </a:pP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GSE </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网络各节点均</a:t>
            </a:r>
            <a:r>
              <a:rPr lang="zh-CN" altLang="en-US" sz="1100"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直接转发报文</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，无需缓存报文构建实际容器。</a:t>
            </a:r>
            <a:r>
              <a:rPr lang="zh-CN" altLang="en-US" sz="1100"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对于归属于相同报文容器内的所有报文，在交换网络中将被负载均衡到唯一路径进行转发</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，以保证该报文容器内报文之间不再乱序，以降低出口</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GSP </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节点解乱序压力。</a:t>
            </a:r>
          </a:p>
        </p:txBody>
      </p:sp>
      <p:pic>
        <p:nvPicPr>
          <p:cNvPr id="3" name="图片 2">
            <a:extLst>
              <a:ext uri="{FF2B5EF4-FFF2-40B4-BE49-F238E27FC236}">
                <a16:creationId xmlns:a16="http://schemas.microsoft.com/office/drawing/2014/main" id="{46C6AD3C-FD8F-4C8A-8F05-4DF6D64DC69C}"/>
              </a:ext>
            </a:extLst>
          </p:cNvPr>
          <p:cNvPicPr>
            <a:picLocks noChangeAspect="1"/>
          </p:cNvPicPr>
          <p:nvPr/>
        </p:nvPicPr>
        <p:blipFill>
          <a:blip r:embed="rId3"/>
          <a:stretch>
            <a:fillRect/>
          </a:stretch>
        </p:blipFill>
        <p:spPr>
          <a:xfrm>
            <a:off x="4377125" y="627534"/>
            <a:ext cx="4225783" cy="2006026"/>
          </a:xfrm>
          <a:prstGeom prst="rect">
            <a:avLst/>
          </a:prstGeom>
        </p:spPr>
      </p:pic>
      <p:pic>
        <p:nvPicPr>
          <p:cNvPr id="5" name="图片 4">
            <a:extLst>
              <a:ext uri="{FF2B5EF4-FFF2-40B4-BE49-F238E27FC236}">
                <a16:creationId xmlns:a16="http://schemas.microsoft.com/office/drawing/2014/main" id="{173F5754-4EFF-439A-9DCB-E3D509B75232}"/>
              </a:ext>
            </a:extLst>
          </p:cNvPr>
          <p:cNvPicPr>
            <a:picLocks noChangeAspect="1"/>
          </p:cNvPicPr>
          <p:nvPr/>
        </p:nvPicPr>
        <p:blipFill>
          <a:blip r:embed="rId4"/>
          <a:stretch>
            <a:fillRect/>
          </a:stretch>
        </p:blipFill>
        <p:spPr>
          <a:xfrm>
            <a:off x="4847460" y="3210230"/>
            <a:ext cx="3520786" cy="1395689"/>
          </a:xfrm>
          <a:prstGeom prst="rect">
            <a:avLst/>
          </a:prstGeom>
        </p:spPr>
      </p:pic>
      <p:sp>
        <p:nvSpPr>
          <p:cNvPr id="11" name="文本框 10">
            <a:extLst>
              <a:ext uri="{FF2B5EF4-FFF2-40B4-BE49-F238E27FC236}">
                <a16:creationId xmlns:a16="http://schemas.microsoft.com/office/drawing/2014/main" id="{8B380F6E-2912-49DC-A719-96AA9B052712}"/>
              </a:ext>
            </a:extLst>
          </p:cNvPr>
          <p:cNvSpPr txBox="1"/>
          <p:nvPr/>
        </p:nvSpPr>
        <p:spPr>
          <a:xfrm>
            <a:off x="417130" y="3203470"/>
            <a:ext cx="3879412" cy="1391278"/>
          </a:xfrm>
          <a:prstGeom prst="rect">
            <a:avLst/>
          </a:prstGeom>
          <a:noFill/>
        </p:spPr>
        <p:txBody>
          <a:bodyPr wrap="square" rtlCol="0">
            <a:spAutoFit/>
          </a:bodyPr>
          <a:lstStyle/>
          <a:p>
            <a:pPr algn="l">
              <a:lnSpc>
                <a:spcPct val="130000"/>
              </a:lnSpc>
            </a:pPr>
            <a:r>
              <a:rPr lang="zh-CN" altLang="en-US" sz="1100"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逐包转发</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，需要报文进入</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GSP</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时区分</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DGSQ</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。进入</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DGSQ</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的报文，需要</a:t>
            </a:r>
            <a:r>
              <a:rPr lang="zh-CN" altLang="en-US" sz="1100"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经过下行调度授权</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才能被发送到交换网络中。</a:t>
            </a:r>
            <a:endParaRPr lang="en-US" altLang="zh-CN" sz="1100" kern="100" dirty="0">
              <a:latin typeface="微软雅黑" panose="020B0503020204020204" pitchFamily="34" charset="-122"/>
              <a:ea typeface="微软雅黑" panose="020B0503020204020204" pitchFamily="34" charset="-122"/>
              <a:cs typeface="Arial" panose="020B0604020202020204" pitchFamily="34" charset="0"/>
            </a:endParaRPr>
          </a:p>
          <a:p>
            <a:pPr algn="l">
              <a:lnSpc>
                <a:spcPct val="130000"/>
              </a:lnSpc>
            </a:pPr>
            <a:endParaRPr lang="en-US" altLang="zh-CN" sz="1100" kern="100" dirty="0">
              <a:latin typeface="微软雅黑" panose="020B0503020204020204" pitchFamily="34" charset="-122"/>
              <a:ea typeface="微软雅黑" panose="020B0503020204020204" pitchFamily="34" charset="-122"/>
              <a:cs typeface="Arial" panose="020B0604020202020204" pitchFamily="34" charset="0"/>
            </a:endParaRPr>
          </a:p>
          <a:p>
            <a:pPr algn="l">
              <a:lnSpc>
                <a:spcPct val="130000"/>
              </a:lnSpc>
            </a:pP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在每个报文容器内的所有数据包添加相同的序列号（容器的序列）以及源</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GSP ID</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，下行收到这些报文后，可基于源</a:t>
            </a:r>
            <a:r>
              <a:rPr lang="en-US" altLang="zh-CN" sz="1100" kern="100" dirty="0">
                <a:latin typeface="微软雅黑" panose="020B0503020204020204" pitchFamily="34" charset="-122"/>
                <a:ea typeface="微软雅黑" panose="020B0503020204020204" pitchFamily="34" charset="-122"/>
                <a:cs typeface="Arial" panose="020B0604020202020204" pitchFamily="34" charset="0"/>
              </a:rPr>
              <a:t>GSP ID </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和序列号进行</a:t>
            </a:r>
            <a:r>
              <a:rPr lang="zh-CN" altLang="en-US" sz="1100" kern="1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解乱序处理</a:t>
            </a:r>
            <a:r>
              <a:rPr lang="zh-CN" altLang="en-US" sz="1100" kern="100" dirty="0">
                <a:latin typeface="微软雅黑" panose="020B0503020204020204" pitchFamily="34" charset="-122"/>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293984679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00A798A6-AF16-44AF-A8FF-DA8C6C9D0855}"/>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FD35F96-CFD6-4799-A454-F931D071F33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标题 2">
            <a:extLst>
              <a:ext uri="{FF2B5EF4-FFF2-40B4-BE49-F238E27FC236}">
                <a16:creationId xmlns:a16="http://schemas.microsoft.com/office/drawing/2014/main" id="{908E6BCF-3F67-49D5-AC79-9D2F8162DA8C}"/>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GSE-</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基于</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PKTC</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的负载均衡技术</a:t>
            </a:r>
          </a:p>
        </p:txBody>
      </p:sp>
      <p:sp>
        <p:nvSpPr>
          <p:cNvPr id="11" name="文本框 10">
            <a:extLst>
              <a:ext uri="{FF2B5EF4-FFF2-40B4-BE49-F238E27FC236}">
                <a16:creationId xmlns:a16="http://schemas.microsoft.com/office/drawing/2014/main" id="{02402CC1-AECE-449C-BD5F-579D88C20B5B}"/>
              </a:ext>
            </a:extLst>
          </p:cNvPr>
          <p:cNvSpPr txBox="1"/>
          <p:nvPr/>
        </p:nvSpPr>
        <p:spPr>
          <a:xfrm>
            <a:off x="314329" y="915566"/>
            <a:ext cx="4385130" cy="1332031"/>
          </a:xfrm>
          <a:prstGeom prst="rect">
            <a:avLst/>
          </a:prstGeom>
          <a:noFill/>
        </p:spPr>
        <p:txBody>
          <a:bodyPr wrap="square">
            <a:spAutoFit/>
          </a:bodyPr>
          <a:lstStyle/>
          <a:p>
            <a:pPr>
              <a:lnSpc>
                <a:spcPct val="150000"/>
              </a:lnSpc>
            </a:pPr>
            <a:r>
              <a:rPr lang="zh-CN" altLang="en-US" sz="1100" b="1" i="0" u="none" strike="noStrike" baseline="0" dirty="0">
                <a:latin typeface="微软雅黑" panose="020B0503020204020204" pitchFamily="34" charset="-122"/>
                <a:ea typeface="微软雅黑" panose="020B0503020204020204" pitchFamily="34" charset="-122"/>
              </a:rPr>
              <a:t>负载信息构建、动态路径切换</a:t>
            </a:r>
            <a:endParaRPr lang="en-US" altLang="zh-CN" sz="1100" b="1" i="0" u="none" strike="noStrike" baseline="0"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先进行拥塞 </a:t>
            </a:r>
            <a:r>
              <a:rPr lang="en-US" altLang="zh-CN" sz="1100" dirty="0">
                <a:latin typeface="微软雅黑" panose="020B0503020204020204" pitchFamily="34" charset="-122"/>
                <a:ea typeface="微软雅黑" panose="020B0503020204020204" pitchFamily="34" charset="-122"/>
              </a:rPr>
              <a:t>Level </a:t>
            </a:r>
            <a:r>
              <a:rPr lang="zh-CN" altLang="en-US" sz="1100" dirty="0">
                <a:latin typeface="微软雅黑" panose="020B0503020204020204" pitchFamily="34" charset="-122"/>
                <a:ea typeface="微软雅黑" panose="020B0503020204020204" pitchFamily="34" charset="-122"/>
              </a:rPr>
              <a:t>的选择，选择 </a:t>
            </a:r>
            <a:r>
              <a:rPr lang="en-US" altLang="zh-CN" sz="1100" dirty="0">
                <a:latin typeface="微软雅黑" panose="020B0503020204020204" pitchFamily="34" charset="-122"/>
                <a:ea typeface="微软雅黑" panose="020B0503020204020204" pitchFamily="34" charset="-122"/>
              </a:rPr>
              <a:t>Level </a:t>
            </a:r>
            <a:r>
              <a:rPr lang="zh-CN" altLang="en-US" sz="1100" dirty="0">
                <a:latin typeface="微软雅黑" panose="020B0503020204020204" pitchFamily="34" charset="-122"/>
                <a:ea typeface="微软雅黑" panose="020B0503020204020204" pitchFamily="34" charset="-122"/>
              </a:rPr>
              <a:t>层级最低的出口集合，再从这些出口集合中随机选择一个出口，防止在多路径选择下存在同步效应。</a:t>
            </a:r>
            <a:endParaRPr lang="en-US" altLang="zh-CN" sz="1100"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当出口的负载出现动态变化后，每一个</a:t>
            </a:r>
            <a:r>
              <a:rPr lang="en-US" altLang="zh-CN" sz="1100" dirty="0">
                <a:latin typeface="微软雅黑" panose="020B0503020204020204" pitchFamily="34" charset="-122"/>
                <a:ea typeface="微软雅黑" panose="020B0503020204020204" pitchFamily="34" charset="-122"/>
              </a:rPr>
              <a:t>PKTC </a:t>
            </a:r>
            <a:r>
              <a:rPr lang="zh-CN" altLang="en-US" sz="1100" dirty="0">
                <a:latin typeface="微软雅黑" panose="020B0503020204020204" pitchFamily="34" charset="-122"/>
                <a:ea typeface="微软雅黑" panose="020B0503020204020204" pitchFamily="34" charset="-122"/>
              </a:rPr>
              <a:t>都可以按照算路算法进行路径的重新选择，以保证全局的负载均衡效果</a:t>
            </a:r>
          </a:p>
        </p:txBody>
      </p:sp>
      <p:pic>
        <p:nvPicPr>
          <p:cNvPr id="3" name="图片 2">
            <a:extLst>
              <a:ext uri="{FF2B5EF4-FFF2-40B4-BE49-F238E27FC236}">
                <a16:creationId xmlns:a16="http://schemas.microsoft.com/office/drawing/2014/main" id="{9605D551-3368-4CA1-8F13-505150F99972}"/>
              </a:ext>
            </a:extLst>
          </p:cNvPr>
          <p:cNvPicPr>
            <a:picLocks noChangeAspect="1"/>
          </p:cNvPicPr>
          <p:nvPr/>
        </p:nvPicPr>
        <p:blipFill>
          <a:blip r:embed="rId3"/>
          <a:stretch>
            <a:fillRect/>
          </a:stretch>
        </p:blipFill>
        <p:spPr>
          <a:xfrm>
            <a:off x="390640" y="2276302"/>
            <a:ext cx="4082840" cy="2099591"/>
          </a:xfrm>
          <a:prstGeom prst="rect">
            <a:avLst/>
          </a:prstGeom>
        </p:spPr>
      </p:pic>
      <p:sp>
        <p:nvSpPr>
          <p:cNvPr id="14" name="文本框 13">
            <a:extLst>
              <a:ext uri="{FF2B5EF4-FFF2-40B4-BE49-F238E27FC236}">
                <a16:creationId xmlns:a16="http://schemas.microsoft.com/office/drawing/2014/main" id="{B7F32D18-DD36-4C14-A58F-B24835FC91CC}"/>
              </a:ext>
            </a:extLst>
          </p:cNvPr>
          <p:cNvSpPr txBox="1"/>
          <p:nvPr/>
        </p:nvSpPr>
        <p:spPr>
          <a:xfrm>
            <a:off x="4847140" y="915566"/>
            <a:ext cx="3839885" cy="1078116"/>
          </a:xfrm>
          <a:prstGeom prst="rect">
            <a:avLst/>
          </a:prstGeom>
          <a:noFill/>
        </p:spPr>
        <p:txBody>
          <a:bodyPr wrap="square">
            <a:spAutoFit/>
          </a:bodyPr>
          <a:lstStyle/>
          <a:p>
            <a:pPr>
              <a:lnSpc>
                <a:spcPct val="150000"/>
              </a:lnSpc>
            </a:pPr>
            <a:r>
              <a:rPr lang="zh-CN" altLang="en-US" sz="1100" b="1" i="0" u="none" strike="noStrike" baseline="0" dirty="0">
                <a:latin typeface="微软雅黑" panose="020B0503020204020204" pitchFamily="34" charset="-122"/>
                <a:ea typeface="微软雅黑" panose="020B0503020204020204" pitchFamily="34" charset="-122"/>
              </a:rPr>
              <a:t>流量排序</a:t>
            </a:r>
            <a:endParaRPr lang="en-US" altLang="zh-CN" sz="1100" b="1" i="0" u="none" strike="noStrike" baseline="0"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流量经过负载均衡和动态路径切换后，形成多传输路径。由于不同路径的传输时延存在一定差异，所以当不同路径的流量到达最终出口所在的节点时需要进行重排序处理。</a:t>
            </a:r>
          </a:p>
        </p:txBody>
      </p:sp>
      <p:pic>
        <p:nvPicPr>
          <p:cNvPr id="15" name="图片 14">
            <a:extLst>
              <a:ext uri="{FF2B5EF4-FFF2-40B4-BE49-F238E27FC236}">
                <a16:creationId xmlns:a16="http://schemas.microsoft.com/office/drawing/2014/main" id="{15CD1606-4A19-4ADC-97A1-45FCCBC14F60}"/>
              </a:ext>
            </a:extLst>
          </p:cNvPr>
          <p:cNvPicPr>
            <a:picLocks noChangeAspect="1"/>
          </p:cNvPicPr>
          <p:nvPr/>
        </p:nvPicPr>
        <p:blipFill>
          <a:blip r:embed="rId4"/>
          <a:stretch>
            <a:fillRect/>
          </a:stretch>
        </p:blipFill>
        <p:spPr>
          <a:xfrm>
            <a:off x="4843474" y="2373591"/>
            <a:ext cx="4082840" cy="1751442"/>
          </a:xfrm>
          <a:prstGeom prst="rect">
            <a:avLst/>
          </a:prstGeom>
        </p:spPr>
      </p:pic>
    </p:spTree>
    <p:extLst>
      <p:ext uri="{BB962C8B-B14F-4D97-AF65-F5344CB8AC3E}">
        <p14:creationId xmlns:p14="http://schemas.microsoft.com/office/powerpoint/2010/main" val="120511003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EQDS</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Edge-Queued Datagram Service</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）设计 </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NSDI22</a:t>
            </a:r>
            <a:endPar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endParaRPr>
          </a:p>
        </p:txBody>
      </p:sp>
      <p:sp>
        <p:nvSpPr>
          <p:cNvPr id="6" name="文本框 5">
            <a:extLst>
              <a:ext uri="{FF2B5EF4-FFF2-40B4-BE49-F238E27FC236}">
                <a16:creationId xmlns:a16="http://schemas.microsoft.com/office/drawing/2014/main" id="{33B647FE-97BE-4E02-AB65-7CC5550A6ABB}"/>
              </a:ext>
            </a:extLst>
          </p:cNvPr>
          <p:cNvSpPr txBox="1"/>
          <p:nvPr/>
        </p:nvSpPr>
        <p:spPr>
          <a:xfrm>
            <a:off x="539552" y="878174"/>
            <a:ext cx="4583885" cy="2321854"/>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4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Concept</a:t>
            </a: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队列排队放到网卡（边缘）上，交换机需要极小</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Buffer</a:t>
            </a: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网卡上实现，不需要部署到交换机上</a:t>
            </a:r>
            <a:endPar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接收端驱动，</a:t>
            </a:r>
            <a:r>
              <a:rPr kumimoji="0" lang="en-US" altLang="zh-CN" sz="120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credit</a:t>
            </a:r>
            <a:r>
              <a:rPr kumimoji="0" lang="zh-CN" altLang="en-US" sz="120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机制</a:t>
            </a:r>
            <a:endParaRPr kumimoji="0" lang="en-US" altLang="zh-CN" sz="120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zh-CN" altLang="en-US" sz="120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隧道传输</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所有流量，隔离上层协议（例如</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TCP</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和</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RDMA</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使用</a:t>
            </a:r>
            <a:r>
              <a:rPr kumimoji="0" lang="en-US" altLang="zh-CN" sz="120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packet spray</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来实现负载均衡，接收端网卡重排序</a:t>
            </a:r>
            <a:endPar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通过虚拟接口队列（</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virtual interface queues</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）提供类似传统数据报服务</a:t>
            </a:r>
            <a:endPar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9" name="图片 8">
            <a:extLst>
              <a:ext uri="{FF2B5EF4-FFF2-40B4-BE49-F238E27FC236}">
                <a16:creationId xmlns:a16="http://schemas.microsoft.com/office/drawing/2014/main" id="{BF614CA5-F9E1-41EF-BBD1-DB0C343E0CA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80112" y="915566"/>
            <a:ext cx="2843252" cy="36884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2331ECB9-7A35-491E-986E-446A6EDEF069}"/>
              </a:ext>
            </a:extLst>
          </p:cNvPr>
          <p:cNvSpPr txBox="1"/>
          <p:nvPr/>
        </p:nvSpPr>
        <p:spPr>
          <a:xfrm>
            <a:off x="539552" y="3500654"/>
            <a:ext cx="2614870" cy="93686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4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Design</a:t>
            </a: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发送方主机一个或多个</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EQIFs</a:t>
            </a: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接收方主机只有</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1</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个</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EQIF</a:t>
            </a:r>
          </a:p>
        </p:txBody>
      </p:sp>
      <p:pic>
        <p:nvPicPr>
          <p:cNvPr id="11" name="图片 10">
            <a:extLst>
              <a:ext uri="{FF2B5EF4-FFF2-40B4-BE49-F238E27FC236}">
                <a16:creationId xmlns:a16="http://schemas.microsoft.com/office/drawing/2014/main" id="{CC8F4319-C685-45A8-A5E1-B8DD6C63576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200028"/>
            <a:ext cx="2758997" cy="1668138"/>
          </a:xfrm>
          <a:prstGeom prst="rect">
            <a:avLst/>
          </a:prstGeom>
          <a:noFill/>
          <a:ln>
            <a:noFill/>
          </a:ln>
        </p:spPr>
      </p:pic>
    </p:spTree>
    <p:extLst>
      <p:ext uri="{BB962C8B-B14F-4D97-AF65-F5344CB8AC3E}">
        <p14:creationId xmlns:p14="http://schemas.microsoft.com/office/powerpoint/2010/main" val="189948245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EQDS</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Edge-Queued Datagram Service</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）实现</a:t>
            </a:r>
          </a:p>
        </p:txBody>
      </p:sp>
      <p:sp>
        <p:nvSpPr>
          <p:cNvPr id="6" name="文本框 5">
            <a:extLst>
              <a:ext uri="{FF2B5EF4-FFF2-40B4-BE49-F238E27FC236}">
                <a16:creationId xmlns:a16="http://schemas.microsoft.com/office/drawing/2014/main" id="{33B647FE-97BE-4E02-AB65-7CC5550A6ABB}"/>
              </a:ext>
            </a:extLst>
          </p:cNvPr>
          <p:cNvSpPr txBox="1"/>
          <p:nvPr/>
        </p:nvSpPr>
        <p:spPr>
          <a:xfrm>
            <a:off x="474140" y="843558"/>
            <a:ext cx="4583885" cy="1490857"/>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4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EQDS Control loop</a:t>
            </a: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NDP-</a:t>
            </a:r>
            <a:r>
              <a:rPr kumimoji="0" lang="en-US" altLang="zh-CN" sz="1200" b="0" i="0" u="none" strike="noStrike" kern="1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drived</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，允许在</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First RTT</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发送数据包，网络支持</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packet trimming</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，重传机制，发送</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EQIF</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保留数据包</a:t>
            </a:r>
            <a:endPar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1RMA-drived</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packet trimming</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不可用时，必须接收到</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credit</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再发包</a:t>
            </a:r>
            <a:endPar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DA41763A-7F9E-4610-A87C-B5AFA9124593}"/>
              </a:ext>
            </a:extLst>
          </p:cNvPr>
          <p:cNvSpPr txBox="1"/>
          <p:nvPr/>
        </p:nvSpPr>
        <p:spPr>
          <a:xfrm>
            <a:off x="519159" y="2550469"/>
            <a:ext cx="4583885" cy="93686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4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Tunnel Protocol</a:t>
            </a: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外层封装</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IP+UDP</a:t>
            </a: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0 RTT</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建连，单向隧道，任何一方可单方面放弃隧道状态</a:t>
            </a:r>
            <a:endPar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0" name="图片 9">
            <a:extLst>
              <a:ext uri="{FF2B5EF4-FFF2-40B4-BE49-F238E27FC236}">
                <a16:creationId xmlns:a16="http://schemas.microsoft.com/office/drawing/2014/main" id="{28D3E047-AEC6-41CE-8AF3-616DF6F1B47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9592" y="3549082"/>
            <a:ext cx="3531607" cy="1090568"/>
          </a:xfrm>
          <a:prstGeom prst="rect">
            <a:avLst/>
          </a:prstGeom>
          <a:noFill/>
          <a:ln>
            <a:noFill/>
          </a:ln>
        </p:spPr>
      </p:pic>
      <p:pic>
        <p:nvPicPr>
          <p:cNvPr id="11" name="图片 10">
            <a:extLst>
              <a:ext uri="{FF2B5EF4-FFF2-40B4-BE49-F238E27FC236}">
                <a16:creationId xmlns:a16="http://schemas.microsoft.com/office/drawing/2014/main" id="{91F3567A-0C39-4653-A359-BE9341D7EE7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48064" y="915566"/>
            <a:ext cx="3476777" cy="1584176"/>
          </a:xfrm>
          <a:prstGeom prst="rect">
            <a:avLst/>
          </a:prstGeom>
          <a:noFill/>
          <a:ln>
            <a:noFill/>
          </a:ln>
        </p:spPr>
      </p:pic>
      <p:sp>
        <p:nvSpPr>
          <p:cNvPr id="12" name="文本框 11">
            <a:extLst>
              <a:ext uri="{FF2B5EF4-FFF2-40B4-BE49-F238E27FC236}">
                <a16:creationId xmlns:a16="http://schemas.microsoft.com/office/drawing/2014/main" id="{65434562-694A-4C90-8E79-307908F83890}"/>
              </a:ext>
            </a:extLst>
          </p:cNvPr>
          <p:cNvSpPr txBox="1"/>
          <p:nvPr/>
        </p:nvSpPr>
        <p:spPr>
          <a:xfrm>
            <a:off x="5103044" y="2550469"/>
            <a:ext cx="3531607" cy="2044855"/>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4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快速重传机制</a:t>
            </a:r>
            <a:endParaRPr kumimoji="0" lang="en-US" altLang="zh-CN" sz="14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发送方</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EQIF</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为每个隧道维护一个队列，当一个数据包被发送时，它会从发送队列移动到飞行队列（</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in-flight queue</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）中，直到被确认。</a:t>
            </a:r>
            <a:r>
              <a:rPr kumimoji="0" lang="zh-CN"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如果它被</a:t>
            </a: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NACKED</a:t>
            </a:r>
            <a:r>
              <a:rPr kumimoji="0" lang="zh-CN"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或重传计时器超时，它将被移动到隧道的重传队列。当信用可用时，首先发送重新传输的数据包，然后发送新的数据包</a:t>
            </a:r>
            <a:endPar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3" name="直接连接符 12">
            <a:extLst>
              <a:ext uri="{FF2B5EF4-FFF2-40B4-BE49-F238E27FC236}">
                <a16:creationId xmlns:a16="http://schemas.microsoft.com/office/drawing/2014/main" id="{F188DED5-9CA2-434E-A7BA-E1BA7D38C1BD}"/>
              </a:ext>
            </a:extLst>
          </p:cNvPr>
          <p:cNvCxnSpPr/>
          <p:nvPr/>
        </p:nvCxnSpPr>
        <p:spPr>
          <a:xfrm>
            <a:off x="5004048" y="915566"/>
            <a:ext cx="0" cy="3933867"/>
          </a:xfrm>
          <a:prstGeom prst="line">
            <a:avLst/>
          </a:prstGeom>
          <a:ln>
            <a:solidFill>
              <a:schemeClr val="bg2"/>
            </a:solidFill>
            <a:prstDash val="dash"/>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6185504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计算</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&amp;</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网络互联技术融合</a:t>
            </a:r>
          </a:p>
        </p:txBody>
      </p:sp>
      <p:pic>
        <p:nvPicPr>
          <p:cNvPr id="7" name="Picture 4" descr="加速计算结构设备旨在折叠多个网络层以提高性能">
            <a:extLst>
              <a:ext uri="{FF2B5EF4-FFF2-40B4-BE49-F238E27FC236}">
                <a16:creationId xmlns:a16="http://schemas.microsoft.com/office/drawing/2014/main" id="{C0D45856-ECCF-45AE-BF02-D21C2E523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160" y="1449028"/>
            <a:ext cx="4178046" cy="23762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F05F8030-765B-4B65-A2C1-CA4FD06EB166}"/>
              </a:ext>
            </a:extLst>
          </p:cNvPr>
          <p:cNvGrpSpPr/>
          <p:nvPr/>
        </p:nvGrpSpPr>
        <p:grpSpPr>
          <a:xfrm>
            <a:off x="474140" y="1130613"/>
            <a:ext cx="3816424" cy="2882273"/>
            <a:chOff x="5508103" y="1446011"/>
            <a:chExt cx="2523281" cy="2882273"/>
          </a:xfrm>
        </p:grpSpPr>
        <p:sp>
          <p:nvSpPr>
            <p:cNvPr id="9" name="矩形 8">
              <a:extLst>
                <a:ext uri="{FF2B5EF4-FFF2-40B4-BE49-F238E27FC236}">
                  <a16:creationId xmlns:a16="http://schemas.microsoft.com/office/drawing/2014/main" id="{3E2C94B4-5B26-4F36-9E7A-DF11E2600F42}"/>
                </a:ext>
              </a:extLst>
            </p:cNvPr>
            <p:cNvSpPr/>
            <p:nvPr/>
          </p:nvSpPr>
          <p:spPr>
            <a:xfrm>
              <a:off x="5508103" y="1452796"/>
              <a:ext cx="2523280" cy="289182"/>
            </a:xfrm>
            <a:prstGeom prst="rect">
              <a:avLst/>
            </a:prstGeom>
            <a:solidFill>
              <a:srgbClr val="C00000"/>
            </a:solidFill>
            <a:ln w="9525" cap="flat" cmpd="sng" algn="ctr">
              <a:noFill/>
              <a:prstDash val="sysDash"/>
              <a:tailEnd type="triangle"/>
            </a:ln>
          </p:spPr>
          <p:txBody>
            <a:bodyPr lIns="36000" tIns="36000" rIns="36000" bIns="36000" rtlCol="0" anchor="ctr"/>
            <a:lstStyle/>
            <a:p>
              <a:pPr algn="ctr"/>
              <a:r>
                <a:rPr lang="zh-CN" altLang="en-US" sz="1200" b="1" spc="100" dirty="0">
                  <a:solidFill>
                    <a:schemeClr val="bg1"/>
                  </a:solidFill>
                  <a:latin typeface="微软雅黑" panose="020B0503020204020204" pitchFamily="34" charset="-122"/>
                  <a:ea typeface="微软雅黑" panose="020B0503020204020204" pitchFamily="34" charset="-122"/>
                </a:rPr>
                <a:t>统一</a:t>
              </a:r>
              <a:r>
                <a:rPr lang="en-US" altLang="zh-CN" sz="1200" b="1" spc="100" dirty="0">
                  <a:solidFill>
                    <a:schemeClr val="bg1"/>
                  </a:solidFill>
                  <a:latin typeface="微软雅黑" panose="020B0503020204020204" pitchFamily="34" charset="-122"/>
                  <a:ea typeface="微软雅黑" panose="020B0503020204020204" pitchFamily="34" charset="-122"/>
                </a:rPr>
                <a:t>AI</a:t>
              </a:r>
              <a:r>
                <a:rPr lang="zh-CN" altLang="en-US" sz="1200" b="1" spc="100" dirty="0">
                  <a:solidFill>
                    <a:schemeClr val="bg1"/>
                  </a:solidFill>
                  <a:latin typeface="微软雅黑" panose="020B0503020204020204" pitchFamily="34" charset="-122"/>
                  <a:ea typeface="微软雅黑" panose="020B0503020204020204" pitchFamily="34" charset="-122"/>
                </a:rPr>
                <a:t>互联架构</a:t>
              </a:r>
            </a:p>
          </p:txBody>
        </p:sp>
        <p:sp>
          <p:nvSpPr>
            <p:cNvPr id="10" name="矩形 9">
              <a:extLst>
                <a:ext uri="{FF2B5EF4-FFF2-40B4-BE49-F238E27FC236}">
                  <a16:creationId xmlns:a16="http://schemas.microsoft.com/office/drawing/2014/main" id="{379E84A2-052D-4763-B6AF-483BD16E08A5}"/>
                </a:ext>
              </a:extLst>
            </p:cNvPr>
            <p:cNvSpPr/>
            <p:nvPr/>
          </p:nvSpPr>
          <p:spPr>
            <a:xfrm>
              <a:off x="5508104" y="1446011"/>
              <a:ext cx="2523280" cy="2882273"/>
            </a:xfrm>
            <a:prstGeom prst="rect">
              <a:avLst/>
            </a:prstGeom>
            <a:noFill/>
            <a:ln w="9525" cap="flat" cmpd="sng" algn="ctr">
              <a:solidFill>
                <a:schemeClr val="bg1">
                  <a:lumMod val="95000"/>
                  <a:alpha val="98000"/>
                </a:schemeClr>
              </a:solidFill>
              <a:prstDash val="solid"/>
              <a:tailEnd type="triangle"/>
            </a:ln>
            <a:effectLst>
              <a:outerShdw blurRad="50800" dist="38100" dir="2700000" algn="tl" rotWithShape="0">
                <a:prstClr val="black">
                  <a:alpha val="40000"/>
                </a:prstClr>
              </a:outerShdw>
            </a:effectLst>
          </p:spPr>
          <p:txBody>
            <a:bodyPr lIns="36000" tIns="36000" rIns="36000" bIns="36000" rtlCol="0" anchor="ctr"/>
            <a:lstStyle/>
            <a:p>
              <a:pPr algn="ctr"/>
              <a:endParaRPr lang="zh-CN" altLang="en-US" sz="7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30C375A-3CBD-43DF-9A3E-1745304A46EE}"/>
                </a:ext>
              </a:extLst>
            </p:cNvPr>
            <p:cNvSpPr txBox="1"/>
            <p:nvPr/>
          </p:nvSpPr>
          <p:spPr>
            <a:xfrm>
              <a:off x="5698539" y="1912548"/>
              <a:ext cx="2237627" cy="2245166"/>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en-US" altLang="zh-CN" sz="1050" b="0" i="0" dirty="0" err="1">
                  <a:solidFill>
                    <a:srgbClr val="000000"/>
                  </a:solidFill>
                  <a:effectLst/>
                  <a:latin typeface="微软雅黑" panose="020B0503020204020204" pitchFamily="34" charset="-122"/>
                  <a:ea typeface="微软雅黑" panose="020B0503020204020204" pitchFamily="34" charset="-122"/>
                </a:rPr>
                <a:t>Enfabrica</a:t>
              </a:r>
              <a:r>
                <a:rPr lang="en-US" altLang="zh-CN" sz="1050" b="0" i="0" dirty="0">
                  <a:solidFill>
                    <a:srgbClr val="000000"/>
                  </a:solidFill>
                  <a:effectLst/>
                  <a:latin typeface="微软雅黑" panose="020B0503020204020204" pitchFamily="34" charset="-122"/>
                  <a:ea typeface="微软雅黑" panose="020B0503020204020204" pitchFamily="34" charset="-122"/>
                </a:rPr>
                <a:t> </a:t>
              </a:r>
              <a:r>
                <a:rPr lang="zh-CN" altLang="en-US" sz="1050" dirty="0">
                  <a:solidFill>
                    <a:srgbClr val="000000"/>
                  </a:solidFill>
                  <a:latin typeface="微软雅黑" panose="020B0503020204020204" pitchFamily="34" charset="-122"/>
                  <a:ea typeface="微软雅黑" panose="020B0503020204020204" pitchFamily="34" charset="-122"/>
                </a:rPr>
                <a:t>提出</a:t>
              </a:r>
              <a:r>
                <a:rPr lang="zh-CN" altLang="en-US" sz="1050" b="0" i="0" dirty="0">
                  <a:solidFill>
                    <a:srgbClr val="000000"/>
                  </a:solidFill>
                  <a:effectLst/>
                  <a:latin typeface="微软雅黑" panose="020B0503020204020204" pitchFamily="34" charset="-122"/>
                  <a:ea typeface="微软雅黑" panose="020B0503020204020204" pitchFamily="34" charset="-122"/>
                </a:rPr>
                <a:t> </a:t>
              </a:r>
              <a:r>
                <a:rPr lang="en-US" altLang="zh-CN" sz="1050" b="0" i="0" dirty="0">
                  <a:solidFill>
                    <a:srgbClr val="000000"/>
                  </a:solidFill>
                  <a:effectLst/>
                  <a:latin typeface="微软雅黑" panose="020B0503020204020204" pitchFamily="34" charset="-122"/>
                  <a:ea typeface="微软雅黑" panose="020B0503020204020204" pitchFamily="34" charset="-122"/>
                </a:rPr>
                <a:t>PCIe/</a:t>
              </a:r>
              <a:r>
                <a:rPr lang="en-US" altLang="zh-CN" sz="1050" b="0" i="0" dirty="0" err="1">
                  <a:solidFill>
                    <a:srgbClr val="000000"/>
                  </a:solidFill>
                  <a:effectLst/>
                  <a:latin typeface="微软雅黑" panose="020B0503020204020204" pitchFamily="34" charset="-122"/>
                  <a:ea typeface="微软雅黑" panose="020B0503020204020204" pitchFamily="34" charset="-122"/>
                </a:rPr>
                <a:t>CXL+Ethernet</a:t>
              </a:r>
              <a:r>
                <a:rPr lang="zh-CN" altLang="en-US" sz="1050" dirty="0">
                  <a:solidFill>
                    <a:srgbClr val="000000"/>
                  </a:solidFill>
                  <a:latin typeface="微软雅黑" panose="020B0503020204020204" pitchFamily="34" charset="-122"/>
                  <a:ea typeface="微软雅黑" panose="020B0503020204020204" pitchFamily="34" charset="-122"/>
                </a:rPr>
                <a:t> 的统一</a:t>
              </a:r>
              <a:r>
                <a:rPr lang="en-US" altLang="zh-CN" sz="1050" dirty="0">
                  <a:solidFill>
                    <a:srgbClr val="000000"/>
                  </a:solidFill>
                  <a:latin typeface="微软雅黑" panose="020B0503020204020204" pitchFamily="34" charset="-122"/>
                  <a:ea typeface="微软雅黑" panose="020B0503020204020204" pitchFamily="34" charset="-122"/>
                </a:rPr>
                <a:t>AI</a:t>
              </a:r>
              <a:r>
                <a:rPr lang="zh-CN" altLang="en-US" sz="1050" dirty="0">
                  <a:solidFill>
                    <a:srgbClr val="000000"/>
                  </a:solidFill>
                  <a:latin typeface="微软雅黑" panose="020B0503020204020204" pitchFamily="34" charset="-122"/>
                  <a:ea typeface="微软雅黑" panose="020B0503020204020204" pitchFamily="34" charset="-122"/>
                </a:rPr>
                <a:t>互联框架，</a:t>
              </a:r>
              <a:r>
                <a:rPr lang="zh-CN" altLang="en-US" sz="1050" b="0" i="0" dirty="0">
                  <a:solidFill>
                    <a:srgbClr val="000000"/>
                  </a:solidFill>
                  <a:effectLst/>
                  <a:latin typeface="微软雅黑" panose="020B0503020204020204" pitchFamily="34" charset="-122"/>
                  <a:ea typeface="微软雅黑" panose="020B0503020204020204" pitchFamily="34" charset="-122"/>
                </a:rPr>
                <a:t>国内有国数集联正在开发类似方案</a:t>
              </a:r>
              <a:endParaRPr lang="en-US" altLang="zh-CN" sz="1050" b="0" i="0" dirty="0">
                <a:solidFill>
                  <a:srgbClr val="121212"/>
                </a:solidFill>
                <a:effectLst/>
                <a:latin typeface="微软雅黑" panose="020B0503020204020204" pitchFamily="34" charset="-122"/>
                <a:ea typeface="微软雅黑" panose="020B0503020204020204" pitchFamily="34" charset="-122"/>
              </a:endParaRPr>
            </a:p>
            <a:p>
              <a:pPr marL="171450" indent="-171450" algn="l">
                <a:lnSpc>
                  <a:spcPct val="150000"/>
                </a:lnSpc>
                <a:buFont typeface="Wingdings" panose="05000000000000000000" pitchFamily="2" charset="2"/>
                <a:buChar char="l"/>
              </a:pPr>
              <a:r>
                <a:rPr lang="zh-CN" altLang="en-US" sz="1050" b="0" i="0" dirty="0">
                  <a:solidFill>
                    <a:srgbClr val="121212"/>
                  </a:solidFill>
                  <a:effectLst/>
                  <a:latin typeface="微软雅黑" panose="020B0503020204020204" pitchFamily="34" charset="-122"/>
                  <a:ea typeface="微软雅黑" panose="020B0503020204020204" pitchFamily="34" charset="-122"/>
                </a:rPr>
                <a:t>高性能互联接口：满足异构芯片直连，又满足互联性能需求（</a:t>
              </a:r>
              <a:r>
                <a:rPr lang="zh-CN" altLang="en-US" sz="1050" b="0" i="0" dirty="0">
                  <a:effectLst/>
                  <a:latin typeface="微软雅黑" panose="020B0503020204020204" pitchFamily="34" charset="-122"/>
                  <a:ea typeface="微软雅黑" panose="020B0503020204020204" pitchFamily="34" charset="-122"/>
                </a:rPr>
                <a:t>时延、带宽、可靠性等</a:t>
              </a:r>
              <a:r>
                <a:rPr lang="zh-CN" altLang="en-US" sz="1050" b="0" i="0" dirty="0">
                  <a:solidFill>
                    <a:srgbClr val="121212"/>
                  </a:solidFill>
                  <a:effectLst/>
                  <a:latin typeface="微软雅黑" panose="020B0503020204020204" pitchFamily="34" charset="-122"/>
                  <a:ea typeface="微软雅黑" panose="020B0503020204020204" pitchFamily="34" charset="-122"/>
                </a:rPr>
                <a:t>）</a:t>
              </a:r>
            </a:p>
            <a:p>
              <a:pPr marL="171450" indent="-171450" algn="l">
                <a:lnSpc>
                  <a:spcPct val="150000"/>
                </a:lnSpc>
                <a:buFont typeface="Wingdings" panose="05000000000000000000" pitchFamily="2" charset="2"/>
                <a:buChar char="l"/>
              </a:pPr>
              <a:r>
                <a:rPr lang="zh-CN" altLang="en-US" sz="1050" dirty="0">
                  <a:solidFill>
                    <a:srgbClr val="121212"/>
                  </a:solidFill>
                  <a:latin typeface="微软雅黑" panose="020B0503020204020204" pitchFamily="34" charset="-122"/>
                  <a:ea typeface="微软雅黑" panose="020B0503020204020204" pitchFamily="34" charset="-122"/>
                </a:rPr>
                <a:t>良好</a:t>
              </a:r>
              <a:r>
                <a:rPr lang="zh-CN" altLang="en-US" sz="1050" b="0" i="0" dirty="0">
                  <a:solidFill>
                    <a:srgbClr val="121212"/>
                  </a:solidFill>
                  <a:effectLst/>
                  <a:latin typeface="微软雅黑" panose="020B0503020204020204" pitchFamily="34" charset="-122"/>
                  <a:ea typeface="微软雅黑" panose="020B0503020204020204" pitchFamily="34" charset="-122"/>
                </a:rPr>
                <a:t>兼容性：兼容已有计算体系，尤其是</a:t>
              </a:r>
              <a:r>
                <a:rPr lang="en-US" altLang="zh-CN" sz="1050" b="0" i="0" dirty="0">
                  <a:solidFill>
                    <a:srgbClr val="121212"/>
                  </a:solidFill>
                  <a:effectLst/>
                  <a:latin typeface="微软雅黑" panose="020B0503020204020204" pitchFamily="34" charset="-122"/>
                  <a:ea typeface="微软雅黑" panose="020B0503020204020204" pitchFamily="34" charset="-122"/>
                </a:rPr>
                <a:t>PCIe/</a:t>
              </a:r>
              <a:r>
                <a:rPr lang="en-US" altLang="zh-CN" sz="1050" b="0" i="0" dirty="0" err="1">
                  <a:solidFill>
                    <a:srgbClr val="121212"/>
                  </a:solidFill>
                  <a:effectLst/>
                  <a:latin typeface="微软雅黑" panose="020B0503020204020204" pitchFamily="34" charset="-122"/>
                  <a:ea typeface="微软雅黑" panose="020B0503020204020204" pitchFamily="34" charset="-122"/>
                </a:rPr>
                <a:t>RoCE</a:t>
              </a:r>
              <a:r>
                <a:rPr lang="zh-CN" altLang="en-US" sz="1050" b="0" i="0" dirty="0">
                  <a:solidFill>
                    <a:srgbClr val="121212"/>
                  </a:solidFill>
                  <a:effectLst/>
                  <a:latin typeface="微软雅黑" panose="020B0503020204020204" pitchFamily="34" charset="-122"/>
                  <a:ea typeface="微软雅黑" panose="020B0503020204020204" pitchFamily="34" charset="-122"/>
                </a:rPr>
                <a:t>体系，实现超大规模</a:t>
              </a:r>
              <a:r>
                <a:rPr lang="en-US" altLang="zh-CN" sz="1050" b="0" i="0" dirty="0">
                  <a:solidFill>
                    <a:srgbClr val="121212"/>
                  </a:solidFill>
                  <a:effectLst/>
                  <a:latin typeface="微软雅黑" panose="020B0503020204020204" pitchFamily="34" charset="-122"/>
                  <a:ea typeface="微软雅黑" panose="020B0503020204020204" pitchFamily="34" charset="-122"/>
                </a:rPr>
                <a:t>CPU-</a:t>
              </a:r>
              <a:r>
                <a:rPr lang="en-US" altLang="zh-CN" sz="1050" b="0" i="0" dirty="0" err="1">
                  <a:solidFill>
                    <a:srgbClr val="121212"/>
                  </a:solidFill>
                  <a:effectLst/>
                  <a:latin typeface="微软雅黑" panose="020B0503020204020204" pitchFamily="34" charset="-122"/>
                  <a:ea typeface="微软雅黑" panose="020B0503020204020204" pitchFamily="34" charset="-122"/>
                </a:rPr>
                <a:t>xPU</a:t>
              </a:r>
              <a:r>
                <a:rPr lang="zh-CN" altLang="en-US" sz="1050" b="0" i="0" dirty="0">
                  <a:solidFill>
                    <a:srgbClr val="121212"/>
                  </a:solidFill>
                  <a:effectLst/>
                  <a:latin typeface="微软雅黑" panose="020B0503020204020204" pitchFamily="34" charset="-122"/>
                  <a:ea typeface="微软雅黑" panose="020B0503020204020204" pitchFamily="34" charset="-122"/>
                </a:rPr>
                <a:t>互联</a:t>
              </a:r>
            </a:p>
            <a:p>
              <a:pPr marL="171450" indent="-171450" algn="l">
                <a:lnSpc>
                  <a:spcPct val="150000"/>
                </a:lnSpc>
                <a:buFont typeface="Wingdings" panose="05000000000000000000" pitchFamily="2" charset="2"/>
                <a:buChar char="l"/>
              </a:pPr>
              <a:r>
                <a:rPr lang="zh-CN" altLang="en-US" sz="1050" b="0" i="0" dirty="0">
                  <a:solidFill>
                    <a:srgbClr val="121212"/>
                  </a:solidFill>
                  <a:effectLst/>
                  <a:latin typeface="微软雅黑" panose="020B0503020204020204" pitchFamily="34" charset="-122"/>
                  <a:ea typeface="微软雅黑" panose="020B0503020204020204" pitchFamily="34" charset="-122"/>
                </a:rPr>
                <a:t>良好扩展性和适配性：可构建覆盖</a:t>
              </a:r>
              <a:r>
                <a:rPr lang="en-US" altLang="zh-CN" sz="1050" b="0" i="0" dirty="0">
                  <a:solidFill>
                    <a:srgbClr val="121212"/>
                  </a:solidFill>
                  <a:effectLst/>
                  <a:latin typeface="微软雅黑" panose="020B0503020204020204" pitchFamily="34" charset="-122"/>
                  <a:ea typeface="微软雅黑" panose="020B0503020204020204" pitchFamily="34" charset="-122"/>
                </a:rPr>
                <a:t>CPU</a:t>
              </a:r>
              <a:r>
                <a:rPr lang="zh-CN" altLang="en-US" sz="1050" b="0" i="0" dirty="0">
                  <a:solidFill>
                    <a:srgbClr val="121212"/>
                  </a:solidFill>
                  <a:effectLst/>
                  <a:latin typeface="微软雅黑" panose="020B0503020204020204" pitchFamily="34" charset="-122"/>
                  <a:ea typeface="微软雅黑" panose="020B0503020204020204" pitchFamily="34" charset="-122"/>
                </a:rPr>
                <a:t>、</a:t>
              </a:r>
              <a:r>
                <a:rPr lang="en-US" altLang="zh-CN" sz="1050" b="0" i="0" dirty="0">
                  <a:solidFill>
                    <a:srgbClr val="121212"/>
                  </a:solidFill>
                  <a:effectLst/>
                  <a:latin typeface="微软雅黑" panose="020B0503020204020204" pitchFamily="34" charset="-122"/>
                  <a:ea typeface="微软雅黑" panose="020B0503020204020204" pitchFamily="34" charset="-122"/>
                </a:rPr>
                <a:t>GPU</a:t>
              </a:r>
              <a:r>
                <a:rPr lang="zh-CN" altLang="en-US" sz="1050" b="0" i="0" dirty="0">
                  <a:solidFill>
                    <a:srgbClr val="121212"/>
                  </a:solidFill>
                  <a:effectLst/>
                  <a:latin typeface="微软雅黑" panose="020B0503020204020204" pitchFamily="34" charset="-122"/>
                  <a:ea typeface="微软雅黑" panose="020B0503020204020204" pitchFamily="34" charset="-122"/>
                </a:rPr>
                <a:t>、存储领域的网络协议，</a:t>
              </a:r>
              <a:r>
                <a:rPr lang="zh-CN" altLang="en-US" sz="1050" dirty="0">
                  <a:solidFill>
                    <a:srgbClr val="121212"/>
                  </a:solidFill>
                  <a:latin typeface="微软雅黑" panose="020B0503020204020204" pitchFamily="34" charset="-122"/>
                  <a:ea typeface="微软雅黑" panose="020B0503020204020204" pitchFamily="34" charset="-122"/>
                </a:rPr>
                <a:t>灵活</a:t>
              </a:r>
              <a:r>
                <a:rPr lang="zh-CN" altLang="en-US" sz="1050" b="0" i="0" dirty="0">
                  <a:solidFill>
                    <a:srgbClr val="121212"/>
                  </a:solidFill>
                  <a:effectLst/>
                  <a:latin typeface="微软雅黑" panose="020B0503020204020204" pitchFamily="34" charset="-122"/>
                  <a:ea typeface="微软雅黑" panose="020B0503020204020204" pitchFamily="34" charset="-122"/>
                </a:rPr>
                <a:t>适配已有和未来硬件设备或上层软件系统</a:t>
              </a:r>
            </a:p>
          </p:txBody>
        </p:sp>
      </p:grpSp>
    </p:spTree>
    <p:extLst>
      <p:ext uri="{BB962C8B-B14F-4D97-AF65-F5344CB8AC3E}">
        <p14:creationId xmlns:p14="http://schemas.microsoft.com/office/powerpoint/2010/main" val="9165581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Enfabrica</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第一代芯片</a:t>
            </a: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ACF-S</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架构图</a:t>
            </a:r>
          </a:p>
        </p:txBody>
      </p:sp>
      <p:pic>
        <p:nvPicPr>
          <p:cNvPr id="6146" name="Picture 2">
            <a:extLst>
              <a:ext uri="{FF2B5EF4-FFF2-40B4-BE49-F238E27FC236}">
                <a16:creationId xmlns:a16="http://schemas.microsoft.com/office/drawing/2014/main" id="{211CA27F-B8DB-4963-AF37-7A560F63B5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149"/>
          <a:stretch/>
        </p:blipFill>
        <p:spPr bwMode="auto">
          <a:xfrm>
            <a:off x="3880346" y="1294357"/>
            <a:ext cx="4968973" cy="273630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6C55D204-2505-489C-AC23-6B0A3F82F62C}"/>
              </a:ext>
            </a:extLst>
          </p:cNvPr>
          <p:cNvSpPr txBox="1"/>
          <p:nvPr/>
        </p:nvSpPr>
        <p:spPr>
          <a:xfrm>
            <a:off x="294681" y="881060"/>
            <a:ext cx="3465583" cy="3562898"/>
          </a:xfrm>
          <a:prstGeom prst="rect">
            <a:avLst/>
          </a:prstGeom>
          <a:noFill/>
        </p:spPr>
        <p:txBody>
          <a:bodyPr wrap="square" rtlCol="0">
            <a:spAutoFit/>
          </a:bodyPr>
          <a:lstStyle>
            <a:defPPr>
              <a:defRPr lang="zh-CN"/>
            </a:defPPr>
            <a:lvl1pPr marL="0" marR="0" lvl="0" indent="0" defTabSz="914400" eaLnBrk="1" latinLnBrk="0" hangingPunct="1">
              <a:lnSpc>
                <a:spcPct val="100000"/>
              </a:lnSpc>
              <a:buClrTx/>
              <a:buSzTx/>
              <a:buFontTx/>
              <a:buNone/>
              <a:tabLst/>
              <a:defRPr kumimoji="0" sz="1400" b="1" i="0" u="none" strike="noStrike" kern="100" cap="none" spc="0" normalizeH="0" baseline="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pPr>
              <a:lnSpc>
                <a:spcPct val="150000"/>
              </a:lnSpc>
            </a:pPr>
            <a:r>
              <a:rPr lang="en-US" altLang="zh-CN" dirty="0"/>
              <a:t>ACF-S </a:t>
            </a:r>
            <a:r>
              <a:rPr lang="zh-CN" altLang="en-US" dirty="0"/>
              <a:t>在单芯片中提供</a:t>
            </a:r>
            <a:endParaRPr lang="en-US" altLang="zh-CN" dirty="0"/>
          </a:p>
          <a:p>
            <a:pPr marL="285750" indent="-285750">
              <a:lnSpc>
                <a:spcPct val="150000"/>
              </a:lnSpc>
              <a:buFont typeface="Wingdings" panose="05000000000000000000" pitchFamily="2" charset="2"/>
              <a:buChar char="Ø"/>
            </a:pPr>
            <a:r>
              <a:rPr lang="zh-CN" altLang="en-US" sz="1200" b="0" dirty="0"/>
              <a:t>上联 </a:t>
            </a:r>
            <a:r>
              <a:rPr lang="en-US" altLang="zh-CN" sz="1200" b="0" dirty="0" err="1"/>
              <a:t>Tbps</a:t>
            </a:r>
            <a:r>
              <a:rPr lang="en-US" altLang="zh-CN" sz="1200" b="0" dirty="0"/>
              <a:t> </a:t>
            </a:r>
            <a:r>
              <a:rPr lang="zh-CN" altLang="en-US" sz="1200" b="0" dirty="0"/>
              <a:t>级以太交换接口</a:t>
            </a:r>
            <a:endParaRPr lang="en-US" altLang="zh-CN" sz="1200" b="0" dirty="0"/>
          </a:p>
          <a:p>
            <a:pPr marL="285750" indent="-285750">
              <a:lnSpc>
                <a:spcPct val="150000"/>
              </a:lnSpc>
              <a:buFont typeface="Wingdings" panose="05000000000000000000" pitchFamily="2" charset="2"/>
              <a:buChar char="Ø"/>
            </a:pPr>
            <a:r>
              <a:rPr lang="zh-CN" altLang="en-US" sz="1200" b="0" dirty="0"/>
              <a:t>下联</a:t>
            </a:r>
            <a:r>
              <a:rPr lang="en-US" altLang="zh-CN" sz="1200" b="0" dirty="0"/>
              <a:t>T</a:t>
            </a:r>
            <a:r>
              <a:rPr lang="zh-CN" altLang="en-US" sz="1200" b="0" dirty="0"/>
              <a:t>级 </a:t>
            </a:r>
            <a:r>
              <a:rPr lang="en-US" altLang="zh-CN" sz="1200" b="0" dirty="0"/>
              <a:t>CXL2.0, PCIE 5.0 </a:t>
            </a:r>
            <a:r>
              <a:rPr lang="zh-CN" altLang="en-US" sz="1200" b="0" dirty="0"/>
              <a:t>接口</a:t>
            </a:r>
            <a:endParaRPr lang="en-US" altLang="zh-CN" sz="1200" b="0" dirty="0"/>
          </a:p>
          <a:p>
            <a:pPr marL="285750" indent="-285750">
              <a:lnSpc>
                <a:spcPct val="150000"/>
              </a:lnSpc>
              <a:buFont typeface="Wingdings" panose="05000000000000000000" pitchFamily="2" charset="2"/>
              <a:buChar char="Ø"/>
            </a:pPr>
            <a:endParaRPr lang="en-US" altLang="zh-CN" b="0" dirty="0"/>
          </a:p>
          <a:p>
            <a:pPr>
              <a:lnSpc>
                <a:spcPct val="150000"/>
              </a:lnSpc>
            </a:pPr>
            <a:r>
              <a:rPr lang="zh-CN" altLang="en-US" dirty="0"/>
              <a:t>优势：</a:t>
            </a:r>
            <a:endParaRPr lang="en-US" altLang="zh-CN" dirty="0"/>
          </a:p>
          <a:p>
            <a:pPr marL="285750" indent="-285750">
              <a:lnSpc>
                <a:spcPct val="150000"/>
              </a:lnSpc>
              <a:buFont typeface="Wingdings" panose="05000000000000000000" pitchFamily="2" charset="2"/>
              <a:buChar char="Ø"/>
            </a:pPr>
            <a:r>
              <a:rPr lang="zh-CN" altLang="en-US" sz="1200" b="0" dirty="0"/>
              <a:t>数据中心</a:t>
            </a:r>
            <a:r>
              <a:rPr lang="en-US" altLang="zh-CN" sz="1200" b="0" dirty="0"/>
              <a:t>I/O</a:t>
            </a:r>
            <a:r>
              <a:rPr lang="zh-CN" altLang="en-US" sz="1200" b="0" dirty="0"/>
              <a:t>融合</a:t>
            </a:r>
            <a:endParaRPr lang="en-US" altLang="zh-CN" sz="1200" b="0" dirty="0"/>
          </a:p>
          <a:p>
            <a:pPr marL="285750" indent="-285750">
              <a:lnSpc>
                <a:spcPct val="150000"/>
              </a:lnSpc>
              <a:buFont typeface="Wingdings" panose="05000000000000000000" pitchFamily="2" charset="2"/>
              <a:buChar char="Ø"/>
            </a:pPr>
            <a:r>
              <a:rPr lang="zh-CN" altLang="en-US" sz="1200" b="0" dirty="0"/>
              <a:t>异构计算</a:t>
            </a:r>
            <a:r>
              <a:rPr lang="en-US" altLang="zh-CN" sz="1200" b="0" dirty="0"/>
              <a:t>&amp;</a:t>
            </a:r>
            <a:r>
              <a:rPr lang="zh-CN" altLang="en-US" sz="1200" b="0" dirty="0"/>
              <a:t>共享内存</a:t>
            </a:r>
            <a:endParaRPr lang="en-US" altLang="zh-CN" sz="1200" b="0" dirty="0"/>
          </a:p>
          <a:p>
            <a:pPr marL="285750" indent="-285750">
              <a:lnSpc>
                <a:spcPct val="150000"/>
              </a:lnSpc>
              <a:buFont typeface="Wingdings" panose="05000000000000000000" pitchFamily="2" charset="2"/>
              <a:buChar char="Ø"/>
            </a:pPr>
            <a:r>
              <a:rPr lang="zh-CN" altLang="en-US" sz="1200" b="0" dirty="0"/>
              <a:t>降成本：降低设备数量</a:t>
            </a:r>
            <a:r>
              <a:rPr lang="en-US" altLang="zh-CN" sz="1200" b="0" dirty="0"/>
              <a:t>(PCIE Switch, </a:t>
            </a:r>
            <a:r>
              <a:rPr lang="en-US" altLang="zh-CN" sz="1200" b="0" dirty="0" err="1"/>
              <a:t>NvLink</a:t>
            </a:r>
            <a:r>
              <a:rPr lang="en-US" altLang="zh-CN" sz="1200" b="0" dirty="0"/>
              <a:t>, RNIC/HCA)</a:t>
            </a:r>
          </a:p>
          <a:p>
            <a:pPr marL="285750" indent="-285750">
              <a:lnSpc>
                <a:spcPct val="150000"/>
              </a:lnSpc>
              <a:buFont typeface="Wingdings" panose="05000000000000000000" pitchFamily="2" charset="2"/>
              <a:buChar char="Ø"/>
            </a:pPr>
            <a:r>
              <a:rPr lang="zh-CN" altLang="en-US" sz="1200" b="0" dirty="0"/>
              <a:t>升性能：显著减少</a:t>
            </a:r>
            <a:r>
              <a:rPr lang="en-US" altLang="zh-CN" sz="1200" b="0" dirty="0"/>
              <a:t>I/O </a:t>
            </a:r>
            <a:r>
              <a:rPr lang="zh-CN" altLang="en-US" sz="1200" b="0" dirty="0"/>
              <a:t>延迟跳数，集合通信效率提升</a:t>
            </a:r>
            <a:endParaRPr lang="en-US" altLang="zh-CN" sz="1200" b="0" dirty="0"/>
          </a:p>
          <a:p>
            <a:pPr marL="285750" indent="-285750">
              <a:lnSpc>
                <a:spcPct val="150000"/>
              </a:lnSpc>
              <a:buFont typeface="Wingdings" panose="05000000000000000000" pitchFamily="2" charset="2"/>
              <a:buChar char="Ø"/>
            </a:pPr>
            <a:r>
              <a:rPr lang="zh-CN" altLang="en-US" sz="1200" b="0" dirty="0"/>
              <a:t>降功耗：</a:t>
            </a:r>
            <a:r>
              <a:rPr lang="en-US" altLang="zh-CN" sz="1200" b="0" dirty="0"/>
              <a:t>AI</a:t>
            </a:r>
            <a:r>
              <a:rPr lang="zh-CN" altLang="en-US" sz="1200" b="0" dirty="0"/>
              <a:t>系统降低约</a:t>
            </a:r>
            <a:r>
              <a:rPr lang="en-US" altLang="zh-CN" sz="1200" b="0" dirty="0"/>
              <a:t>50%</a:t>
            </a:r>
            <a:r>
              <a:rPr lang="zh-CN" altLang="en-US" sz="1200" b="0" dirty="0"/>
              <a:t>功耗</a:t>
            </a:r>
            <a:endParaRPr lang="en-US" altLang="zh-CN" sz="1200" b="0" dirty="0"/>
          </a:p>
        </p:txBody>
      </p:sp>
    </p:spTree>
    <p:extLst>
      <p:ext uri="{BB962C8B-B14F-4D97-AF65-F5344CB8AC3E}">
        <p14:creationId xmlns:p14="http://schemas.microsoft.com/office/powerpoint/2010/main" val="220384688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AI</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训练对网络的三个核心要求</a:t>
            </a:r>
          </a:p>
        </p:txBody>
      </p:sp>
      <p:sp>
        <p:nvSpPr>
          <p:cNvPr id="2" name="文本框 1">
            <a:extLst>
              <a:ext uri="{FF2B5EF4-FFF2-40B4-BE49-F238E27FC236}">
                <a16:creationId xmlns:a16="http://schemas.microsoft.com/office/drawing/2014/main" id="{A899C457-2DFD-466F-BE3C-C01B3B8FAB14}"/>
              </a:ext>
            </a:extLst>
          </p:cNvPr>
          <p:cNvSpPr txBox="1"/>
          <p:nvPr/>
        </p:nvSpPr>
        <p:spPr>
          <a:xfrm>
            <a:off x="3032706" y="923587"/>
            <a:ext cx="2781186" cy="1167692"/>
          </a:xfrm>
          <a:prstGeom prst="rect">
            <a:avLst/>
          </a:prstGeom>
          <a:noFill/>
        </p:spPr>
        <p:txBody>
          <a:bodyPr wrap="square" rtlCol="0">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12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网络带宽</a:t>
            </a:r>
            <a:endParaRPr kumimoji="0" lang="en-US" altLang="zh-CN" sz="12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200" b="0" i="0" u="none" strike="noStrike" kern="100" cap="none" spc="0" normalizeH="0" baseline="0" noProof="0" dirty="0" err="1">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Allreduce</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的带宽直接决定了大规模分布式训练的整体效率，网络带宽升级带来</a:t>
            </a:r>
            <a:r>
              <a:rPr kumimoji="0" lang="zh-CN" altLang="en-US" sz="12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加速比提升</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明显</a:t>
            </a:r>
            <a:endPar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BC49A2E4-E301-47FF-9D66-591F1896977F}"/>
              </a:ext>
            </a:extLst>
          </p:cNvPr>
          <p:cNvPicPr>
            <a:picLocks noChangeAspect="1"/>
          </p:cNvPicPr>
          <p:nvPr/>
        </p:nvPicPr>
        <p:blipFill>
          <a:blip r:embed="rId3"/>
          <a:stretch>
            <a:fillRect/>
          </a:stretch>
        </p:blipFill>
        <p:spPr>
          <a:xfrm>
            <a:off x="3149596" y="2723500"/>
            <a:ext cx="2402526" cy="1296327"/>
          </a:xfrm>
          <a:prstGeom prst="rect">
            <a:avLst/>
          </a:prstGeom>
        </p:spPr>
      </p:pic>
      <p:sp>
        <p:nvSpPr>
          <p:cNvPr id="18" name="文本框 17">
            <a:extLst>
              <a:ext uri="{FF2B5EF4-FFF2-40B4-BE49-F238E27FC236}">
                <a16:creationId xmlns:a16="http://schemas.microsoft.com/office/drawing/2014/main" id="{DB0B6BC8-8E61-4F74-8391-5FD8C5F348CC}"/>
              </a:ext>
            </a:extLst>
          </p:cNvPr>
          <p:cNvSpPr txBox="1"/>
          <p:nvPr/>
        </p:nvSpPr>
        <p:spPr>
          <a:xfrm>
            <a:off x="5913025" y="923587"/>
            <a:ext cx="2907447" cy="1167692"/>
          </a:xfrm>
          <a:prstGeom prst="rect">
            <a:avLst/>
          </a:prstGeom>
          <a:noFill/>
        </p:spPr>
        <p:txBody>
          <a:bodyPr wrap="square" rtlCol="0">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12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网络稳定性</a:t>
            </a:r>
            <a:endParaRPr kumimoji="0" lang="en-US" altLang="zh-CN" sz="12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AI</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训练需要持续几天甚至几个月的稳定运行，任何一张网卡故障、交换机或光缆故障，都可能导致训练任务中断</a:t>
            </a:r>
            <a:endPar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a:extLst>
              <a:ext uri="{FF2B5EF4-FFF2-40B4-BE49-F238E27FC236}">
                <a16:creationId xmlns:a16="http://schemas.microsoft.com/office/drawing/2014/main" id="{0B5FFD4E-5E8E-4260-9482-12FAE356C08B}"/>
              </a:ext>
            </a:extLst>
          </p:cNvPr>
          <p:cNvPicPr>
            <a:picLocks noChangeAspect="1"/>
          </p:cNvPicPr>
          <p:nvPr/>
        </p:nvPicPr>
        <p:blipFill>
          <a:blip r:embed="rId4"/>
          <a:stretch>
            <a:fillRect/>
          </a:stretch>
        </p:blipFill>
        <p:spPr>
          <a:xfrm>
            <a:off x="6339845" y="2691335"/>
            <a:ext cx="2053806" cy="1421548"/>
          </a:xfrm>
          <a:prstGeom prst="rect">
            <a:avLst/>
          </a:prstGeom>
        </p:spPr>
      </p:pic>
      <p:sp>
        <p:nvSpPr>
          <p:cNvPr id="9" name="文本框 8">
            <a:extLst>
              <a:ext uri="{FF2B5EF4-FFF2-40B4-BE49-F238E27FC236}">
                <a16:creationId xmlns:a16="http://schemas.microsoft.com/office/drawing/2014/main" id="{B33C97CF-F121-4CE0-9AA4-B8774C2BABD7}"/>
              </a:ext>
            </a:extLst>
          </p:cNvPr>
          <p:cNvSpPr txBox="1"/>
          <p:nvPr/>
        </p:nvSpPr>
        <p:spPr>
          <a:xfrm>
            <a:off x="408429" y="923587"/>
            <a:ext cx="2525144" cy="1167692"/>
          </a:xfrm>
          <a:prstGeom prst="rect">
            <a:avLst/>
          </a:prstGeom>
          <a:noFill/>
        </p:spPr>
        <p:txBody>
          <a:bodyPr wrap="square" rtlCol="0">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12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网络规模</a:t>
            </a:r>
            <a:endParaRPr kumimoji="0" lang="en-US" altLang="zh-CN" sz="1200" b="1" i="0" u="none" strike="noStrike" kern="100" cap="none" spc="0" normalizeH="0" baseline="0" noProof="0" dirty="0">
              <a:ln>
                <a:noFill/>
              </a:ln>
              <a:solidFill>
                <a:srgbClr val="EB6161">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规模大小直接决定了模型训练的快慢，大模型需要多卡进行</a:t>
            </a:r>
            <a:r>
              <a:rPr kumimoji="0" lang="zh-CN" altLang="en-US" sz="12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分布式训练</a:t>
            </a:r>
            <a:r>
              <a:rPr kumimoji="0" lang="zh-CN" altLang="en-US"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，多卡训练会大大缩短训练时间</a:t>
            </a:r>
            <a:endParaRPr kumimoji="0" lang="en-US" altLang="zh-CN" sz="12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0" name="图片 9">
            <a:extLst>
              <a:ext uri="{FF2B5EF4-FFF2-40B4-BE49-F238E27FC236}">
                <a16:creationId xmlns:a16="http://schemas.microsoft.com/office/drawing/2014/main" id="{6964B8DD-E229-4D2A-A5FD-E5E2E443B7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653" y="2715766"/>
            <a:ext cx="2162507" cy="1296327"/>
          </a:xfrm>
          <a:prstGeom prst="rect">
            <a:avLst/>
          </a:prstGeom>
        </p:spPr>
      </p:pic>
    </p:spTree>
    <p:extLst>
      <p:ext uri="{BB962C8B-B14F-4D97-AF65-F5344CB8AC3E}">
        <p14:creationId xmlns:p14="http://schemas.microsoft.com/office/powerpoint/2010/main" val="76644918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E4A1496-5683-4C52-BFC4-0648447AF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73" y="1275606"/>
            <a:ext cx="4594876" cy="2708688"/>
          </a:xfrm>
          <a:prstGeom prst="rect">
            <a:avLst/>
          </a:prstGeom>
          <a:noFill/>
          <a:extLst>
            <a:ext uri="{909E8E84-426E-40DD-AFC4-6F175D3DCCD1}">
              <a14:hiddenFill xmlns:a14="http://schemas.microsoft.com/office/drawing/2010/main">
                <a:solidFill>
                  <a:srgbClr val="FFFFFF"/>
                </a:solidFill>
              </a14:hiddenFill>
            </a:ext>
          </a:extLst>
        </p:spPr>
      </p:pic>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800" kern="0" dirty="0">
                <a:solidFill>
                  <a:srgbClr val="262626">
                    <a:lumMod val="85000"/>
                    <a:lumOff val="15000"/>
                  </a:srgbClr>
                </a:solidFill>
              </a:rPr>
              <a:t>构建</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内存分层扩展集群</a:t>
            </a:r>
          </a:p>
        </p:txBody>
      </p:sp>
      <p:graphicFrame>
        <p:nvGraphicFramePr>
          <p:cNvPr id="4" name="表格 4">
            <a:extLst>
              <a:ext uri="{FF2B5EF4-FFF2-40B4-BE49-F238E27FC236}">
                <a16:creationId xmlns:a16="http://schemas.microsoft.com/office/drawing/2014/main" id="{066B35EC-83DE-4784-AEDD-621A39C07353}"/>
              </a:ext>
            </a:extLst>
          </p:cNvPr>
          <p:cNvGraphicFramePr>
            <a:graphicFrameLocks noGrp="1"/>
          </p:cNvGraphicFramePr>
          <p:nvPr>
            <p:extLst>
              <p:ext uri="{D42A27DB-BD31-4B8C-83A1-F6EECF244321}">
                <p14:modId xmlns:p14="http://schemas.microsoft.com/office/powerpoint/2010/main" val="1924892770"/>
              </p:ext>
            </p:extLst>
          </p:nvPr>
        </p:nvGraphicFramePr>
        <p:xfrm>
          <a:off x="4706979" y="1217406"/>
          <a:ext cx="4329517" cy="2708688"/>
        </p:xfrm>
        <a:graphic>
          <a:graphicData uri="http://schemas.openxmlformats.org/drawingml/2006/table">
            <a:tbl>
              <a:tblPr firstRow="1" bandRow="1">
                <a:tableStyleId>{21E4AEA4-8DFA-4A89-87EB-49C32662AFE0}</a:tableStyleId>
              </a:tblPr>
              <a:tblGrid>
                <a:gridCol w="693257">
                  <a:extLst>
                    <a:ext uri="{9D8B030D-6E8A-4147-A177-3AD203B41FA5}">
                      <a16:colId xmlns:a16="http://schemas.microsoft.com/office/drawing/2014/main" val="3080813424"/>
                    </a:ext>
                  </a:extLst>
                </a:gridCol>
                <a:gridCol w="1540570">
                  <a:extLst>
                    <a:ext uri="{9D8B030D-6E8A-4147-A177-3AD203B41FA5}">
                      <a16:colId xmlns:a16="http://schemas.microsoft.com/office/drawing/2014/main" val="163992187"/>
                    </a:ext>
                  </a:extLst>
                </a:gridCol>
                <a:gridCol w="693257">
                  <a:extLst>
                    <a:ext uri="{9D8B030D-6E8A-4147-A177-3AD203B41FA5}">
                      <a16:colId xmlns:a16="http://schemas.microsoft.com/office/drawing/2014/main" val="2427237538"/>
                    </a:ext>
                  </a:extLst>
                </a:gridCol>
                <a:gridCol w="693257">
                  <a:extLst>
                    <a:ext uri="{9D8B030D-6E8A-4147-A177-3AD203B41FA5}">
                      <a16:colId xmlns:a16="http://schemas.microsoft.com/office/drawing/2014/main" val="3473252304"/>
                    </a:ext>
                  </a:extLst>
                </a:gridCol>
                <a:gridCol w="709176">
                  <a:extLst>
                    <a:ext uri="{9D8B030D-6E8A-4147-A177-3AD203B41FA5}">
                      <a16:colId xmlns:a16="http://schemas.microsoft.com/office/drawing/2014/main" val="3217422327"/>
                    </a:ext>
                  </a:extLst>
                </a:gridCol>
              </a:tblGrid>
              <a:tr h="677172">
                <a:tc>
                  <a:txBody>
                    <a:bodyPr/>
                    <a:lstStyle/>
                    <a:p>
                      <a:pPr algn="ctr"/>
                      <a:r>
                        <a:rPr lang="zh-CN" altLang="en-US" sz="1000" dirty="0">
                          <a:latin typeface="微软雅黑" panose="020B0503020204020204" pitchFamily="34" charset="-122"/>
                          <a:ea typeface="微软雅黑" panose="020B0503020204020204" pitchFamily="34" charset="-122"/>
                        </a:rPr>
                        <a:t>层级</a:t>
                      </a:r>
                    </a:p>
                  </a:txBody>
                  <a:tcPr anchor="ctr"/>
                </a:tc>
                <a:tc>
                  <a:txBody>
                    <a:bodyPr/>
                    <a:lstStyle/>
                    <a:p>
                      <a:pPr algn="ctr"/>
                      <a:r>
                        <a:rPr lang="zh-CN" altLang="en-US" sz="1000" dirty="0">
                          <a:latin typeface="微软雅黑" panose="020B0503020204020204" pitchFamily="34" charset="-122"/>
                          <a:ea typeface="微软雅黑" panose="020B0503020204020204" pitchFamily="34" charset="-122"/>
                        </a:rPr>
                        <a:t>类型</a:t>
                      </a:r>
                    </a:p>
                  </a:txBody>
                  <a:tcPr anchor="ctr"/>
                </a:tc>
                <a:tc>
                  <a:txBody>
                    <a:bodyPr/>
                    <a:lstStyle/>
                    <a:p>
                      <a:pPr algn="ctr"/>
                      <a:r>
                        <a:rPr lang="zh-CN" altLang="en-US" sz="1000" dirty="0">
                          <a:latin typeface="微软雅黑" panose="020B0503020204020204" pitchFamily="34" charset="-122"/>
                          <a:ea typeface="微软雅黑" panose="020B0503020204020204" pitchFamily="34" charset="-122"/>
                        </a:rPr>
                        <a:t>容量</a:t>
                      </a:r>
                    </a:p>
                  </a:txBody>
                  <a:tcPr anchor="ctr"/>
                </a:tc>
                <a:tc>
                  <a:txBody>
                    <a:bodyPr/>
                    <a:lstStyle/>
                    <a:p>
                      <a:pPr algn="ctr"/>
                      <a:r>
                        <a:rPr lang="zh-CN" altLang="en-US" sz="1000" dirty="0">
                          <a:latin typeface="微软雅黑" panose="020B0503020204020204" pitchFamily="34" charset="-122"/>
                          <a:ea typeface="微软雅黑" panose="020B0503020204020204" pitchFamily="34" charset="-122"/>
                        </a:rPr>
                        <a:t>带宽</a:t>
                      </a:r>
                    </a:p>
                  </a:txBody>
                  <a:tcPr anchor="ctr"/>
                </a:tc>
                <a:tc>
                  <a:txBody>
                    <a:bodyPr/>
                    <a:lstStyle/>
                    <a:p>
                      <a:pPr algn="ctr"/>
                      <a:r>
                        <a:rPr lang="zh-CN" altLang="en-US" sz="1000" dirty="0">
                          <a:latin typeface="微软雅黑" panose="020B0503020204020204" pitchFamily="34" charset="-122"/>
                          <a:ea typeface="微软雅黑" panose="020B0503020204020204" pitchFamily="34" charset="-122"/>
                        </a:rPr>
                        <a:t>延迟</a:t>
                      </a:r>
                    </a:p>
                  </a:txBody>
                  <a:tcPr anchor="ctr"/>
                </a:tc>
                <a:extLst>
                  <a:ext uri="{0D108BD9-81ED-4DB2-BD59-A6C34878D82A}">
                    <a16:rowId xmlns:a16="http://schemas.microsoft.com/office/drawing/2014/main" val="2657243305"/>
                  </a:ext>
                </a:extLst>
              </a:tr>
              <a:tr h="677172">
                <a:tc>
                  <a:txBody>
                    <a:bodyPr/>
                    <a:lstStyle/>
                    <a:p>
                      <a:pPr algn="ctr"/>
                      <a:r>
                        <a:rPr lang="en-US" altLang="zh-CN" sz="1000" dirty="0">
                          <a:latin typeface="微软雅黑" panose="020B0503020204020204" pitchFamily="34" charset="-122"/>
                          <a:ea typeface="微软雅黑" panose="020B0503020204020204" pitchFamily="34" charset="-122"/>
                        </a:rPr>
                        <a:t>Tier 3</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000" dirty="0">
                          <a:latin typeface="微软雅黑" panose="020B0503020204020204" pitchFamily="34" charset="-122"/>
                          <a:ea typeface="微软雅黑" panose="020B0503020204020204" pitchFamily="34" charset="-122"/>
                        </a:rPr>
                        <a:t>网络</a:t>
                      </a:r>
                      <a:r>
                        <a:rPr lang="en-US" altLang="zh-CN" sz="1000" dirty="0">
                          <a:latin typeface="微软雅黑" panose="020B0503020204020204" pitchFamily="34" charset="-122"/>
                          <a:ea typeface="微软雅黑" panose="020B0503020204020204" pitchFamily="34" charset="-122"/>
                        </a:rPr>
                        <a:t>Memory</a:t>
                      </a:r>
                    </a:p>
                    <a:p>
                      <a:pPr algn="ctr"/>
                      <a:r>
                        <a:rPr lang="en-US" altLang="zh-CN" sz="1000" dirty="0">
                          <a:latin typeface="微软雅黑" panose="020B0503020204020204" pitchFamily="34" charset="-122"/>
                          <a:ea typeface="微软雅黑" panose="020B0503020204020204" pitchFamily="34" charset="-122"/>
                        </a:rPr>
                        <a:t>RDMA send/receive</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a:latin typeface="微软雅黑" panose="020B0503020204020204" pitchFamily="34" charset="-122"/>
                          <a:ea typeface="微软雅黑" panose="020B0503020204020204" pitchFamily="34" charset="-122"/>
                        </a:rPr>
                        <a:t>100-500 TB</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a:latin typeface="微软雅黑" panose="020B0503020204020204" pitchFamily="34" charset="-122"/>
                          <a:ea typeface="微软雅黑" panose="020B0503020204020204" pitchFamily="34" charset="-122"/>
                        </a:rPr>
                        <a:t>0.4-3.2 TB/sec</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a:latin typeface="微软雅黑" panose="020B0503020204020204" pitchFamily="34" charset="-122"/>
                          <a:ea typeface="微软雅黑" panose="020B0503020204020204" pitchFamily="34" charset="-122"/>
                        </a:rPr>
                        <a:t>2-5 </a:t>
                      </a:r>
                      <a:r>
                        <a:rPr lang="el-GR" altLang="zh-CN" sz="1000" dirty="0">
                          <a:latin typeface="微软雅黑" panose="020B0503020204020204" pitchFamily="34" charset="-122"/>
                          <a:ea typeface="微软雅黑" panose="020B0503020204020204" pitchFamily="34" charset="-122"/>
                        </a:rPr>
                        <a:t>μ</a:t>
                      </a:r>
                      <a:r>
                        <a:rPr lang="en-US" altLang="zh-CN" sz="1000" dirty="0">
                          <a:latin typeface="微软雅黑" panose="020B0503020204020204" pitchFamily="34" charset="-122"/>
                          <a:ea typeface="微软雅黑" panose="020B0503020204020204" pitchFamily="34" charset="-122"/>
                        </a:rPr>
                        <a:t>s</a:t>
                      </a:r>
                      <a:endParaRPr lang="zh-CN" altLang="en-US" sz="1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533180686"/>
                  </a:ext>
                </a:extLst>
              </a:tr>
              <a:tr h="677172">
                <a:tc>
                  <a:txBody>
                    <a:bodyPr/>
                    <a:lstStyle/>
                    <a:p>
                      <a:pPr algn="ctr"/>
                      <a:r>
                        <a:rPr lang="en-US" altLang="zh-CN" sz="1000" dirty="0">
                          <a:latin typeface="微软雅黑" panose="020B0503020204020204" pitchFamily="34" charset="-122"/>
                          <a:ea typeface="微软雅黑" panose="020B0503020204020204" pitchFamily="34" charset="-122"/>
                        </a:rPr>
                        <a:t>Tier 2</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a:latin typeface="微软雅黑" panose="020B0503020204020204" pitchFamily="34" charset="-122"/>
                          <a:ea typeface="微软雅黑" panose="020B0503020204020204" pitchFamily="34" charset="-122"/>
                        </a:rPr>
                        <a:t>ACF </a:t>
                      </a:r>
                      <a:r>
                        <a:rPr lang="zh-CN" altLang="en-US" sz="1000" dirty="0">
                          <a:latin typeface="微软雅黑" panose="020B0503020204020204" pitchFamily="34" charset="-122"/>
                          <a:ea typeface="微软雅黑" panose="020B0503020204020204" pitchFamily="34" charset="-122"/>
                        </a:rPr>
                        <a:t>本地内存</a:t>
                      </a:r>
                      <a:endParaRPr lang="en-US" altLang="zh-CN" sz="1000" dirty="0">
                        <a:latin typeface="微软雅黑" panose="020B0503020204020204" pitchFamily="34" charset="-122"/>
                        <a:ea typeface="微软雅黑" panose="020B0503020204020204" pitchFamily="34" charset="-122"/>
                      </a:endParaRPr>
                    </a:p>
                    <a:p>
                      <a:pPr algn="ctr"/>
                      <a:r>
                        <a:rPr lang="en-US" altLang="zh-CN" sz="1000" dirty="0">
                          <a:latin typeface="微软雅黑" panose="020B0503020204020204" pitchFamily="34" charset="-122"/>
                          <a:ea typeface="微软雅黑" panose="020B0503020204020204" pitchFamily="34" charset="-122"/>
                        </a:rPr>
                        <a:t>DMA </a:t>
                      </a:r>
                      <a:r>
                        <a:rPr lang="zh-CN" altLang="en-US" sz="1000" dirty="0">
                          <a:latin typeface="微软雅黑" panose="020B0503020204020204" pitchFamily="34" charset="-122"/>
                          <a:ea typeface="微软雅黑" panose="020B0503020204020204" pitchFamily="34" charset="-122"/>
                        </a:rPr>
                        <a:t>或 </a:t>
                      </a:r>
                      <a:r>
                        <a:rPr lang="en-US" altLang="zh-CN" sz="1000" dirty="0" err="1">
                          <a:latin typeface="微软雅黑" panose="020B0503020204020204" pitchFamily="34" charset="-122"/>
                          <a:ea typeface="微软雅黑" panose="020B0503020204020204" pitchFamily="34" charset="-122"/>
                        </a:rPr>
                        <a:t>CXL.mem</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a:latin typeface="微软雅黑" panose="020B0503020204020204" pitchFamily="34" charset="-122"/>
                          <a:ea typeface="微软雅黑" panose="020B0503020204020204" pitchFamily="34" charset="-122"/>
                        </a:rPr>
                        <a:t>8-32 TB</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a:latin typeface="微软雅黑" panose="020B0503020204020204" pitchFamily="34" charset="-122"/>
                          <a:ea typeface="微软雅黑" panose="020B0503020204020204" pitchFamily="34" charset="-122"/>
                        </a:rPr>
                        <a:t>0.2-1.6 TB/sec</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a:latin typeface="微软雅黑" panose="020B0503020204020204" pitchFamily="34" charset="-122"/>
                          <a:ea typeface="微软雅黑" panose="020B0503020204020204" pitchFamily="34" charset="-122"/>
                        </a:rPr>
                        <a:t>200-750 ns</a:t>
                      </a:r>
                      <a:endParaRPr lang="zh-CN" altLang="en-US" sz="1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58259177"/>
                  </a:ext>
                </a:extLst>
              </a:tr>
              <a:tr h="677172">
                <a:tc>
                  <a:txBody>
                    <a:bodyPr/>
                    <a:lstStyle/>
                    <a:p>
                      <a:pPr algn="ctr"/>
                      <a:r>
                        <a:rPr lang="en-US" altLang="zh-CN" sz="1000" dirty="0">
                          <a:latin typeface="微软雅黑" panose="020B0503020204020204" pitchFamily="34" charset="-122"/>
                          <a:ea typeface="微软雅黑" panose="020B0503020204020204" pitchFamily="34" charset="-122"/>
                        </a:rPr>
                        <a:t>Tier 1</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a:latin typeface="微软雅黑" panose="020B0503020204020204" pitchFamily="34" charset="-122"/>
                          <a:ea typeface="微软雅黑" panose="020B0503020204020204" pitchFamily="34" charset="-122"/>
                        </a:rPr>
                        <a:t>HBM/DDR</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a:latin typeface="微软雅黑" panose="020B0503020204020204" pitchFamily="34" charset="-122"/>
                          <a:ea typeface="微软雅黑" panose="020B0503020204020204" pitchFamily="34" charset="-122"/>
                        </a:rPr>
                        <a:t>0.2-2 TB</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a:latin typeface="微软雅黑" panose="020B0503020204020204" pitchFamily="34" charset="-122"/>
                          <a:ea typeface="微软雅黑" panose="020B0503020204020204" pitchFamily="34" charset="-122"/>
                        </a:rPr>
                        <a:t>0.4-3 TB/sec</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a:latin typeface="微软雅黑" panose="020B0503020204020204" pitchFamily="34" charset="-122"/>
                          <a:ea typeface="微软雅黑" panose="020B0503020204020204" pitchFamily="34" charset="-122"/>
                        </a:rPr>
                        <a:t>O(100ns)</a:t>
                      </a:r>
                      <a:endParaRPr lang="zh-CN" altLang="en-US" sz="1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637430593"/>
                  </a:ext>
                </a:extLst>
              </a:tr>
            </a:tbl>
          </a:graphicData>
        </a:graphic>
      </p:graphicFrame>
    </p:spTree>
    <p:extLst>
      <p:ext uri="{BB962C8B-B14F-4D97-AF65-F5344CB8AC3E}">
        <p14:creationId xmlns:p14="http://schemas.microsoft.com/office/powerpoint/2010/main" val="231998077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800" kern="0" dirty="0">
                <a:solidFill>
                  <a:srgbClr val="262626">
                    <a:lumMod val="85000"/>
                    <a:lumOff val="15000"/>
                  </a:srgbClr>
                </a:solidFill>
              </a:rPr>
              <a:t>ACF-S</a:t>
            </a:r>
            <a:r>
              <a:rPr lang="zh-CN" altLang="en-US" sz="1800" kern="0" dirty="0">
                <a:solidFill>
                  <a:srgbClr val="262626">
                    <a:lumMod val="85000"/>
                    <a:lumOff val="15000"/>
                  </a:srgbClr>
                </a:solidFill>
              </a:rPr>
              <a:t>系统形态</a:t>
            </a:r>
            <a:endParaRPr lang="en-US" altLang="zh-CN" sz="1800" kern="0" dirty="0">
              <a:solidFill>
                <a:srgbClr val="262626">
                  <a:lumMod val="85000"/>
                  <a:lumOff val="15000"/>
                </a:srgbClr>
              </a:solidFill>
            </a:endParaRPr>
          </a:p>
        </p:txBody>
      </p:sp>
      <p:pic>
        <p:nvPicPr>
          <p:cNvPr id="5122" name="Picture 2">
            <a:extLst>
              <a:ext uri="{FF2B5EF4-FFF2-40B4-BE49-F238E27FC236}">
                <a16:creationId xmlns:a16="http://schemas.microsoft.com/office/drawing/2014/main" id="{DA8FC940-CC93-402D-80AE-04C7769CA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410" y="823902"/>
            <a:ext cx="7527180" cy="349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60184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object 4">
            <a:extLst>
              <a:ext uri="{FF2B5EF4-FFF2-40B4-BE49-F238E27FC236}">
                <a16:creationId xmlns:a16="http://schemas.microsoft.com/office/drawing/2014/main" id="{9E3C5E61-3C95-4380-B4EE-50352F391262}"/>
              </a:ext>
            </a:extLst>
          </p:cNvPr>
          <p:cNvSpPr/>
          <p:nvPr/>
        </p:nvSpPr>
        <p:spPr>
          <a:xfrm>
            <a:off x="4324009" y="2642350"/>
            <a:ext cx="3977716" cy="2186024"/>
          </a:xfrm>
          <a:prstGeom prst="rect">
            <a:avLst/>
          </a:prstGeom>
          <a:blipFill>
            <a:blip r:embed="rId3" cstate="print"/>
            <a:stretch>
              <a:fillRect/>
            </a:stretch>
          </a:blipFill>
        </p:spPr>
        <p:txBody>
          <a:bodyPr wrap="square" lIns="0" tIns="0" rIns="0" bIns="0" rtlCol="0"/>
          <a:lstStyle/>
          <a:p>
            <a:pPr defTabSz="682757" fontAlgn="auto">
              <a:spcBef>
                <a:spcPts val="0"/>
              </a:spcBef>
              <a:spcAft>
                <a:spcPts val="0"/>
              </a:spcAft>
            </a:pPr>
            <a:endParaRPr sz="1343"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8AA32C90-640C-4A00-8892-0B7B0A540F0F}"/>
              </a:ext>
            </a:extLst>
          </p:cNvPr>
          <p:cNvSpPr txBox="1"/>
          <p:nvPr/>
        </p:nvSpPr>
        <p:spPr>
          <a:xfrm>
            <a:off x="557308" y="870310"/>
            <a:ext cx="2646540" cy="1178592"/>
          </a:xfrm>
          <a:prstGeom prst="rect">
            <a:avLst/>
          </a:prstGeom>
          <a:noFill/>
          <a:ln>
            <a:solidFill>
              <a:schemeClr val="tx1"/>
            </a:solidFill>
          </a:ln>
        </p:spPr>
        <p:txBody>
          <a:bodyPr wrap="square">
            <a:spAutoFit/>
          </a:bodyPr>
          <a:lstStyle/>
          <a:p>
            <a:pPr>
              <a:lnSpc>
                <a:spcPct val="150000"/>
              </a:lnSpc>
            </a:pPr>
            <a:r>
              <a:rPr lang="zh-CN" altLang="en-US" sz="800" b="1" dirty="0">
                <a:solidFill>
                  <a:srgbClr val="C00000"/>
                </a:solidFill>
                <a:latin typeface="微软雅黑" panose="020B0503020204020204" pitchFamily="34" charset="-122"/>
                <a:ea typeface="微软雅黑" panose="020B0503020204020204" pitchFamily="34" charset="-122"/>
              </a:rPr>
              <a:t>在网计算（</a:t>
            </a:r>
            <a:r>
              <a:rPr lang="en-US" altLang="zh-CN" sz="800" b="1" dirty="0">
                <a:solidFill>
                  <a:srgbClr val="C00000"/>
                </a:solidFill>
                <a:latin typeface="微软雅黑" panose="020B0503020204020204" pitchFamily="34" charset="-122"/>
                <a:ea typeface="微软雅黑" panose="020B0503020204020204" pitchFamily="34" charset="-122"/>
              </a:rPr>
              <a:t>In Network Computing</a:t>
            </a:r>
            <a:r>
              <a:rPr lang="zh-CN" altLang="en-US" sz="800" b="1" dirty="0">
                <a:solidFill>
                  <a:srgbClr val="C00000"/>
                </a:solidFill>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，利用可编程网络设备卸载部分集合通信操作，</a:t>
            </a:r>
            <a:r>
              <a:rPr lang="zh-CN" altLang="en-US" sz="800" b="0" i="0" dirty="0">
                <a:effectLst/>
                <a:latin typeface="微软雅黑" panose="020B0503020204020204" pitchFamily="34" charset="-122"/>
                <a:ea typeface="微软雅黑" panose="020B0503020204020204" pitchFamily="34" charset="-122"/>
              </a:rPr>
              <a:t>减少计算节点之间的消息交互，</a:t>
            </a:r>
            <a:r>
              <a:rPr lang="zh-CN" altLang="en-US" sz="800" dirty="0">
                <a:latin typeface="微软雅黑" panose="020B0503020204020204" pitchFamily="34" charset="-122"/>
                <a:ea typeface="微软雅黑" panose="020B0503020204020204" pitchFamily="34" charset="-122"/>
              </a:rPr>
              <a:t>有效降低通信延迟</a:t>
            </a:r>
            <a:r>
              <a:rPr lang="zh-CN" altLang="en-US" sz="800" dirty="0">
                <a:solidFill>
                  <a:srgbClr val="333333"/>
                </a:solidFill>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从而大幅提升加速</a:t>
            </a:r>
            <a:r>
              <a:rPr lang="en-US" altLang="zh-CN" sz="800" dirty="0">
                <a:latin typeface="微软雅黑" panose="020B0503020204020204" pitchFamily="34" charset="-122"/>
                <a:ea typeface="微软雅黑" panose="020B0503020204020204" pitchFamily="34" charset="-122"/>
              </a:rPr>
              <a:t>HPC</a:t>
            </a:r>
            <a:r>
              <a:rPr lang="zh-CN" altLang="en-US" sz="800" dirty="0">
                <a:latin typeface="微软雅黑" panose="020B0503020204020204" pitchFamily="34" charset="-122"/>
                <a:ea typeface="微软雅黑" panose="020B0503020204020204" pitchFamily="34" charset="-122"/>
              </a:rPr>
              <a:t>和</a:t>
            </a:r>
            <a:r>
              <a:rPr lang="en-US" altLang="zh-CN" sz="800" dirty="0">
                <a:latin typeface="微软雅黑" panose="020B0503020204020204" pitchFamily="34" charset="-122"/>
                <a:ea typeface="微软雅黑" panose="020B0503020204020204" pitchFamily="34" charset="-122"/>
              </a:rPr>
              <a:t>AI</a:t>
            </a:r>
            <a:r>
              <a:rPr lang="zh-CN" altLang="en-US" sz="800" dirty="0">
                <a:latin typeface="微软雅黑" panose="020B0503020204020204" pitchFamily="34" charset="-122"/>
                <a:ea typeface="微软雅黑" panose="020B0503020204020204" pitchFamily="34" charset="-122"/>
              </a:rPr>
              <a:t>分布式计算效率</a:t>
            </a:r>
            <a:r>
              <a:rPr lang="zh-CN" altLang="en-US" sz="800" dirty="0">
                <a:solidFill>
                  <a:srgbClr val="333333"/>
                </a:solidFill>
                <a:latin typeface="微软雅黑" panose="020B0503020204020204" pitchFamily="34" charset="-122"/>
                <a:ea typeface="微软雅黑" panose="020B0503020204020204" pitchFamily="34" charset="-122"/>
              </a:rPr>
              <a:t>。</a:t>
            </a:r>
            <a:endParaRPr lang="en-US" altLang="zh-CN" sz="800" dirty="0">
              <a:solidFill>
                <a:srgbClr val="333333"/>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800" dirty="0">
                <a:solidFill>
                  <a:srgbClr val="333333"/>
                </a:solidFill>
                <a:latin typeface="微软雅黑" panose="020B0503020204020204" pitchFamily="34" charset="-122"/>
                <a:ea typeface="微软雅黑" panose="020B0503020204020204" pitchFamily="34" charset="-122"/>
              </a:rPr>
              <a:t>支持</a:t>
            </a:r>
            <a:r>
              <a:rPr lang="en-US" altLang="zh-CN" sz="800" dirty="0" err="1">
                <a:solidFill>
                  <a:srgbClr val="333333"/>
                </a:solidFill>
                <a:latin typeface="微软雅黑" panose="020B0503020204020204" pitchFamily="34" charset="-122"/>
                <a:ea typeface="微软雅黑" panose="020B0503020204020204" pitchFamily="34" charset="-122"/>
              </a:rPr>
              <a:t>AllReduce</a:t>
            </a:r>
            <a:r>
              <a:rPr lang="zh-CN" altLang="en-US" sz="800" dirty="0">
                <a:solidFill>
                  <a:srgbClr val="333333"/>
                </a:solidFill>
                <a:latin typeface="微软雅黑" panose="020B0503020204020204" pitchFamily="34" charset="-122"/>
                <a:ea typeface="微软雅黑" panose="020B0503020204020204" pitchFamily="34" charset="-122"/>
              </a:rPr>
              <a:t>、</a:t>
            </a:r>
            <a:r>
              <a:rPr lang="en-US" altLang="zh-CN" sz="800" dirty="0">
                <a:solidFill>
                  <a:srgbClr val="333333"/>
                </a:solidFill>
                <a:latin typeface="微软雅黑" panose="020B0503020204020204" pitchFamily="34" charset="-122"/>
                <a:ea typeface="微软雅黑" panose="020B0503020204020204" pitchFamily="34" charset="-122"/>
              </a:rPr>
              <a:t>Broadcast</a:t>
            </a:r>
            <a:r>
              <a:rPr lang="zh-CN" altLang="en-US" sz="800" dirty="0">
                <a:solidFill>
                  <a:srgbClr val="333333"/>
                </a:solidFill>
                <a:latin typeface="微软雅黑" panose="020B0503020204020204" pitchFamily="34" charset="-122"/>
                <a:ea typeface="微软雅黑" panose="020B0503020204020204" pitchFamily="34" charset="-122"/>
              </a:rPr>
              <a:t>、 </a:t>
            </a:r>
            <a:r>
              <a:rPr lang="en-US" altLang="zh-CN" sz="800" dirty="0">
                <a:solidFill>
                  <a:srgbClr val="333333"/>
                </a:solidFill>
                <a:latin typeface="微软雅黑" panose="020B0503020204020204" pitchFamily="34" charset="-122"/>
                <a:ea typeface="微软雅黑" panose="020B0503020204020204" pitchFamily="34" charset="-122"/>
              </a:rPr>
              <a:t>Barrier</a:t>
            </a:r>
            <a:r>
              <a:rPr lang="zh-CN" altLang="en-US" sz="800" dirty="0">
                <a:solidFill>
                  <a:srgbClr val="333333"/>
                </a:solidFill>
                <a:latin typeface="微软雅黑" panose="020B0503020204020204" pitchFamily="34" charset="-122"/>
                <a:ea typeface="微软雅黑" panose="020B0503020204020204" pitchFamily="34" charset="-122"/>
              </a:rPr>
              <a:t>等集合操作加速。</a:t>
            </a:r>
          </a:p>
        </p:txBody>
      </p:sp>
      <p:grpSp>
        <p:nvGrpSpPr>
          <p:cNvPr id="132" name="组合 131">
            <a:extLst>
              <a:ext uri="{FF2B5EF4-FFF2-40B4-BE49-F238E27FC236}">
                <a16:creationId xmlns:a16="http://schemas.microsoft.com/office/drawing/2014/main" id="{6170C76B-DABE-4793-AA85-1D76A52B032A}"/>
              </a:ext>
            </a:extLst>
          </p:cNvPr>
          <p:cNvGrpSpPr/>
          <p:nvPr/>
        </p:nvGrpSpPr>
        <p:grpSpPr>
          <a:xfrm>
            <a:off x="4631381" y="2676766"/>
            <a:ext cx="3425846" cy="1913078"/>
            <a:chOff x="7413853" y="1912498"/>
            <a:chExt cx="4567795" cy="2550771"/>
          </a:xfrm>
        </p:grpSpPr>
        <p:sp>
          <p:nvSpPr>
            <p:cNvPr id="133" name="圆角矩形 12">
              <a:extLst>
                <a:ext uri="{FF2B5EF4-FFF2-40B4-BE49-F238E27FC236}">
                  <a16:creationId xmlns:a16="http://schemas.microsoft.com/office/drawing/2014/main" id="{B8284685-4E53-4BB8-A512-E4411714F17C}"/>
                </a:ext>
              </a:extLst>
            </p:cNvPr>
            <p:cNvSpPr/>
            <p:nvPr/>
          </p:nvSpPr>
          <p:spPr>
            <a:xfrm>
              <a:off x="9012045" y="2370491"/>
              <a:ext cx="1842420" cy="349111"/>
            </a:xfrm>
            <a:prstGeom prst="roundRect">
              <a:avLst/>
            </a:prstGeom>
            <a:solidFill>
              <a:srgbClr val="FFC000"/>
            </a:solidFill>
            <a:ln w="12700" cap="flat" cmpd="sng" algn="ctr">
              <a:solidFill>
                <a:schemeClr val="tx1"/>
              </a:solidFill>
              <a:prstDash val="solid"/>
            </a:ln>
          </p:spPr>
          <p:txBody>
            <a:bodyPr rtlCol="0" anchor="ctr"/>
            <a:lstStyle/>
            <a:p>
              <a:pPr defTabSz="685800" fontAlgn="auto">
                <a:spcBef>
                  <a:spcPts val="0"/>
                </a:spcBef>
                <a:spcAft>
                  <a:spcPts val="0"/>
                </a:spcAft>
              </a:pPr>
              <a:r>
                <a:rPr lang="en-US" altLang="zh-CN" sz="750" kern="0" dirty="0">
                  <a:latin typeface="微软雅黑" panose="020B0503020204020204" pitchFamily="34" charset="-122"/>
                  <a:ea typeface="微软雅黑" panose="020B0503020204020204" pitchFamily="34" charset="-122"/>
                </a:rPr>
                <a:t>  H3C </a:t>
              </a:r>
              <a:r>
                <a:rPr lang="zh-CN" altLang="en-US" sz="750" kern="0" dirty="0">
                  <a:latin typeface="微软雅黑" panose="020B0503020204020204" pitchFamily="34" charset="-122"/>
                  <a:ea typeface="微软雅黑" panose="020B0503020204020204" pitchFamily="34" charset="-122"/>
                </a:rPr>
                <a:t>交换机</a:t>
              </a:r>
              <a:endParaRPr lang="en-US" altLang="zh-CN" sz="750" kern="0" dirty="0">
                <a:latin typeface="微软雅黑" panose="020B0503020204020204" pitchFamily="34" charset="-122"/>
                <a:ea typeface="微软雅黑" panose="020B0503020204020204" pitchFamily="34" charset="-122"/>
              </a:endParaRPr>
            </a:p>
          </p:txBody>
        </p:sp>
        <p:cxnSp>
          <p:nvCxnSpPr>
            <p:cNvPr id="134" name="直接连接符 133">
              <a:extLst>
                <a:ext uri="{FF2B5EF4-FFF2-40B4-BE49-F238E27FC236}">
                  <a16:creationId xmlns:a16="http://schemas.microsoft.com/office/drawing/2014/main" id="{9AFB5D31-FC6E-4452-9D71-C0CCF92C6990}"/>
                </a:ext>
              </a:extLst>
            </p:cNvPr>
            <p:cNvCxnSpPr>
              <a:cxnSpLocks/>
              <a:stCxn id="146" idx="0"/>
            </p:cNvCxnSpPr>
            <p:nvPr/>
          </p:nvCxnSpPr>
          <p:spPr>
            <a:xfrm flipV="1">
              <a:off x="8156760" y="2744239"/>
              <a:ext cx="1103086" cy="118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CEA887B0-A38C-450E-A14B-07FE6208F38E}"/>
                </a:ext>
              </a:extLst>
            </p:cNvPr>
            <p:cNvCxnSpPr>
              <a:cxnSpLocks/>
              <a:stCxn id="147" idx="0"/>
            </p:cNvCxnSpPr>
            <p:nvPr/>
          </p:nvCxnSpPr>
          <p:spPr>
            <a:xfrm flipV="1">
              <a:off x="9243893" y="2744239"/>
              <a:ext cx="295440" cy="118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DA9F524-5636-40EC-8982-3E31F5F1D523}"/>
                </a:ext>
              </a:extLst>
            </p:cNvPr>
            <p:cNvCxnSpPr>
              <a:cxnSpLocks/>
              <a:stCxn id="148" idx="0"/>
            </p:cNvCxnSpPr>
            <p:nvPr/>
          </p:nvCxnSpPr>
          <p:spPr>
            <a:xfrm flipH="1" flipV="1">
              <a:off x="9723562" y="2744239"/>
              <a:ext cx="607464" cy="118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9BA59FD2-C362-4F9D-A815-CFB0CF664B30}"/>
                </a:ext>
              </a:extLst>
            </p:cNvPr>
            <p:cNvCxnSpPr>
              <a:cxnSpLocks/>
              <a:stCxn id="149" idx="0"/>
            </p:cNvCxnSpPr>
            <p:nvPr/>
          </p:nvCxnSpPr>
          <p:spPr>
            <a:xfrm flipH="1" flipV="1">
              <a:off x="10051247" y="2744239"/>
              <a:ext cx="1366912" cy="118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87ED3DAC-4F34-4428-8C1E-C834C2B648ED}"/>
                </a:ext>
              </a:extLst>
            </p:cNvPr>
            <p:cNvCxnSpPr/>
            <p:nvPr/>
          </p:nvCxnSpPr>
          <p:spPr>
            <a:xfrm flipV="1">
              <a:off x="8321617" y="3057904"/>
              <a:ext cx="579222" cy="609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9" name="直接箭头连接符 138">
              <a:extLst>
                <a:ext uri="{FF2B5EF4-FFF2-40B4-BE49-F238E27FC236}">
                  <a16:creationId xmlns:a16="http://schemas.microsoft.com/office/drawing/2014/main" id="{4D89D2F8-DEEB-4C34-B072-A3A582AF9BF6}"/>
                </a:ext>
              </a:extLst>
            </p:cNvPr>
            <p:cNvCxnSpPr/>
            <p:nvPr/>
          </p:nvCxnSpPr>
          <p:spPr>
            <a:xfrm flipV="1">
              <a:off x="9235979" y="3124405"/>
              <a:ext cx="155634" cy="5912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0" name="直接箭头连接符 139">
              <a:extLst>
                <a:ext uri="{FF2B5EF4-FFF2-40B4-BE49-F238E27FC236}">
                  <a16:creationId xmlns:a16="http://schemas.microsoft.com/office/drawing/2014/main" id="{DD0D146D-3CE0-4638-84DE-11249CA4C6B3}"/>
                </a:ext>
              </a:extLst>
            </p:cNvPr>
            <p:cNvCxnSpPr/>
            <p:nvPr/>
          </p:nvCxnSpPr>
          <p:spPr>
            <a:xfrm flipH="1" flipV="1">
              <a:off x="9966370" y="3124406"/>
              <a:ext cx="279083" cy="5303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1" name="直接箭头连接符 140">
              <a:extLst>
                <a:ext uri="{FF2B5EF4-FFF2-40B4-BE49-F238E27FC236}">
                  <a16:creationId xmlns:a16="http://schemas.microsoft.com/office/drawing/2014/main" id="{BD2BED08-BDBC-4979-9371-534C82D2ED00}"/>
                </a:ext>
              </a:extLst>
            </p:cNvPr>
            <p:cNvCxnSpPr/>
            <p:nvPr/>
          </p:nvCxnSpPr>
          <p:spPr>
            <a:xfrm flipH="1" flipV="1">
              <a:off x="10549968" y="3112992"/>
              <a:ext cx="643773" cy="5513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2" name="直接箭头连接符 141">
              <a:extLst>
                <a:ext uri="{FF2B5EF4-FFF2-40B4-BE49-F238E27FC236}">
                  <a16:creationId xmlns:a16="http://schemas.microsoft.com/office/drawing/2014/main" id="{05B15C43-7A76-42E7-8C73-35464FB42AD3}"/>
                </a:ext>
              </a:extLst>
            </p:cNvPr>
            <p:cNvCxnSpPr/>
            <p:nvPr/>
          </p:nvCxnSpPr>
          <p:spPr>
            <a:xfrm flipV="1">
              <a:off x="8465365" y="3135166"/>
              <a:ext cx="505707" cy="547845"/>
            </a:xfrm>
            <a:prstGeom prst="straightConnector1">
              <a:avLst/>
            </a:prstGeom>
            <a:ln>
              <a:headEnd type="triangl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43" name="直接箭头连接符 142">
              <a:extLst>
                <a:ext uri="{FF2B5EF4-FFF2-40B4-BE49-F238E27FC236}">
                  <a16:creationId xmlns:a16="http://schemas.microsoft.com/office/drawing/2014/main" id="{AB2E0215-8014-4E85-B17C-46B24EA7A0EF}"/>
                </a:ext>
              </a:extLst>
            </p:cNvPr>
            <p:cNvCxnSpPr/>
            <p:nvPr/>
          </p:nvCxnSpPr>
          <p:spPr>
            <a:xfrm flipV="1">
              <a:off x="9350578" y="3166096"/>
              <a:ext cx="139382" cy="549562"/>
            </a:xfrm>
            <a:prstGeom prst="straightConnector1">
              <a:avLst/>
            </a:prstGeom>
            <a:ln>
              <a:headEnd type="triangl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44" name="直接箭头连接符 143">
              <a:extLst>
                <a:ext uri="{FF2B5EF4-FFF2-40B4-BE49-F238E27FC236}">
                  <a16:creationId xmlns:a16="http://schemas.microsoft.com/office/drawing/2014/main" id="{62F90F08-EDD4-45FA-9985-18EA21B9AE7A}"/>
                </a:ext>
              </a:extLst>
            </p:cNvPr>
            <p:cNvCxnSpPr/>
            <p:nvPr/>
          </p:nvCxnSpPr>
          <p:spPr>
            <a:xfrm flipH="1" flipV="1">
              <a:off x="9893675" y="3166096"/>
              <a:ext cx="249390" cy="510512"/>
            </a:xfrm>
            <a:prstGeom prst="straightConnector1">
              <a:avLst/>
            </a:prstGeom>
            <a:ln>
              <a:headEnd type="triangl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45" name="直接箭头连接符 144">
              <a:extLst>
                <a:ext uri="{FF2B5EF4-FFF2-40B4-BE49-F238E27FC236}">
                  <a16:creationId xmlns:a16="http://schemas.microsoft.com/office/drawing/2014/main" id="{ADC891C6-59DE-40C1-BA8C-B26E48CAF298}"/>
                </a:ext>
              </a:extLst>
            </p:cNvPr>
            <p:cNvCxnSpPr/>
            <p:nvPr/>
          </p:nvCxnSpPr>
          <p:spPr>
            <a:xfrm flipH="1" flipV="1">
              <a:off x="10433414" y="3135167"/>
              <a:ext cx="619244" cy="545109"/>
            </a:xfrm>
            <a:prstGeom prst="straightConnector1">
              <a:avLst/>
            </a:prstGeom>
            <a:ln>
              <a:headEnd type="triangle" w="med" len="med"/>
              <a:tailEnd type="none" w="med" len="med"/>
            </a:ln>
          </p:spPr>
          <p:style>
            <a:lnRef idx="1">
              <a:schemeClr val="accent5"/>
            </a:lnRef>
            <a:fillRef idx="0">
              <a:schemeClr val="accent5"/>
            </a:fillRef>
            <a:effectRef idx="0">
              <a:schemeClr val="accent5"/>
            </a:effectRef>
            <a:fontRef idx="minor">
              <a:schemeClr val="tx1"/>
            </a:fontRef>
          </p:style>
        </p:cxnSp>
        <p:sp>
          <p:nvSpPr>
            <p:cNvPr id="146" name="圆角矩形 25">
              <a:extLst>
                <a:ext uri="{FF2B5EF4-FFF2-40B4-BE49-F238E27FC236}">
                  <a16:creationId xmlns:a16="http://schemas.microsoft.com/office/drawing/2014/main" id="{02E58066-8F4F-4A97-BA16-CACF3EADACCA}"/>
                </a:ext>
              </a:extLst>
            </p:cNvPr>
            <p:cNvSpPr/>
            <p:nvPr/>
          </p:nvSpPr>
          <p:spPr>
            <a:xfrm>
              <a:off x="7677091" y="3930791"/>
              <a:ext cx="959338" cy="44331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85800" fontAlgn="auto">
                <a:spcBef>
                  <a:spcPts val="0"/>
                </a:spcBef>
                <a:spcAft>
                  <a:spcPts val="0"/>
                </a:spcAft>
              </a:pPr>
              <a:endParaRPr lang="zh-CN" altLang="en-US" sz="750" kern="0" dirty="0">
                <a:latin typeface="微软雅黑" panose="020B0503020204020204" pitchFamily="34" charset="-122"/>
                <a:ea typeface="微软雅黑" panose="020B0503020204020204" pitchFamily="34" charset="-122"/>
              </a:endParaRPr>
            </a:p>
          </p:txBody>
        </p:sp>
        <p:sp>
          <p:nvSpPr>
            <p:cNvPr id="147" name="圆角矩形 26">
              <a:extLst>
                <a:ext uri="{FF2B5EF4-FFF2-40B4-BE49-F238E27FC236}">
                  <a16:creationId xmlns:a16="http://schemas.microsoft.com/office/drawing/2014/main" id="{A44E1188-F9CA-48AB-BF4C-F515BFE337F8}"/>
                </a:ext>
              </a:extLst>
            </p:cNvPr>
            <p:cNvSpPr/>
            <p:nvPr/>
          </p:nvSpPr>
          <p:spPr>
            <a:xfrm>
              <a:off x="8764224" y="3930791"/>
              <a:ext cx="959337" cy="443311"/>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85800" fontAlgn="auto">
                <a:spcBef>
                  <a:spcPts val="0"/>
                </a:spcBef>
                <a:spcAft>
                  <a:spcPts val="0"/>
                </a:spcAft>
              </a:pPr>
              <a:endParaRPr lang="zh-CN" altLang="en-US" sz="750" kern="0" dirty="0">
                <a:latin typeface="微软雅黑" panose="020B0503020204020204" pitchFamily="34" charset="-122"/>
                <a:ea typeface="微软雅黑" panose="020B0503020204020204" pitchFamily="34" charset="-122"/>
              </a:endParaRPr>
            </a:p>
          </p:txBody>
        </p:sp>
        <p:sp>
          <p:nvSpPr>
            <p:cNvPr id="148" name="圆角矩形 27">
              <a:extLst>
                <a:ext uri="{FF2B5EF4-FFF2-40B4-BE49-F238E27FC236}">
                  <a16:creationId xmlns:a16="http://schemas.microsoft.com/office/drawing/2014/main" id="{2B7F124B-DAC0-45A2-B8D7-4A85DDF40CE4}"/>
                </a:ext>
              </a:extLst>
            </p:cNvPr>
            <p:cNvSpPr/>
            <p:nvPr/>
          </p:nvSpPr>
          <p:spPr>
            <a:xfrm>
              <a:off x="9851357" y="3930791"/>
              <a:ext cx="959338" cy="44331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85800" fontAlgn="auto">
                <a:spcBef>
                  <a:spcPts val="0"/>
                </a:spcBef>
                <a:spcAft>
                  <a:spcPts val="0"/>
                </a:spcAft>
              </a:pPr>
              <a:endParaRPr lang="zh-CN" altLang="en-US" sz="750" kern="0" dirty="0">
                <a:latin typeface="微软雅黑" panose="020B0503020204020204" pitchFamily="34" charset="-122"/>
                <a:ea typeface="微软雅黑" panose="020B0503020204020204" pitchFamily="34" charset="-122"/>
              </a:endParaRPr>
            </a:p>
          </p:txBody>
        </p:sp>
        <p:sp>
          <p:nvSpPr>
            <p:cNvPr id="149" name="圆角矩形 28">
              <a:extLst>
                <a:ext uri="{FF2B5EF4-FFF2-40B4-BE49-F238E27FC236}">
                  <a16:creationId xmlns:a16="http://schemas.microsoft.com/office/drawing/2014/main" id="{B45C82F7-A2E5-4348-98A5-2F687F89B1EF}"/>
                </a:ext>
              </a:extLst>
            </p:cNvPr>
            <p:cNvSpPr/>
            <p:nvPr/>
          </p:nvSpPr>
          <p:spPr>
            <a:xfrm>
              <a:off x="10938490" y="3930791"/>
              <a:ext cx="959338" cy="44331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85800" fontAlgn="auto">
                <a:spcBef>
                  <a:spcPts val="0"/>
                </a:spcBef>
                <a:spcAft>
                  <a:spcPts val="0"/>
                </a:spcAft>
              </a:pPr>
              <a:endParaRPr lang="zh-CN" altLang="en-US" sz="750" kern="0" dirty="0">
                <a:latin typeface="微软雅黑" panose="020B0503020204020204" pitchFamily="34" charset="-122"/>
                <a:ea typeface="微软雅黑" panose="020B0503020204020204" pitchFamily="34" charset="-122"/>
              </a:endParaRPr>
            </a:p>
          </p:txBody>
        </p:sp>
        <p:sp>
          <p:nvSpPr>
            <p:cNvPr id="150" name="圆角矩形 29">
              <a:extLst>
                <a:ext uri="{FF2B5EF4-FFF2-40B4-BE49-F238E27FC236}">
                  <a16:creationId xmlns:a16="http://schemas.microsoft.com/office/drawing/2014/main" id="{FD7A166A-1CA5-485B-9389-D6780C32D7FB}"/>
                </a:ext>
              </a:extLst>
            </p:cNvPr>
            <p:cNvSpPr/>
            <p:nvPr/>
          </p:nvSpPr>
          <p:spPr>
            <a:xfrm>
              <a:off x="7413853" y="2367973"/>
              <a:ext cx="888095" cy="354147"/>
            </a:xfrm>
            <a:prstGeom prst="roundRect">
              <a:avLst/>
            </a:prstGeom>
            <a:solidFill>
              <a:srgbClr val="FFC000"/>
            </a:solidFill>
            <a:ln w="12700" cap="flat" cmpd="sng" algn="ctr">
              <a:solidFill>
                <a:schemeClr val="tx1"/>
              </a:solidFill>
              <a:prstDash val="solid"/>
            </a:ln>
          </p:spPr>
          <p:txBody>
            <a:bodyPr rtlCol="0" anchor="ctr"/>
            <a:lstStyle/>
            <a:p>
              <a:pPr algn="ctr" defTabSz="685800" fontAlgn="auto">
                <a:spcBef>
                  <a:spcPts val="0"/>
                </a:spcBef>
                <a:spcAft>
                  <a:spcPts val="0"/>
                </a:spcAft>
              </a:pPr>
              <a:r>
                <a:rPr lang="zh-CN" altLang="en-US" sz="750" kern="0" dirty="0">
                  <a:solidFill>
                    <a:schemeClr val="tx1"/>
                  </a:solidFill>
                  <a:latin typeface="微软雅黑" panose="020B0503020204020204" pitchFamily="34" charset="-122"/>
                  <a:ea typeface="微软雅黑" panose="020B0503020204020204" pitchFamily="34" charset="-122"/>
                </a:rPr>
                <a:t>在网计算控制器</a:t>
              </a:r>
            </a:p>
          </p:txBody>
        </p:sp>
        <p:cxnSp>
          <p:nvCxnSpPr>
            <p:cNvPr id="151" name="直接连接符 150">
              <a:extLst>
                <a:ext uri="{FF2B5EF4-FFF2-40B4-BE49-F238E27FC236}">
                  <a16:creationId xmlns:a16="http://schemas.microsoft.com/office/drawing/2014/main" id="{5E4CD523-8C8F-47FC-A738-646186963905}"/>
                </a:ext>
              </a:extLst>
            </p:cNvPr>
            <p:cNvCxnSpPr>
              <a:cxnSpLocks/>
              <a:endCxn id="150" idx="2"/>
            </p:cNvCxnSpPr>
            <p:nvPr/>
          </p:nvCxnSpPr>
          <p:spPr>
            <a:xfrm flipV="1">
              <a:off x="7857225" y="2722119"/>
              <a:ext cx="676" cy="120368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7CE7B76A-954E-401A-8384-6F36F5E858D8}"/>
                </a:ext>
              </a:extLst>
            </p:cNvPr>
            <p:cNvCxnSpPr>
              <a:cxnSpLocks/>
            </p:cNvCxnSpPr>
            <p:nvPr/>
          </p:nvCxnSpPr>
          <p:spPr>
            <a:xfrm flipH="1" flipV="1">
              <a:off x="8301948" y="2521669"/>
              <a:ext cx="710097" cy="1"/>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sp>
          <p:nvSpPr>
            <p:cNvPr id="153" name="文本框 152">
              <a:extLst>
                <a:ext uri="{FF2B5EF4-FFF2-40B4-BE49-F238E27FC236}">
                  <a16:creationId xmlns:a16="http://schemas.microsoft.com/office/drawing/2014/main" id="{33C5EEAA-0902-4F00-9E36-266C3CA9A9CC}"/>
                </a:ext>
              </a:extLst>
            </p:cNvPr>
            <p:cNvSpPr txBox="1"/>
            <p:nvPr/>
          </p:nvSpPr>
          <p:spPr>
            <a:xfrm>
              <a:off x="7789592" y="3938701"/>
              <a:ext cx="735672" cy="266740"/>
            </a:xfrm>
            <a:prstGeom prst="rect">
              <a:avLst/>
            </a:prstGeom>
            <a:solidFill>
              <a:srgbClr val="FFC000"/>
            </a:solidFill>
            <a:ln w="12700" cap="flat" cmpd="sng" algn="ctr">
              <a:solidFill>
                <a:schemeClr val="tx1"/>
              </a:solidFill>
              <a:prstDash val="solid"/>
            </a:ln>
          </p:spPr>
          <p:txBody>
            <a:bodyPr rtlCol="0" anchor="ctr"/>
            <a:lstStyle>
              <a:defPPr>
                <a:defRPr lang="zh-CN"/>
              </a:defPPr>
              <a:lvl1pPr algn="ctr" defTabSz="685800" fontAlgn="auto">
                <a:spcBef>
                  <a:spcPts val="0"/>
                </a:spcBef>
                <a:spcAft>
                  <a:spcPts val="0"/>
                </a:spcAft>
                <a:defRPr sz="750" kern="0">
                  <a:latin typeface="微软雅黑" panose="020B0503020204020204" pitchFamily="34" charset="-122"/>
                  <a:ea typeface="微软雅黑" panose="020B0503020204020204" pitchFamily="34" charset="-122"/>
                </a:defRPr>
              </a:lvl1pPr>
            </a:lstStyle>
            <a:p>
              <a:r>
                <a:rPr lang="en-US" altLang="zh-CN" sz="600" dirty="0"/>
                <a:t>H3C </a:t>
              </a:r>
              <a:r>
                <a:rPr lang="zh-CN" altLang="en-US" sz="600" dirty="0"/>
                <a:t>集合通信库</a:t>
              </a:r>
            </a:p>
          </p:txBody>
        </p:sp>
        <p:sp>
          <p:nvSpPr>
            <p:cNvPr id="154" name="文本框 153">
              <a:extLst>
                <a:ext uri="{FF2B5EF4-FFF2-40B4-BE49-F238E27FC236}">
                  <a16:creationId xmlns:a16="http://schemas.microsoft.com/office/drawing/2014/main" id="{FD6CE2CC-F491-4BDB-93FC-B9C80DEFD764}"/>
                </a:ext>
              </a:extLst>
            </p:cNvPr>
            <p:cNvSpPr txBox="1"/>
            <p:nvPr/>
          </p:nvSpPr>
          <p:spPr>
            <a:xfrm>
              <a:off x="8870065" y="3933570"/>
              <a:ext cx="765595" cy="276999"/>
            </a:xfrm>
            <a:prstGeom prst="rect">
              <a:avLst/>
            </a:prstGeom>
            <a:solidFill>
              <a:srgbClr val="FFC000"/>
            </a:solidFill>
            <a:ln w="12700" cap="flat" cmpd="sng" algn="ctr">
              <a:solidFill>
                <a:schemeClr val="tx1"/>
              </a:solidFill>
              <a:prstDash val="solid"/>
            </a:ln>
          </p:spPr>
          <p:txBody>
            <a:bodyPr rtlCol="0" anchor="ctr"/>
            <a:lstStyle>
              <a:defPPr>
                <a:defRPr lang="zh-CN"/>
              </a:defPPr>
              <a:lvl1pPr algn="ctr" defTabSz="685800" fontAlgn="auto">
                <a:spcBef>
                  <a:spcPts val="0"/>
                </a:spcBef>
                <a:spcAft>
                  <a:spcPts val="0"/>
                </a:spcAft>
                <a:defRPr sz="600" kern="0">
                  <a:latin typeface="微软雅黑" panose="020B0503020204020204" pitchFamily="34" charset="-122"/>
                  <a:ea typeface="微软雅黑" panose="020B0503020204020204" pitchFamily="34" charset="-122"/>
                </a:defRPr>
              </a:lvl1pPr>
            </a:lstStyle>
            <a:p>
              <a:r>
                <a:rPr lang="en-US" altLang="zh-CN" sz="600" dirty="0"/>
                <a:t>H3C </a:t>
              </a:r>
              <a:r>
                <a:rPr lang="zh-CN" altLang="en-US" sz="600" dirty="0"/>
                <a:t>集合通信库</a:t>
              </a:r>
            </a:p>
          </p:txBody>
        </p:sp>
        <p:sp>
          <p:nvSpPr>
            <p:cNvPr id="157" name="文本框 156">
              <a:extLst>
                <a:ext uri="{FF2B5EF4-FFF2-40B4-BE49-F238E27FC236}">
                  <a16:creationId xmlns:a16="http://schemas.microsoft.com/office/drawing/2014/main" id="{4107AED2-F66F-498E-88F2-81EB956FDA85}"/>
                </a:ext>
              </a:extLst>
            </p:cNvPr>
            <p:cNvSpPr txBox="1"/>
            <p:nvPr/>
          </p:nvSpPr>
          <p:spPr>
            <a:xfrm>
              <a:off x="8526418" y="1912498"/>
              <a:ext cx="2146315" cy="328295"/>
            </a:xfrm>
            <a:prstGeom prst="rect">
              <a:avLst/>
            </a:prstGeom>
            <a:noFill/>
          </p:spPr>
          <p:txBody>
            <a:bodyPr wrap="none" rtlCol="0">
              <a:spAutoFit/>
            </a:bodyPr>
            <a:lstStyle/>
            <a:p>
              <a:r>
                <a:rPr lang="en-US" altLang="zh-CN" sz="1000" b="1" dirty="0">
                  <a:latin typeface="微软雅黑" panose="020B0503020204020204" pitchFamily="34" charset="-122"/>
                  <a:ea typeface="微软雅黑" panose="020B0503020204020204" pitchFamily="34" charset="-122"/>
                </a:rPr>
                <a:t>H3C</a:t>
              </a:r>
              <a:r>
                <a:rPr lang="zh-CN" altLang="en-US" sz="1000" b="1" dirty="0">
                  <a:latin typeface="微软雅黑" panose="020B0503020204020204" pitchFamily="34" charset="-122"/>
                  <a:ea typeface="微软雅黑" panose="020B0503020204020204" pitchFamily="34" charset="-122"/>
                </a:rPr>
                <a:t>交换机在网计算架构</a:t>
              </a:r>
            </a:p>
          </p:txBody>
        </p:sp>
        <p:sp>
          <p:nvSpPr>
            <p:cNvPr id="158" name="文本框 157">
              <a:extLst>
                <a:ext uri="{FF2B5EF4-FFF2-40B4-BE49-F238E27FC236}">
                  <a16:creationId xmlns:a16="http://schemas.microsoft.com/office/drawing/2014/main" id="{B3009684-E856-42B3-AE34-152FC60F8821}"/>
                </a:ext>
              </a:extLst>
            </p:cNvPr>
            <p:cNvSpPr txBox="1"/>
            <p:nvPr/>
          </p:nvSpPr>
          <p:spPr>
            <a:xfrm>
              <a:off x="7823152" y="4186270"/>
              <a:ext cx="744221" cy="276999"/>
            </a:xfrm>
            <a:prstGeom prst="rect">
              <a:avLst/>
            </a:prstGeom>
            <a:noFill/>
          </p:spPr>
          <p:txBody>
            <a:bodyPr wrap="none" rtlCol="0">
              <a:spAutoFit/>
            </a:bodyPr>
            <a:lstStyle/>
            <a:p>
              <a:r>
                <a:rPr lang="en-US" altLang="zh-CN" sz="750" dirty="0">
                  <a:latin typeface="微软雅黑" panose="020B0503020204020204" pitchFamily="34" charset="-122"/>
                  <a:ea typeface="微软雅黑" panose="020B0503020204020204" pitchFamily="34" charset="-122"/>
                </a:rPr>
                <a:t>worker1</a:t>
              </a:r>
              <a:endParaRPr lang="zh-CN" altLang="en-US" sz="750" dirty="0">
                <a:latin typeface="微软雅黑" panose="020B0503020204020204" pitchFamily="34" charset="-122"/>
                <a:ea typeface="微软雅黑" panose="020B0503020204020204" pitchFamily="34" charset="-122"/>
              </a:endParaRPr>
            </a:p>
          </p:txBody>
        </p:sp>
        <p:sp>
          <p:nvSpPr>
            <p:cNvPr id="159" name="文本框 158">
              <a:extLst>
                <a:ext uri="{FF2B5EF4-FFF2-40B4-BE49-F238E27FC236}">
                  <a16:creationId xmlns:a16="http://schemas.microsoft.com/office/drawing/2014/main" id="{7911AEB4-7C48-4EFB-8B16-0784ED531FB3}"/>
                </a:ext>
              </a:extLst>
            </p:cNvPr>
            <p:cNvSpPr txBox="1"/>
            <p:nvPr/>
          </p:nvSpPr>
          <p:spPr>
            <a:xfrm>
              <a:off x="8910701" y="4186269"/>
              <a:ext cx="744221" cy="276999"/>
            </a:xfrm>
            <a:prstGeom prst="rect">
              <a:avLst/>
            </a:prstGeom>
            <a:noFill/>
          </p:spPr>
          <p:txBody>
            <a:bodyPr wrap="none" rtlCol="0">
              <a:spAutoFit/>
            </a:bodyPr>
            <a:lstStyle/>
            <a:p>
              <a:r>
                <a:rPr lang="en-US" altLang="zh-CN" sz="750" dirty="0">
                  <a:latin typeface="微软雅黑" panose="020B0503020204020204" pitchFamily="34" charset="-122"/>
                  <a:ea typeface="微软雅黑" panose="020B0503020204020204" pitchFamily="34" charset="-122"/>
                </a:rPr>
                <a:t>worker2</a:t>
              </a:r>
              <a:endParaRPr lang="zh-CN" altLang="en-US" sz="750" dirty="0">
                <a:latin typeface="微软雅黑" panose="020B0503020204020204" pitchFamily="34" charset="-122"/>
                <a:ea typeface="微软雅黑" panose="020B0503020204020204" pitchFamily="34" charset="-122"/>
              </a:endParaRPr>
            </a:p>
          </p:txBody>
        </p:sp>
        <p:sp>
          <p:nvSpPr>
            <p:cNvPr id="160" name="文本框 159">
              <a:extLst>
                <a:ext uri="{FF2B5EF4-FFF2-40B4-BE49-F238E27FC236}">
                  <a16:creationId xmlns:a16="http://schemas.microsoft.com/office/drawing/2014/main" id="{F67DDDE4-2F95-4ED6-B744-DCC71E11FD29}"/>
                </a:ext>
              </a:extLst>
            </p:cNvPr>
            <p:cNvSpPr txBox="1"/>
            <p:nvPr/>
          </p:nvSpPr>
          <p:spPr>
            <a:xfrm>
              <a:off x="9978572" y="4186269"/>
              <a:ext cx="744221" cy="276999"/>
            </a:xfrm>
            <a:prstGeom prst="rect">
              <a:avLst/>
            </a:prstGeom>
            <a:noFill/>
          </p:spPr>
          <p:txBody>
            <a:bodyPr wrap="none" rtlCol="0">
              <a:spAutoFit/>
            </a:bodyPr>
            <a:lstStyle>
              <a:defPPr>
                <a:defRPr lang="zh-CN"/>
              </a:defPPr>
              <a:lvl1pPr>
                <a:defRPr sz="750">
                  <a:latin typeface="微软雅黑" panose="020B0503020204020204" pitchFamily="34" charset="-122"/>
                  <a:ea typeface="微软雅黑" panose="020B0503020204020204" pitchFamily="34" charset="-122"/>
                </a:defRPr>
              </a:lvl1pPr>
            </a:lstStyle>
            <a:p>
              <a:r>
                <a:rPr lang="en-US" altLang="zh-CN" dirty="0"/>
                <a:t>worker3</a:t>
              </a:r>
              <a:endParaRPr lang="zh-CN" altLang="en-US" dirty="0"/>
            </a:p>
          </p:txBody>
        </p:sp>
        <p:sp>
          <p:nvSpPr>
            <p:cNvPr id="161" name="文本框 160">
              <a:extLst>
                <a:ext uri="{FF2B5EF4-FFF2-40B4-BE49-F238E27FC236}">
                  <a16:creationId xmlns:a16="http://schemas.microsoft.com/office/drawing/2014/main" id="{8E601298-A12D-400D-9E34-F7428EFBD2D3}"/>
                </a:ext>
              </a:extLst>
            </p:cNvPr>
            <p:cNvSpPr txBox="1"/>
            <p:nvPr/>
          </p:nvSpPr>
          <p:spPr>
            <a:xfrm>
              <a:off x="11052659" y="4186269"/>
              <a:ext cx="744221" cy="276999"/>
            </a:xfrm>
            <a:prstGeom prst="rect">
              <a:avLst/>
            </a:prstGeom>
            <a:noFill/>
          </p:spPr>
          <p:txBody>
            <a:bodyPr wrap="none" rtlCol="0">
              <a:spAutoFit/>
            </a:bodyPr>
            <a:lstStyle/>
            <a:p>
              <a:r>
                <a:rPr lang="en-US" altLang="zh-CN" sz="750" dirty="0">
                  <a:latin typeface="微软雅黑" panose="020B0503020204020204" pitchFamily="34" charset="-122"/>
                  <a:ea typeface="微软雅黑" panose="020B0503020204020204" pitchFamily="34" charset="-122"/>
                </a:rPr>
                <a:t>worker4</a:t>
              </a:r>
              <a:endParaRPr lang="zh-CN" altLang="en-US" sz="750" dirty="0">
                <a:latin typeface="微软雅黑" panose="020B0503020204020204" pitchFamily="34" charset="-122"/>
                <a:ea typeface="微软雅黑" panose="020B0503020204020204" pitchFamily="34" charset="-122"/>
              </a:endParaRPr>
            </a:p>
          </p:txBody>
        </p:sp>
        <p:sp>
          <p:nvSpPr>
            <p:cNvPr id="163" name="矩形 162">
              <a:extLst>
                <a:ext uri="{FF2B5EF4-FFF2-40B4-BE49-F238E27FC236}">
                  <a16:creationId xmlns:a16="http://schemas.microsoft.com/office/drawing/2014/main" id="{1B0D782E-B0A6-46E6-83C4-C0E9BF24FBF7}"/>
                </a:ext>
              </a:extLst>
            </p:cNvPr>
            <p:cNvSpPr/>
            <p:nvPr/>
          </p:nvSpPr>
          <p:spPr>
            <a:xfrm>
              <a:off x="7559040" y="3787179"/>
              <a:ext cx="4422608" cy="653659"/>
            </a:xfrm>
            <a:prstGeom prst="rect">
              <a:avLst/>
            </a:prstGeom>
            <a:noFill/>
            <a:ln w="12700" cap="flat" cmpd="sng" algn="ctr">
              <a:solidFill>
                <a:schemeClr val="bg1">
                  <a:lumMod val="65000"/>
                </a:schemeClr>
              </a:solidFill>
              <a:prstDash val="dash"/>
            </a:ln>
          </p:spPr>
          <p:txBody>
            <a:bodyPr rtlCol="0" anchor="ctr"/>
            <a:lstStyle/>
            <a:p>
              <a:pPr algn="ctr" defTabSz="685800" fontAlgn="auto">
                <a:spcBef>
                  <a:spcPts val="0"/>
                </a:spcBef>
                <a:spcAft>
                  <a:spcPts val="0"/>
                </a:spcAft>
              </a:pPr>
              <a:endParaRPr lang="zh-CN" altLang="en-US" sz="750" b="1" kern="0">
                <a:latin typeface="微软雅黑" panose="020B0503020204020204" pitchFamily="34" charset="-122"/>
                <a:ea typeface="微软雅黑" panose="020B0503020204020204" pitchFamily="34" charset="-122"/>
              </a:endParaRPr>
            </a:p>
          </p:txBody>
        </p:sp>
      </p:grpSp>
      <p:sp>
        <p:nvSpPr>
          <p:cNvPr id="131" name="标题 1">
            <a:extLst>
              <a:ext uri="{FF2B5EF4-FFF2-40B4-BE49-F238E27FC236}">
                <a16:creationId xmlns:a16="http://schemas.microsoft.com/office/drawing/2014/main" id="{235A585F-12E5-4487-8354-12C49CB38734}"/>
              </a:ext>
            </a:extLst>
          </p:cNvPr>
          <p:cNvSpPr txBox="1">
            <a:spLocks/>
          </p:cNvSpPr>
          <p:nvPr/>
        </p:nvSpPr>
        <p:spPr bwMode="auto">
          <a:xfrm>
            <a:off x="500065" y="96456"/>
            <a:ext cx="8207375" cy="457200"/>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r>
              <a:rPr lang="zh-CN" altLang="en-US" sz="2000" kern="0" dirty="0"/>
              <a:t>在网计算降低集合通信时间，算网融合提升</a:t>
            </a:r>
            <a:r>
              <a:rPr lang="en-US" altLang="zh-CN" sz="2000" kern="0" dirty="0"/>
              <a:t>HPC/AI </a:t>
            </a:r>
            <a:r>
              <a:rPr lang="zh-CN" altLang="en-US" sz="2000" kern="0" dirty="0"/>
              <a:t>性能</a:t>
            </a:r>
          </a:p>
        </p:txBody>
      </p:sp>
      <p:sp>
        <p:nvSpPr>
          <p:cNvPr id="100" name="文本框 99">
            <a:extLst>
              <a:ext uri="{FF2B5EF4-FFF2-40B4-BE49-F238E27FC236}">
                <a16:creationId xmlns:a16="http://schemas.microsoft.com/office/drawing/2014/main" id="{274E1C52-86A1-4884-8A0A-80F3AA308142}"/>
              </a:ext>
            </a:extLst>
          </p:cNvPr>
          <p:cNvSpPr txBox="1"/>
          <p:nvPr/>
        </p:nvSpPr>
        <p:spPr>
          <a:xfrm>
            <a:off x="467544" y="2652413"/>
            <a:ext cx="3778525" cy="2211888"/>
          </a:xfrm>
          <a:prstGeom prst="rect">
            <a:avLst/>
          </a:prstGeom>
          <a:noFill/>
          <a:ln>
            <a:solidFill>
              <a:schemeClr val="tx1"/>
            </a:solidFill>
          </a:ln>
        </p:spPr>
        <p:txBody>
          <a:bodyPr wrap="square">
            <a:spAutoFit/>
          </a:bodyPr>
          <a:lstStyle/>
          <a:p>
            <a:pPr>
              <a:lnSpc>
                <a:spcPct val="150000"/>
              </a:lnSpc>
            </a:pPr>
            <a:r>
              <a:rPr lang="en-US" altLang="zh-CN" sz="800" b="1" dirty="0">
                <a:solidFill>
                  <a:srgbClr val="C00000"/>
                </a:solidFill>
                <a:latin typeface="微软雅黑" panose="020B0503020204020204" pitchFamily="34" charset="-122"/>
                <a:ea typeface="微软雅黑" panose="020B0503020204020204" pitchFamily="34" charset="-122"/>
              </a:rPr>
              <a:t>H3C</a:t>
            </a:r>
            <a:r>
              <a:rPr lang="zh-CN" altLang="en-US" sz="800" b="1" dirty="0">
                <a:solidFill>
                  <a:srgbClr val="C00000"/>
                </a:solidFill>
                <a:latin typeface="微软雅黑" panose="020B0503020204020204" pitchFamily="34" charset="-122"/>
                <a:ea typeface="微软雅黑" panose="020B0503020204020204" pitchFamily="34" charset="-122"/>
              </a:rPr>
              <a:t>在网计算方案：</a:t>
            </a:r>
            <a:endParaRPr lang="en-US" altLang="zh-CN" sz="800" b="1" dirty="0">
              <a:solidFill>
                <a:srgbClr val="C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800" dirty="0">
                <a:solidFill>
                  <a:srgbClr val="333333"/>
                </a:solidFill>
                <a:latin typeface="微软雅黑" panose="020B0503020204020204" pitchFamily="34" charset="-122"/>
                <a:ea typeface="微软雅黑" panose="020B0503020204020204" pitchFamily="34" charset="-122"/>
              </a:rPr>
              <a:t>交换机：采用可编程芯片实现高速在网计算，支持</a:t>
            </a:r>
            <a:r>
              <a:rPr lang="zh-CN" altLang="en-US" sz="800" dirty="0">
                <a:solidFill>
                  <a:srgbClr val="C00000"/>
                </a:solidFill>
                <a:latin typeface="微软雅黑" panose="020B0503020204020204" pitchFamily="34" charset="-122"/>
                <a:ea typeface="微软雅黑" panose="020B0503020204020204" pitchFamily="34" charset="-122"/>
              </a:rPr>
              <a:t>多级组网和横向扩展</a:t>
            </a:r>
            <a:r>
              <a:rPr lang="zh-CN" altLang="en-US" sz="800" dirty="0">
                <a:solidFill>
                  <a:srgbClr val="333333"/>
                </a:solidFill>
                <a:latin typeface="微软雅黑" panose="020B0503020204020204" pitchFamily="34" charset="-122"/>
                <a:ea typeface="微软雅黑" panose="020B0503020204020204" pitchFamily="34" charset="-122"/>
              </a:rPr>
              <a:t>，满足大规模</a:t>
            </a:r>
            <a:r>
              <a:rPr lang="en-US" altLang="zh-CN" sz="800" dirty="0">
                <a:solidFill>
                  <a:srgbClr val="333333"/>
                </a:solidFill>
                <a:latin typeface="微软雅黑" panose="020B0503020204020204" pitchFamily="34" charset="-122"/>
                <a:ea typeface="微软雅黑" panose="020B0503020204020204" pitchFamily="34" charset="-122"/>
              </a:rPr>
              <a:t>HPC/AI </a:t>
            </a:r>
            <a:r>
              <a:rPr lang="zh-CN" altLang="en-US" sz="800" dirty="0">
                <a:solidFill>
                  <a:srgbClr val="333333"/>
                </a:solidFill>
                <a:latin typeface="微软雅黑" panose="020B0503020204020204" pitchFamily="34" charset="-122"/>
                <a:ea typeface="微软雅黑" panose="020B0503020204020204" pitchFamily="34" charset="-122"/>
              </a:rPr>
              <a:t>计算集群需求。根据可编程逻辑的性能，可以</a:t>
            </a:r>
            <a:r>
              <a:rPr lang="zh-CN" altLang="en-US" sz="800" b="1" dirty="0">
                <a:solidFill>
                  <a:srgbClr val="C00000"/>
                </a:solidFill>
                <a:latin typeface="微软雅黑" panose="020B0503020204020204" pitchFamily="34" charset="-122"/>
                <a:ea typeface="微软雅黑" panose="020B0503020204020204" pitchFamily="34" charset="-122"/>
              </a:rPr>
              <a:t>覆盖增量训练和全参训练场景。</a:t>
            </a:r>
            <a:endParaRPr lang="en-US" altLang="zh-CN" sz="800" b="1" dirty="0">
              <a:solidFill>
                <a:srgbClr val="C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en-US" altLang="zh-CN" sz="800" dirty="0">
                <a:solidFill>
                  <a:srgbClr val="333333"/>
                </a:solidFill>
                <a:latin typeface="微软雅黑" panose="020B0503020204020204" pitchFamily="34" charset="-122"/>
                <a:ea typeface="微软雅黑" panose="020B0503020204020204" pitchFamily="34" charset="-122"/>
              </a:rPr>
              <a:t>H3CCL</a:t>
            </a:r>
            <a:r>
              <a:rPr lang="zh-CN" altLang="en-US" sz="800" dirty="0">
                <a:solidFill>
                  <a:srgbClr val="333333"/>
                </a:solidFill>
                <a:latin typeface="微软雅黑" panose="020B0503020204020204" pitchFamily="34" charset="-122"/>
                <a:ea typeface="微软雅黑" panose="020B0503020204020204" pitchFamily="34" charset="-122"/>
              </a:rPr>
              <a:t>集合通信库</a:t>
            </a:r>
            <a:endParaRPr lang="en-US" altLang="zh-CN" sz="800" dirty="0">
              <a:solidFill>
                <a:srgbClr val="333333"/>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800" dirty="0">
                <a:solidFill>
                  <a:srgbClr val="333333"/>
                </a:solidFill>
                <a:latin typeface="微软雅黑" panose="020B0503020204020204" pitchFamily="34" charset="-122"/>
                <a:ea typeface="微软雅黑" panose="020B0503020204020204" pitchFamily="34" charset="-122"/>
              </a:rPr>
              <a:t>提供在网计算控制器：负责在网计算任务和资源的调度和管理</a:t>
            </a:r>
            <a:endParaRPr lang="en-US" altLang="zh-CN" sz="800" dirty="0">
              <a:solidFill>
                <a:srgbClr val="333333"/>
              </a:solidFill>
              <a:latin typeface="微软雅黑" panose="020B0503020204020204" pitchFamily="34" charset="-122"/>
              <a:ea typeface="微软雅黑" panose="020B0503020204020204" pitchFamily="34" charset="-122"/>
            </a:endParaRPr>
          </a:p>
          <a:p>
            <a:pPr>
              <a:lnSpc>
                <a:spcPct val="150000"/>
              </a:lnSpc>
            </a:pPr>
            <a:r>
              <a:rPr lang="en-US" altLang="zh-CN" sz="800" b="1" dirty="0">
                <a:solidFill>
                  <a:srgbClr val="C00000"/>
                </a:solidFill>
                <a:latin typeface="微软雅黑" panose="020B0503020204020204" pitchFamily="34" charset="-122"/>
                <a:ea typeface="微软雅黑" panose="020B0503020204020204" pitchFamily="34" charset="-122"/>
              </a:rPr>
              <a:t>H3C</a:t>
            </a:r>
            <a:r>
              <a:rPr lang="zh-CN" altLang="en-US" sz="800" b="1" dirty="0">
                <a:solidFill>
                  <a:srgbClr val="C00000"/>
                </a:solidFill>
                <a:latin typeface="微软雅黑" panose="020B0503020204020204" pitchFamily="34" charset="-122"/>
                <a:ea typeface="微软雅黑" panose="020B0503020204020204" pitchFamily="34" charset="-122"/>
              </a:rPr>
              <a:t>实验室验证效果：</a:t>
            </a:r>
            <a:endParaRPr lang="en-US" altLang="zh-CN" sz="800" b="1" dirty="0">
              <a:solidFill>
                <a:srgbClr val="C00000"/>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800" dirty="0">
                <a:solidFill>
                  <a:srgbClr val="333333"/>
                </a:solidFill>
                <a:latin typeface="微软雅黑" panose="020B0503020204020204" pitchFamily="34" charset="-122"/>
                <a:ea typeface="微软雅黑" panose="020B0503020204020204" pitchFamily="34" charset="-122"/>
              </a:rPr>
              <a:t>减少约</a:t>
            </a:r>
            <a:r>
              <a:rPr lang="en-US" altLang="zh-CN" sz="900" b="1" dirty="0">
                <a:solidFill>
                  <a:srgbClr val="C00000"/>
                </a:solidFill>
                <a:latin typeface="微软雅黑" panose="020B0503020204020204" pitchFamily="34" charset="-122"/>
                <a:ea typeface="微软雅黑" panose="020B0503020204020204" pitchFamily="34" charset="-122"/>
              </a:rPr>
              <a:t>50%</a:t>
            </a:r>
            <a:r>
              <a:rPr lang="zh-CN" altLang="en-US" sz="800" dirty="0">
                <a:solidFill>
                  <a:srgbClr val="333333"/>
                </a:solidFill>
                <a:latin typeface="微软雅黑" panose="020B0503020204020204" pitchFamily="34" charset="-122"/>
                <a:ea typeface="微软雅黑" panose="020B0503020204020204" pitchFamily="34" charset="-122"/>
              </a:rPr>
              <a:t>的端到端通信时延</a:t>
            </a:r>
            <a:endParaRPr lang="en-US" altLang="zh-CN" sz="800" dirty="0">
              <a:solidFill>
                <a:srgbClr val="333333"/>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800" dirty="0">
                <a:solidFill>
                  <a:srgbClr val="333333"/>
                </a:solidFill>
                <a:latin typeface="微软雅黑" panose="020B0503020204020204" pitchFamily="34" charset="-122"/>
                <a:ea typeface="微软雅黑" panose="020B0503020204020204" pitchFamily="34" charset="-122"/>
              </a:rPr>
              <a:t>最多可以减少</a:t>
            </a:r>
            <a:r>
              <a:rPr lang="en-US" altLang="zh-CN" sz="900" b="1" i="0" dirty="0">
                <a:solidFill>
                  <a:srgbClr val="C00000"/>
                </a:solidFill>
                <a:effectLst/>
                <a:latin typeface="微软雅黑" panose="020B0503020204020204" pitchFamily="34" charset="-122"/>
                <a:ea typeface="微软雅黑" panose="020B0503020204020204" pitchFamily="34" charset="-122"/>
              </a:rPr>
              <a:t>53% </a:t>
            </a:r>
            <a:r>
              <a:rPr lang="zh-CN" altLang="en-US" sz="800" dirty="0">
                <a:solidFill>
                  <a:srgbClr val="333333"/>
                </a:solidFill>
                <a:latin typeface="微软雅黑" panose="020B0503020204020204" pitchFamily="34" charset="-122"/>
                <a:ea typeface="微软雅黑" panose="020B0503020204020204" pitchFamily="34" charset="-122"/>
              </a:rPr>
              <a:t>的训练时间</a:t>
            </a:r>
            <a:endParaRPr lang="en-US" altLang="zh-CN" sz="800" dirty="0">
              <a:solidFill>
                <a:srgbClr val="333333"/>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800" dirty="0">
                <a:solidFill>
                  <a:srgbClr val="333333"/>
                </a:solidFill>
                <a:latin typeface="微软雅黑" panose="020B0503020204020204" pitchFamily="34" charset="-122"/>
                <a:ea typeface="微软雅黑" panose="020B0503020204020204" pitchFamily="34" charset="-122"/>
              </a:rPr>
              <a:t>计算节点间通信数据量平均减少</a:t>
            </a:r>
            <a:r>
              <a:rPr lang="en-US" altLang="zh-CN" sz="900" b="1" i="0" dirty="0">
                <a:solidFill>
                  <a:srgbClr val="C00000"/>
                </a:solidFill>
                <a:effectLst/>
                <a:latin typeface="微软雅黑" panose="020B0503020204020204" pitchFamily="34" charset="-122"/>
                <a:ea typeface="微软雅黑" panose="020B0503020204020204" pitchFamily="34" charset="-122"/>
              </a:rPr>
              <a:t>30%</a:t>
            </a:r>
            <a:endParaRPr lang="en-US" altLang="zh-CN" sz="800" b="1" i="0" dirty="0">
              <a:solidFill>
                <a:srgbClr val="333333"/>
              </a:solidFill>
              <a:effectLst/>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p"/>
            </a:pPr>
            <a:r>
              <a:rPr lang="zh-CN" altLang="en-US" sz="800" dirty="0">
                <a:solidFill>
                  <a:srgbClr val="333333"/>
                </a:solidFill>
                <a:latin typeface="微软雅黑" panose="020B0503020204020204" pitchFamily="34" charset="-122"/>
                <a:ea typeface="微软雅黑" panose="020B0503020204020204" pitchFamily="34" charset="-122"/>
              </a:rPr>
              <a:t>带宽需求节省</a:t>
            </a:r>
            <a:r>
              <a:rPr lang="en-US" altLang="zh-CN" sz="1000" b="1" i="0" dirty="0">
                <a:solidFill>
                  <a:srgbClr val="C00000"/>
                </a:solidFill>
                <a:effectLst/>
                <a:latin typeface="微软雅黑" panose="020B0503020204020204" pitchFamily="34" charset="-122"/>
                <a:ea typeface="微软雅黑" panose="020B0503020204020204" pitchFamily="34" charset="-122"/>
              </a:rPr>
              <a:t>25%</a:t>
            </a:r>
            <a:endParaRPr lang="zh-CN" altLang="en-US" sz="1600" b="1" dirty="0">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061BC912-517B-4DEC-AE08-B1376D59B614}"/>
              </a:ext>
            </a:extLst>
          </p:cNvPr>
          <p:cNvCxnSpPr>
            <a:cxnSpLocks/>
          </p:cNvCxnSpPr>
          <p:nvPr/>
        </p:nvCxnSpPr>
        <p:spPr>
          <a:xfrm>
            <a:off x="467544" y="2573960"/>
            <a:ext cx="7951781" cy="0"/>
          </a:xfrm>
          <a:prstGeom prst="line">
            <a:avLst/>
          </a:prstGeom>
          <a:ln w="19050">
            <a:solidFill>
              <a:srgbClr val="1F72AB">
                <a:alpha val="70000"/>
              </a:srgbClr>
            </a:solidFill>
          </a:ln>
        </p:spPr>
        <p:style>
          <a:lnRef idx="1">
            <a:schemeClr val="accent1"/>
          </a:lnRef>
          <a:fillRef idx="0">
            <a:schemeClr val="accent1"/>
          </a:fillRef>
          <a:effectRef idx="0">
            <a:schemeClr val="accent1"/>
          </a:effectRef>
          <a:fontRef idx="minor">
            <a:schemeClr val="tx1"/>
          </a:fontRef>
        </p:style>
      </p:cxnSp>
      <p:sp>
        <p:nvSpPr>
          <p:cNvPr id="175" name="文本框 174">
            <a:extLst>
              <a:ext uri="{FF2B5EF4-FFF2-40B4-BE49-F238E27FC236}">
                <a16:creationId xmlns:a16="http://schemas.microsoft.com/office/drawing/2014/main" id="{F346FE8E-639D-4A7F-9716-B31A0B180C63}"/>
              </a:ext>
            </a:extLst>
          </p:cNvPr>
          <p:cNvSpPr txBox="1"/>
          <p:nvPr/>
        </p:nvSpPr>
        <p:spPr>
          <a:xfrm>
            <a:off x="6517482" y="4188554"/>
            <a:ext cx="574196" cy="207749"/>
          </a:xfrm>
          <a:prstGeom prst="rect">
            <a:avLst/>
          </a:prstGeom>
          <a:solidFill>
            <a:srgbClr val="FFC000"/>
          </a:solidFill>
          <a:ln w="12700" cap="flat" cmpd="sng" algn="ctr">
            <a:solidFill>
              <a:schemeClr val="tx1"/>
            </a:solidFill>
            <a:prstDash val="solid"/>
          </a:ln>
        </p:spPr>
        <p:txBody>
          <a:bodyPr rtlCol="0" anchor="ctr"/>
          <a:lstStyle>
            <a:defPPr>
              <a:defRPr lang="zh-CN"/>
            </a:defPPr>
            <a:lvl1pPr algn="ctr" defTabSz="685800" fontAlgn="auto">
              <a:spcBef>
                <a:spcPts val="0"/>
              </a:spcBef>
              <a:spcAft>
                <a:spcPts val="0"/>
              </a:spcAft>
              <a:defRPr sz="600" kern="0">
                <a:latin typeface="微软雅黑" panose="020B0503020204020204" pitchFamily="34" charset="-122"/>
                <a:ea typeface="微软雅黑" panose="020B0503020204020204" pitchFamily="34" charset="-122"/>
              </a:defRPr>
            </a:lvl1pPr>
          </a:lstStyle>
          <a:p>
            <a:r>
              <a:rPr lang="en-US" altLang="zh-CN" sz="600" dirty="0"/>
              <a:t>H3C </a:t>
            </a:r>
            <a:r>
              <a:rPr lang="zh-CN" altLang="en-US" sz="600" dirty="0"/>
              <a:t>集合通信库</a:t>
            </a:r>
          </a:p>
        </p:txBody>
      </p:sp>
      <p:sp>
        <p:nvSpPr>
          <p:cNvPr id="176" name="文本框 175">
            <a:extLst>
              <a:ext uri="{FF2B5EF4-FFF2-40B4-BE49-F238E27FC236}">
                <a16:creationId xmlns:a16="http://schemas.microsoft.com/office/drawing/2014/main" id="{7A6949FD-7B41-4CD0-80F4-951594626580}"/>
              </a:ext>
            </a:extLst>
          </p:cNvPr>
          <p:cNvSpPr txBox="1"/>
          <p:nvPr/>
        </p:nvSpPr>
        <p:spPr>
          <a:xfrm>
            <a:off x="7330907" y="4184395"/>
            <a:ext cx="574196" cy="207749"/>
          </a:xfrm>
          <a:prstGeom prst="rect">
            <a:avLst/>
          </a:prstGeom>
          <a:solidFill>
            <a:srgbClr val="FFC000"/>
          </a:solidFill>
          <a:ln w="12700" cap="flat" cmpd="sng" algn="ctr">
            <a:solidFill>
              <a:schemeClr val="tx1"/>
            </a:solidFill>
            <a:prstDash val="solid"/>
          </a:ln>
        </p:spPr>
        <p:txBody>
          <a:bodyPr rtlCol="0" anchor="ctr"/>
          <a:lstStyle>
            <a:defPPr>
              <a:defRPr lang="zh-CN"/>
            </a:defPPr>
            <a:lvl1pPr algn="ctr" defTabSz="685800" fontAlgn="auto">
              <a:spcBef>
                <a:spcPts val="0"/>
              </a:spcBef>
              <a:spcAft>
                <a:spcPts val="0"/>
              </a:spcAft>
              <a:defRPr sz="600" kern="0">
                <a:latin typeface="微软雅黑" panose="020B0503020204020204" pitchFamily="34" charset="-122"/>
                <a:ea typeface="微软雅黑" panose="020B0503020204020204" pitchFamily="34" charset="-122"/>
              </a:defRPr>
            </a:lvl1pPr>
          </a:lstStyle>
          <a:p>
            <a:r>
              <a:rPr lang="en-US" altLang="zh-CN" sz="600" dirty="0"/>
              <a:t>H3C </a:t>
            </a:r>
            <a:r>
              <a:rPr lang="zh-CN" altLang="en-US" sz="600" dirty="0"/>
              <a:t>集合通信库</a:t>
            </a:r>
          </a:p>
        </p:txBody>
      </p:sp>
      <p:pic>
        <p:nvPicPr>
          <p:cNvPr id="10242" name="图片 4">
            <a:extLst>
              <a:ext uri="{FF2B5EF4-FFF2-40B4-BE49-F238E27FC236}">
                <a16:creationId xmlns:a16="http://schemas.microsoft.com/office/drawing/2014/main" id="{342F2C83-C4A8-46CA-AA6F-D69B9BF71B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414" y="717227"/>
            <a:ext cx="4824412" cy="181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文本框 176">
            <a:extLst>
              <a:ext uri="{FF2B5EF4-FFF2-40B4-BE49-F238E27FC236}">
                <a16:creationId xmlns:a16="http://schemas.microsoft.com/office/drawing/2014/main" id="{C5CE426D-80BC-487A-A297-BF3E6645B25F}"/>
              </a:ext>
            </a:extLst>
          </p:cNvPr>
          <p:cNvSpPr txBox="1"/>
          <p:nvPr/>
        </p:nvSpPr>
        <p:spPr>
          <a:xfrm>
            <a:off x="6002331" y="1287887"/>
            <a:ext cx="543739" cy="200055"/>
          </a:xfrm>
          <a:prstGeom prst="rect">
            <a:avLst/>
          </a:prstGeom>
          <a:noFill/>
        </p:spPr>
        <p:txBody>
          <a:bodyPr wrap="none" rtlCol="0">
            <a:spAutoFit/>
          </a:bodyPr>
          <a:lstStyle/>
          <a:p>
            <a:r>
              <a:rPr lang="zh-CN" altLang="en-US" sz="700" b="1" dirty="0">
                <a:latin typeface="微软雅黑" panose="020B0503020204020204" pitchFamily="34" charset="-122"/>
                <a:ea typeface="微软雅黑" panose="020B0503020204020204" pitchFamily="34" charset="-122"/>
              </a:rPr>
              <a:t>在网计算</a:t>
            </a:r>
          </a:p>
        </p:txBody>
      </p:sp>
      <p:sp>
        <p:nvSpPr>
          <p:cNvPr id="40" name="圆角矩形 29">
            <a:extLst>
              <a:ext uri="{FF2B5EF4-FFF2-40B4-BE49-F238E27FC236}">
                <a16:creationId xmlns:a16="http://schemas.microsoft.com/office/drawing/2014/main" id="{5FC278CA-00BD-4C54-B5DE-2A020B5C2CBA}"/>
              </a:ext>
            </a:extLst>
          </p:cNvPr>
          <p:cNvSpPr/>
          <p:nvPr/>
        </p:nvSpPr>
        <p:spPr>
          <a:xfrm>
            <a:off x="6545769" y="3061424"/>
            <a:ext cx="666071" cy="154759"/>
          </a:xfrm>
          <a:prstGeom prst="roundRect">
            <a:avLst/>
          </a:prstGeom>
          <a:solidFill>
            <a:srgbClr val="FFC000"/>
          </a:solidFill>
          <a:ln w="12700" cap="flat" cmpd="sng" algn="ctr">
            <a:solidFill>
              <a:schemeClr val="tx1"/>
            </a:solidFill>
            <a:prstDash val="solid"/>
          </a:ln>
        </p:spPr>
        <p:txBody>
          <a:bodyPr wrap="none" rtlCol="0" anchor="ctr"/>
          <a:lstStyle/>
          <a:p>
            <a:pPr algn="ctr" defTabSz="685800" fontAlgn="auto">
              <a:spcBef>
                <a:spcPts val="0"/>
              </a:spcBef>
              <a:spcAft>
                <a:spcPts val="0"/>
              </a:spcAft>
            </a:pPr>
            <a:r>
              <a:rPr lang="en-US" altLang="zh-CN" sz="750" kern="0" dirty="0">
                <a:solidFill>
                  <a:schemeClr val="tx1"/>
                </a:solidFill>
                <a:latin typeface="微软雅黑" panose="020B0503020204020204" pitchFamily="34" charset="-122"/>
                <a:ea typeface="微软雅黑" panose="020B0503020204020204" pitchFamily="34" charset="-122"/>
              </a:rPr>
              <a:t>FPGA</a:t>
            </a:r>
            <a:r>
              <a:rPr lang="zh-CN" altLang="en-US" sz="750" kern="0" dirty="0">
                <a:solidFill>
                  <a:schemeClr val="tx1"/>
                </a:solidFill>
                <a:latin typeface="微软雅黑" panose="020B0503020204020204" pitchFamily="34" charset="-122"/>
                <a:ea typeface="微软雅黑" panose="020B0503020204020204" pitchFamily="34" charset="-122"/>
              </a:rPr>
              <a:t>在网计算</a:t>
            </a:r>
          </a:p>
        </p:txBody>
      </p:sp>
      <p:sp>
        <p:nvSpPr>
          <p:cNvPr id="41" name="矩形 40">
            <a:extLst>
              <a:ext uri="{FF2B5EF4-FFF2-40B4-BE49-F238E27FC236}">
                <a16:creationId xmlns:a16="http://schemas.microsoft.com/office/drawing/2014/main" id="{4050A50F-3C2E-4879-9056-384F361707F8}"/>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矩形 41">
            <a:extLst>
              <a:ext uri="{FF2B5EF4-FFF2-40B4-BE49-F238E27FC236}">
                <a16:creationId xmlns:a16="http://schemas.microsoft.com/office/drawing/2014/main" id="{041550FC-287D-41F9-87D9-9E71D2888C52}"/>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0859453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B3A2B809-0E23-49C6-AAFF-0692A732FFCA}"/>
              </a:ext>
            </a:extLst>
          </p:cNvPr>
          <p:cNvPicPr>
            <a:picLocks noChangeAspect="1"/>
          </p:cNvPicPr>
          <p:nvPr/>
        </p:nvPicPr>
        <p:blipFill>
          <a:blip r:embed="rId3"/>
          <a:stretch>
            <a:fillRect/>
          </a:stretch>
        </p:blipFill>
        <p:spPr>
          <a:xfrm>
            <a:off x="395536" y="1347614"/>
            <a:ext cx="3459846" cy="2116702"/>
          </a:xfrm>
          <a:prstGeom prst="rect">
            <a:avLst/>
          </a:prstGeom>
        </p:spPr>
      </p:pic>
      <p:grpSp>
        <p:nvGrpSpPr>
          <p:cNvPr id="3" name="组合 2">
            <a:extLst>
              <a:ext uri="{FF2B5EF4-FFF2-40B4-BE49-F238E27FC236}">
                <a16:creationId xmlns:a16="http://schemas.microsoft.com/office/drawing/2014/main" id="{5C1F8B62-DC6F-47D8-BA90-C5D372EAEBEA}"/>
              </a:ext>
            </a:extLst>
          </p:cNvPr>
          <p:cNvGrpSpPr/>
          <p:nvPr/>
        </p:nvGrpSpPr>
        <p:grpSpPr>
          <a:xfrm>
            <a:off x="4572000" y="1491630"/>
            <a:ext cx="3655830" cy="307777"/>
            <a:chOff x="4580292" y="1984683"/>
            <a:chExt cx="3655830" cy="307777"/>
          </a:xfrm>
        </p:grpSpPr>
        <p:sp>
          <p:nvSpPr>
            <p:cNvPr id="23" name="Rectangle 2">
              <a:extLst>
                <a:ext uri="{FF2B5EF4-FFF2-40B4-BE49-F238E27FC236}">
                  <a16:creationId xmlns:a16="http://schemas.microsoft.com/office/drawing/2014/main" id="{DFC4EAC2-1547-4AA4-B311-2BD94D3F5240}"/>
                </a:ext>
              </a:extLst>
            </p:cNvPr>
            <p:cNvSpPr/>
            <p:nvPr/>
          </p:nvSpPr>
          <p:spPr>
            <a:xfrm>
              <a:off x="4636122" y="2016246"/>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7" name="Rectangle 2">
              <a:extLst>
                <a:ext uri="{FF2B5EF4-FFF2-40B4-BE49-F238E27FC236}">
                  <a16:creationId xmlns:a16="http://schemas.microsoft.com/office/drawing/2014/main" id="{1C7973AD-DBBD-47B6-BE27-A4ABBD84C90A}"/>
                </a:ext>
              </a:extLst>
            </p:cNvPr>
            <p:cNvSpPr/>
            <p:nvPr/>
          </p:nvSpPr>
          <p:spPr>
            <a:xfrm>
              <a:off x="4636122" y="2256460"/>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BFBFBF"/>
                </a:solidFill>
                <a:effectLst/>
                <a:uLnTx/>
                <a:uFillTx/>
                <a:latin typeface="微软雅黑" panose="020B0503020204020204" pitchFamily="34" charset="-122"/>
                <a:ea typeface="微软雅黑" panose="020B0503020204020204" pitchFamily="34" charset="-122"/>
                <a:cs typeface="+mn-cs"/>
              </a:endParaRPr>
            </a:p>
          </p:txBody>
        </p:sp>
        <p:sp>
          <p:nvSpPr>
            <p:cNvPr id="41" name="Rectangle 62">
              <a:extLst>
                <a:ext uri="{FF2B5EF4-FFF2-40B4-BE49-F238E27FC236}">
                  <a16:creationId xmlns:a16="http://schemas.microsoft.com/office/drawing/2014/main" id="{5C96A186-CB0D-4454-AE09-F155F15F2A44}"/>
                </a:ext>
              </a:extLst>
            </p:cNvPr>
            <p:cNvSpPr>
              <a:spLocks noChangeArrowheads="1"/>
            </p:cNvSpPr>
            <p:nvPr/>
          </p:nvSpPr>
          <p:spPr bwMode="auto">
            <a:xfrm>
              <a:off x="5067803" y="2016246"/>
              <a:ext cx="172872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000" cap="none" spc="0" normalizeH="0" baseline="0" noProof="0" dirty="0" err="1">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RoCE</a:t>
              </a:r>
              <a:r>
                <a:rPr kumimoji="0" lang="zh-CN" altLang="en-US"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网络挑战和优化</a:t>
              </a:r>
              <a:endParaRPr kumimoji="0" lang="zh-CN"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44" name="文本框 43">
              <a:extLst>
                <a:ext uri="{FF2B5EF4-FFF2-40B4-BE49-F238E27FC236}">
                  <a16:creationId xmlns:a16="http://schemas.microsoft.com/office/drawing/2014/main" id="{692A7768-763E-4C2C-A428-F4C6F7BAE4EF}"/>
                </a:ext>
              </a:extLst>
            </p:cNvPr>
            <p:cNvSpPr txBox="1"/>
            <p:nvPr/>
          </p:nvSpPr>
          <p:spPr>
            <a:xfrm>
              <a:off x="4580292" y="1984683"/>
              <a:ext cx="396262" cy="307777"/>
            </a:xfrm>
            <a:prstGeom prst="rect">
              <a:avLst/>
            </a:prstGeom>
            <a:solidFill>
              <a:schemeClr val="bg2"/>
            </a:solidFill>
            <a:ln>
              <a:solidFill>
                <a:schemeClr val="bg2"/>
              </a:solidFill>
            </a:ln>
          </p:spPr>
          <p:txBody>
            <a:bodyPr wrap="none" rtlCol="0">
              <a:spAutoFit/>
            </a:bodyPr>
            <a:lstStyle>
              <a:defPPr>
                <a:defRPr lang="zh-CN"/>
              </a:defPPr>
              <a:lvl1pPr marL="0" marR="0" lvl="0" indent="0" defTabSz="914400" eaLnBrk="1" latinLnBrk="0" hangingPunct="1">
                <a:lnSpc>
                  <a:spcPct val="100000"/>
                </a:lnSpc>
                <a:buClrTx/>
                <a:buSzTx/>
                <a:buFontTx/>
                <a:buNone/>
                <a:tabLst/>
                <a:defRPr kumimoji="1" sz="1400" b="0" i="0" u="none" strike="noStrike" cap="none" spc="0" normalizeH="0" baseline="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rPr>
                <a:t>01</a:t>
              </a:r>
              <a:endParaRPr kumimoji="1"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endParaRPr>
            </a:p>
          </p:txBody>
        </p:sp>
      </p:grpSp>
      <p:grpSp>
        <p:nvGrpSpPr>
          <p:cNvPr id="4" name="组合 3">
            <a:extLst>
              <a:ext uri="{FF2B5EF4-FFF2-40B4-BE49-F238E27FC236}">
                <a16:creationId xmlns:a16="http://schemas.microsoft.com/office/drawing/2014/main" id="{29D2C1DA-170D-472E-AE25-C8B80AC07E5D}"/>
              </a:ext>
            </a:extLst>
          </p:cNvPr>
          <p:cNvGrpSpPr/>
          <p:nvPr/>
        </p:nvGrpSpPr>
        <p:grpSpPr>
          <a:xfrm>
            <a:off x="4572000" y="1993021"/>
            <a:ext cx="3655830" cy="307777"/>
            <a:chOff x="4580292" y="2632755"/>
            <a:chExt cx="3655830" cy="307777"/>
          </a:xfrm>
        </p:grpSpPr>
        <p:sp>
          <p:nvSpPr>
            <p:cNvPr id="11" name="Rectangle 2">
              <a:extLst>
                <a:ext uri="{FF2B5EF4-FFF2-40B4-BE49-F238E27FC236}">
                  <a16:creationId xmlns:a16="http://schemas.microsoft.com/office/drawing/2014/main" id="{3A7773E9-FD7F-470D-B4F7-309960547BD5}"/>
                </a:ext>
              </a:extLst>
            </p:cNvPr>
            <p:cNvSpPr/>
            <p:nvPr/>
          </p:nvSpPr>
          <p:spPr>
            <a:xfrm>
              <a:off x="4636122" y="2664318"/>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2" name="Rectangle 2">
              <a:extLst>
                <a:ext uri="{FF2B5EF4-FFF2-40B4-BE49-F238E27FC236}">
                  <a16:creationId xmlns:a16="http://schemas.microsoft.com/office/drawing/2014/main" id="{387D4103-F65D-4060-B740-0584A57A8D08}"/>
                </a:ext>
              </a:extLst>
            </p:cNvPr>
            <p:cNvSpPr/>
            <p:nvPr/>
          </p:nvSpPr>
          <p:spPr>
            <a:xfrm>
              <a:off x="4636122" y="2904532"/>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BFBFBF"/>
                </a:solidFill>
                <a:effectLst/>
                <a:uLnTx/>
                <a:uFillTx/>
                <a:latin typeface="微软雅黑" panose="020B0503020204020204" pitchFamily="34" charset="-122"/>
                <a:ea typeface="微软雅黑" panose="020B0503020204020204" pitchFamily="34" charset="-122"/>
                <a:cs typeface="+mn-cs"/>
              </a:endParaRPr>
            </a:p>
          </p:txBody>
        </p:sp>
        <p:sp>
          <p:nvSpPr>
            <p:cNvPr id="13" name="Rectangle 62">
              <a:extLst>
                <a:ext uri="{FF2B5EF4-FFF2-40B4-BE49-F238E27FC236}">
                  <a16:creationId xmlns:a16="http://schemas.microsoft.com/office/drawing/2014/main" id="{20BAB878-B2B9-4B77-8869-06D78EFF3B9C}"/>
                </a:ext>
              </a:extLst>
            </p:cNvPr>
            <p:cNvSpPr>
              <a:spLocks noChangeArrowheads="1"/>
            </p:cNvSpPr>
            <p:nvPr/>
          </p:nvSpPr>
          <p:spPr bwMode="auto">
            <a:xfrm>
              <a:off x="5067803" y="2664318"/>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AI</a:t>
              </a:r>
              <a:r>
                <a:rPr kumimoji="0" lang="zh-CN" altLang="en-US"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时代光连接</a:t>
              </a:r>
              <a:endParaRPr kumimoji="0" lang="zh-CN"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F64E894F-4233-4B38-B920-1C9277F267EA}"/>
                </a:ext>
              </a:extLst>
            </p:cNvPr>
            <p:cNvSpPr txBox="1"/>
            <p:nvPr/>
          </p:nvSpPr>
          <p:spPr>
            <a:xfrm>
              <a:off x="4580292" y="2632755"/>
              <a:ext cx="396262" cy="307777"/>
            </a:xfrm>
            <a:prstGeom prst="rect">
              <a:avLst/>
            </a:prstGeom>
            <a:solidFill>
              <a:schemeClr val="bg2"/>
            </a:solidFill>
            <a:ln>
              <a:solidFill>
                <a:schemeClr val="bg2"/>
              </a:solidFill>
            </a:ln>
          </p:spPr>
          <p:txBody>
            <a:bodyPr wrap="none" rtlCol="0">
              <a:spAutoFit/>
            </a:bodyPr>
            <a:lstStyle>
              <a:defPPr>
                <a:defRPr lang="zh-CN"/>
              </a:defPPr>
              <a:lvl1pPr marL="0" marR="0" lvl="0" indent="0" defTabSz="914400" eaLnBrk="1" latinLnBrk="0" hangingPunct="1">
                <a:lnSpc>
                  <a:spcPct val="100000"/>
                </a:lnSpc>
                <a:buClrTx/>
                <a:buSzTx/>
                <a:buFontTx/>
                <a:buNone/>
                <a:tabLst/>
                <a:defRPr kumimoji="1" sz="1400" b="0" i="0" u="none" strike="noStrike" cap="none" spc="0" normalizeH="0" baseline="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rPr>
                <a:t>02</a:t>
              </a:r>
              <a:endParaRPr kumimoji="1"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endParaRPr>
            </a:p>
          </p:txBody>
        </p:sp>
      </p:grpSp>
      <p:grpSp>
        <p:nvGrpSpPr>
          <p:cNvPr id="5" name="组合 4">
            <a:extLst>
              <a:ext uri="{FF2B5EF4-FFF2-40B4-BE49-F238E27FC236}">
                <a16:creationId xmlns:a16="http://schemas.microsoft.com/office/drawing/2014/main" id="{1C7CC093-D2AE-4DCD-83D8-D81D89AC51DD}"/>
              </a:ext>
            </a:extLst>
          </p:cNvPr>
          <p:cNvGrpSpPr/>
          <p:nvPr/>
        </p:nvGrpSpPr>
        <p:grpSpPr>
          <a:xfrm>
            <a:off x="4578475" y="2995803"/>
            <a:ext cx="3655831" cy="307777"/>
            <a:chOff x="4580291" y="3260751"/>
            <a:chExt cx="3655831" cy="307777"/>
          </a:xfrm>
        </p:grpSpPr>
        <p:sp>
          <p:nvSpPr>
            <p:cNvPr id="15" name="Rectangle 2">
              <a:extLst>
                <a:ext uri="{FF2B5EF4-FFF2-40B4-BE49-F238E27FC236}">
                  <a16:creationId xmlns:a16="http://schemas.microsoft.com/office/drawing/2014/main" id="{1214BA98-4A17-480E-ABF7-74DAB732B319}"/>
                </a:ext>
              </a:extLst>
            </p:cNvPr>
            <p:cNvSpPr/>
            <p:nvPr/>
          </p:nvSpPr>
          <p:spPr>
            <a:xfrm>
              <a:off x="4636122" y="3292314"/>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7" name="Rectangle 2">
              <a:extLst>
                <a:ext uri="{FF2B5EF4-FFF2-40B4-BE49-F238E27FC236}">
                  <a16:creationId xmlns:a16="http://schemas.microsoft.com/office/drawing/2014/main" id="{91AB44CC-EED1-497C-A735-9848F62BE0A1}"/>
                </a:ext>
              </a:extLst>
            </p:cNvPr>
            <p:cNvSpPr/>
            <p:nvPr/>
          </p:nvSpPr>
          <p:spPr>
            <a:xfrm>
              <a:off x="4636122" y="3532528"/>
              <a:ext cx="3600000" cy="36000"/>
            </a:xfrm>
            <a:prstGeom prst="rect">
              <a:avLst/>
            </a:prstGeom>
            <a:solidFill>
              <a:schemeClr val="accent5">
                <a:lumMod val="75000"/>
              </a:schemeClr>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BFBFBF"/>
                </a:solidFill>
                <a:effectLst/>
                <a:uLnTx/>
                <a:uFillTx/>
                <a:latin typeface="华文中宋"/>
                <a:ea typeface="华文细黑"/>
                <a:cs typeface="+mn-cs"/>
              </a:endParaRPr>
            </a:p>
          </p:txBody>
        </p:sp>
        <p:sp>
          <p:nvSpPr>
            <p:cNvPr id="18" name="Rectangle 62">
              <a:extLst>
                <a:ext uri="{FF2B5EF4-FFF2-40B4-BE49-F238E27FC236}">
                  <a16:creationId xmlns:a16="http://schemas.microsoft.com/office/drawing/2014/main" id="{F911BE61-79DE-4739-B405-515883C4124E}"/>
                </a:ext>
              </a:extLst>
            </p:cNvPr>
            <p:cNvSpPr>
              <a:spLocks noChangeArrowheads="1"/>
            </p:cNvSpPr>
            <p:nvPr/>
          </p:nvSpPr>
          <p:spPr bwMode="auto">
            <a:xfrm>
              <a:off x="5067803" y="3292314"/>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0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数据中心交换机</a:t>
              </a:r>
              <a:r>
                <a:rPr kumimoji="0" lang="en-US" altLang="zh-CN" sz="1200" b="0" i="0" u="none" strike="noStrike" kern="10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Roadmap</a:t>
              </a:r>
              <a:endParaRPr kumimoji="0" lang="zh-CN" altLang="zh-CN" sz="1200" b="0" i="0" u="none" strike="noStrike" kern="10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ABAE8ED4-9AFC-429E-8D16-39B45E43B1FC}"/>
                </a:ext>
              </a:extLst>
            </p:cNvPr>
            <p:cNvSpPr txBox="1"/>
            <p:nvPr/>
          </p:nvSpPr>
          <p:spPr>
            <a:xfrm>
              <a:off x="4580291" y="3260751"/>
              <a:ext cx="396261" cy="307777"/>
            </a:xfrm>
            <a:prstGeom prst="rect">
              <a:avLst/>
            </a:prstGeom>
            <a:solidFill>
              <a:schemeClr val="accent5">
                <a:lumMod val="75000"/>
              </a:schemeClr>
            </a:solidFill>
          </p:spPr>
          <p:txBody>
            <a:bodyPr wrap="square" rtlCol="0">
              <a:spAutoFit/>
            </a:bodyPr>
            <a:lstStyle>
              <a:defPPr>
                <a:defRPr lang="zh-CN"/>
              </a:defPPr>
              <a:lvl1pPr marL="0" marR="0" lvl="0" indent="0" defTabSz="914400" eaLnBrk="1" latinLnBrk="0" hangingPunct="1">
                <a:lnSpc>
                  <a:spcPct val="100000"/>
                </a:lnSpc>
                <a:buClrTx/>
                <a:buSzTx/>
                <a:buFontTx/>
                <a:buNone/>
                <a:tabLst/>
                <a:defRPr kumimoji="1" sz="1400" b="0" i="0" u="none" strike="noStrike" cap="none" spc="0" normalizeH="0" baseline="0">
                  <a:ln>
                    <a:noFill/>
                  </a:ln>
                  <a:solidFill>
                    <a:srgbClr val="FFFFFF"/>
                  </a:solidFill>
                  <a:effectLst/>
                  <a:uLnTx/>
                  <a:uFillTx/>
                  <a:latin typeface="Microsoft Sans Serif" panose="020B0604020202020204"/>
                  <a:ea typeface="huxiaobo-gdh"/>
                  <a:cs typeface="Microsoft Sans Serif" panose="020B0604020202020204"/>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FFFFFF"/>
                  </a:solidFill>
                  <a:effectLst/>
                  <a:uLnTx/>
                  <a:uFillTx/>
                  <a:latin typeface="Microsoft Sans Serif" panose="020B0604020202020204"/>
                  <a:cs typeface="Microsoft Sans Serif" panose="020B0604020202020204"/>
                </a:rPr>
                <a:t>04</a:t>
              </a:r>
              <a:endParaRPr kumimoji="1" lang="zh-CN" altLang="en-US" sz="1400" b="0" i="0" u="none" strike="noStrike" kern="1200" cap="none" spc="0" normalizeH="0" baseline="0" noProof="0" dirty="0">
                <a:ln>
                  <a:noFill/>
                </a:ln>
                <a:solidFill>
                  <a:srgbClr val="FFFFFF"/>
                </a:solidFill>
                <a:effectLst/>
                <a:uLnTx/>
                <a:uFillTx/>
                <a:latin typeface="Microsoft Sans Serif" panose="020B0604020202020204"/>
                <a:cs typeface="Microsoft Sans Serif" panose="020B0604020202020204"/>
              </a:endParaRPr>
            </a:p>
          </p:txBody>
        </p:sp>
      </p:grpSp>
      <p:grpSp>
        <p:nvGrpSpPr>
          <p:cNvPr id="24" name="组合 23">
            <a:extLst>
              <a:ext uri="{FF2B5EF4-FFF2-40B4-BE49-F238E27FC236}">
                <a16:creationId xmlns:a16="http://schemas.microsoft.com/office/drawing/2014/main" id="{A0CD9994-DB48-48A5-A6B6-C681F6F0E9DD}"/>
              </a:ext>
            </a:extLst>
          </p:cNvPr>
          <p:cNvGrpSpPr/>
          <p:nvPr/>
        </p:nvGrpSpPr>
        <p:grpSpPr>
          <a:xfrm>
            <a:off x="4578476" y="2494412"/>
            <a:ext cx="3655830" cy="307777"/>
            <a:chOff x="4580292" y="3845960"/>
            <a:chExt cx="3655830" cy="307777"/>
          </a:xfrm>
        </p:grpSpPr>
        <p:sp>
          <p:nvSpPr>
            <p:cNvPr id="25" name="Rectangle 2">
              <a:extLst>
                <a:ext uri="{FF2B5EF4-FFF2-40B4-BE49-F238E27FC236}">
                  <a16:creationId xmlns:a16="http://schemas.microsoft.com/office/drawing/2014/main" id="{B4F5DDC0-A13A-4910-B6A2-8FBEBB47B5F4}"/>
                </a:ext>
              </a:extLst>
            </p:cNvPr>
            <p:cNvSpPr/>
            <p:nvPr/>
          </p:nvSpPr>
          <p:spPr>
            <a:xfrm>
              <a:off x="4636122" y="3877523"/>
              <a:ext cx="255676" cy="255676"/>
            </a:xfrm>
            <a:prstGeom prst="rect">
              <a:avLst/>
            </a:prstGeom>
            <a:solidFill>
              <a:srgbClr val="CD0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6" name="Rectangle 2">
              <a:extLst>
                <a:ext uri="{FF2B5EF4-FFF2-40B4-BE49-F238E27FC236}">
                  <a16:creationId xmlns:a16="http://schemas.microsoft.com/office/drawing/2014/main" id="{5628E53A-BDD8-42A1-81DB-6EB1FD00A138}"/>
                </a:ext>
              </a:extLst>
            </p:cNvPr>
            <p:cNvSpPr/>
            <p:nvPr/>
          </p:nvSpPr>
          <p:spPr>
            <a:xfrm>
              <a:off x="4636122" y="4117737"/>
              <a:ext cx="3600000" cy="36000"/>
            </a:xfrm>
            <a:prstGeom prst="rect">
              <a:avLst/>
            </a:prstGeom>
            <a:solidFill>
              <a:schemeClr val="bg2"/>
            </a:solidFill>
            <a:ln w="635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BFBFBF"/>
                </a:solidFill>
                <a:effectLst/>
                <a:uLnTx/>
                <a:uFillTx/>
                <a:latin typeface="微软雅黑" panose="020B0503020204020204" pitchFamily="34" charset="-122"/>
                <a:ea typeface="微软雅黑" panose="020B0503020204020204" pitchFamily="34" charset="-122"/>
                <a:cs typeface="+mn-cs"/>
              </a:endParaRPr>
            </a:p>
          </p:txBody>
        </p:sp>
        <p:sp>
          <p:nvSpPr>
            <p:cNvPr id="28" name="Rectangle 62">
              <a:extLst>
                <a:ext uri="{FF2B5EF4-FFF2-40B4-BE49-F238E27FC236}">
                  <a16:creationId xmlns:a16="http://schemas.microsoft.com/office/drawing/2014/main" id="{5AB14F65-8B87-4F7E-B9A7-8EB1EFE54EA2}"/>
                </a:ext>
              </a:extLst>
            </p:cNvPr>
            <p:cNvSpPr>
              <a:spLocks noChangeArrowheads="1"/>
            </p:cNvSpPr>
            <p:nvPr/>
          </p:nvSpPr>
          <p:spPr bwMode="auto">
            <a:xfrm>
              <a:off x="5067803" y="3877523"/>
              <a:ext cx="2088769" cy="184666"/>
            </a:xfrm>
            <a:prstGeom prst="rect">
              <a:avLst/>
            </a:prstGeom>
            <a:solidFill>
              <a:schemeClr val="bg1"/>
            </a:solidFill>
            <a:ln>
              <a:solidFill>
                <a:schemeClr val="bg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未来网络的展望</a:t>
              </a:r>
              <a:endParaRPr kumimoji="0" lang="zh-CN" altLang="zh-CN" sz="1200" b="0" i="0" u="none" strike="noStrike" kern="10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A2287D6F-507E-40E3-80D3-AF06EE09EA55}"/>
                </a:ext>
              </a:extLst>
            </p:cNvPr>
            <p:cNvSpPr txBox="1"/>
            <p:nvPr/>
          </p:nvSpPr>
          <p:spPr>
            <a:xfrm>
              <a:off x="4580292" y="3845960"/>
              <a:ext cx="396262" cy="307777"/>
            </a:xfrm>
            <a:prstGeom prst="rect">
              <a:avLst/>
            </a:prstGeom>
            <a:solidFill>
              <a:schemeClr val="bg2"/>
            </a:solidFill>
            <a:ln>
              <a:solidFill>
                <a:schemeClr val="bg2"/>
              </a:solidFill>
            </a:ln>
          </p:spPr>
          <p:txBody>
            <a:bodyPr wrap="none" rtlCol="0">
              <a:spAutoFit/>
            </a:bodyPr>
            <a:lstStyle>
              <a:defPPr>
                <a:defRPr lang="zh-CN"/>
              </a:defPPr>
              <a:lvl1pPr>
                <a:defRPr kumimoji="1" sz="1400">
                  <a:solidFill>
                    <a:schemeClr val="bg1"/>
                  </a:solidFill>
                  <a:latin typeface="微软雅黑" panose="020B0503020204020204" pitchFamily="34" charset="-122"/>
                  <a:ea typeface="微软雅黑" panose="020B0503020204020204" pitchFamily="34" charset="-122"/>
                  <a:cs typeface="Microsoft Sans Serif" panose="020B0604020202020204"/>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rPr>
                <a:t>03</a:t>
              </a:r>
              <a:endParaRPr kumimoji="1"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Sans Serif" panose="020B0604020202020204"/>
              </a:endParaRPr>
            </a:p>
          </p:txBody>
        </p:sp>
      </p:grpSp>
    </p:spTree>
    <p:extLst>
      <p:ext uri="{BB962C8B-B14F-4D97-AF65-F5344CB8AC3E}">
        <p14:creationId xmlns:p14="http://schemas.microsoft.com/office/powerpoint/2010/main" val="1121753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id="{4A1539AD-25A3-42F3-8704-E04F5429AFC1}"/>
              </a:ext>
            </a:extLst>
          </p:cNvPr>
          <p:cNvSpPr/>
          <p:nvPr/>
        </p:nvSpPr>
        <p:spPr>
          <a:xfrm>
            <a:off x="4608004" y="1059582"/>
            <a:ext cx="3960440" cy="3024336"/>
          </a:xfrm>
          <a:prstGeom prst="roundRect">
            <a:avLst/>
          </a:prstGeom>
          <a:solidFill>
            <a:schemeClr val="accent3">
              <a:lumMod val="20000"/>
              <a:lumOff val="80000"/>
            </a:schemeClr>
          </a:solidFill>
          <a:ln w="9525" cap="flat" cmpd="sng" algn="ctr">
            <a:noFill/>
            <a:prstDash val="solid"/>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4" name="矩形: 圆角 13">
            <a:extLst>
              <a:ext uri="{FF2B5EF4-FFF2-40B4-BE49-F238E27FC236}">
                <a16:creationId xmlns:a16="http://schemas.microsoft.com/office/drawing/2014/main" id="{B3E0D4C8-EA2F-4D5D-BF1E-8FBB6E8373A8}"/>
              </a:ext>
            </a:extLst>
          </p:cNvPr>
          <p:cNvSpPr/>
          <p:nvPr/>
        </p:nvSpPr>
        <p:spPr>
          <a:xfrm>
            <a:off x="539552" y="1059582"/>
            <a:ext cx="3960440" cy="3024336"/>
          </a:xfrm>
          <a:prstGeom prst="roundRect">
            <a:avLst/>
          </a:prstGeom>
          <a:solidFill>
            <a:schemeClr val="accent2">
              <a:lumMod val="20000"/>
              <a:lumOff val="80000"/>
            </a:schemeClr>
          </a:solidFill>
          <a:ln w="9525" cap="flat" cmpd="sng" algn="ctr">
            <a:noFill/>
            <a:prstDash val="solid"/>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S9827 51.2T</a:t>
            </a:r>
            <a:r>
              <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rPr>
              <a:t>产品形态</a:t>
            </a:r>
          </a:p>
        </p:txBody>
      </p:sp>
      <p:pic>
        <p:nvPicPr>
          <p:cNvPr id="3" name="图片 2">
            <a:extLst>
              <a:ext uri="{FF2B5EF4-FFF2-40B4-BE49-F238E27FC236}">
                <a16:creationId xmlns:a16="http://schemas.microsoft.com/office/drawing/2014/main" id="{20F5BDF8-B03F-4747-971F-1695D79D2B5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31" b="97536" l="3403" r="96674">
                        <a14:foregroundMark x1="25213" y1="15435" x2="29002" y2="15694"/>
                        <a14:foregroundMark x1="25367" y1="15175" x2="76643" y2="19326"/>
                        <a14:foregroundMark x1="20572" y1="27367" x2="64424" y2="29053"/>
                        <a14:foregroundMark x1="22738" y1="8560" x2="7811" y2="35409"/>
                        <a14:foregroundMark x1="8043" y1="32036" x2="8043" y2="32036"/>
                        <a14:foregroundMark x1="10673" y1="23217" x2="10673" y2="23217"/>
                        <a14:foregroundMark x1="6032" y1="31518" x2="42769" y2="4540"/>
                        <a14:foregroundMark x1="42769" y1="4540" x2="81129" y2="9468"/>
                        <a14:foregroundMark x1="81129" y1="9468" x2="93503" y2="67964"/>
                        <a14:foregroundMark x1="93503" y1="67964" x2="61485" y2="98314"/>
                        <a14:foregroundMark x1="61485" y1="98314" x2="26605" y2="96757"/>
                        <a14:foregroundMark x1="26605" y1="96757" x2="3480" y2="54475"/>
                        <a14:foregroundMark x1="3480" y1="54475" x2="6497" y2="31777"/>
                        <a14:foregroundMark x1="23357" y1="4410" x2="68755" y2="3502"/>
                        <a14:foregroundMark x1="68755" y1="3502" x2="92266" y2="45396"/>
                        <a14:foregroundMark x1="92266" y1="45396" x2="92189" y2="92477"/>
                        <a14:foregroundMark x1="93503" y1="95071" x2="9513" y2="93645"/>
                        <a14:foregroundMark x1="4022" y1="62516" x2="3558" y2="87289"/>
                        <a14:foregroundMark x1="97293" y1="39559" x2="96674" y2="96498"/>
                        <a14:foregroundMark x1="96674" y1="96498" x2="96442" y2="97536"/>
                      </a14:backgroundRemoval>
                    </a14:imgEffect>
                  </a14:imgLayer>
                </a14:imgProps>
              </a:ext>
            </a:extLst>
          </a:blip>
          <a:stretch>
            <a:fillRect/>
          </a:stretch>
        </p:blipFill>
        <p:spPr>
          <a:xfrm>
            <a:off x="827584" y="2067694"/>
            <a:ext cx="1440160" cy="858749"/>
          </a:xfrm>
          <a:prstGeom prst="rect">
            <a:avLst/>
          </a:prstGeom>
        </p:spPr>
      </p:pic>
      <p:sp>
        <p:nvSpPr>
          <p:cNvPr id="4" name="文本框 3">
            <a:extLst>
              <a:ext uri="{FF2B5EF4-FFF2-40B4-BE49-F238E27FC236}">
                <a16:creationId xmlns:a16="http://schemas.microsoft.com/office/drawing/2014/main" id="{2E686680-3DB1-41DE-BADC-58C3CEDD4F17}"/>
              </a:ext>
            </a:extLst>
          </p:cNvPr>
          <p:cNvSpPr txBox="1"/>
          <p:nvPr/>
        </p:nvSpPr>
        <p:spPr>
          <a:xfrm>
            <a:off x="867830" y="3075806"/>
            <a:ext cx="1359668" cy="472950"/>
          </a:xfrm>
          <a:prstGeom prst="rect">
            <a:avLst/>
          </a:prstGeom>
          <a:noFill/>
        </p:spPr>
        <p:txBody>
          <a:bodyPr wrap="none" rtlCol="0">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10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S9827-128DH</a:t>
            </a:r>
          </a:p>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10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128 QSFP112 400G</a:t>
            </a:r>
            <a:endParaRPr kumimoji="0" lang="zh-CN" altLang="en-US" sz="10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a:extLst>
              <a:ext uri="{FF2B5EF4-FFF2-40B4-BE49-F238E27FC236}">
                <a16:creationId xmlns:a16="http://schemas.microsoft.com/office/drawing/2014/main" id="{AB190901-D702-484E-8E62-35CA84FD1BB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779" b="97571" l="3203" r="95752">
                        <a14:foregroundMark x1="47516" y1="11876" x2="87320" y2="55331"/>
                        <a14:foregroundMark x1="87320" y1="55331" x2="50588" y2="94737"/>
                        <a14:foregroundMark x1="50588" y1="94737" x2="12549" y2="93252"/>
                        <a14:foregroundMark x1="12549" y1="93252" x2="15033" y2="21457"/>
                        <a14:foregroundMark x1="15033" y1="21457" x2="52876" y2="1350"/>
                        <a14:foregroundMark x1="52876" y1="1350" x2="85621" y2="23617"/>
                        <a14:foregroundMark x1="85621" y1="23617" x2="92745" y2="69636"/>
                        <a14:foregroundMark x1="9216" y1="55601" x2="19869" y2="80162"/>
                        <a14:foregroundMark x1="15359" y1="68016" x2="13072" y2="65857"/>
                        <a14:foregroundMark x1="26928" y1="69636" x2="69477" y2="76383"/>
                        <a14:foregroundMark x1="36405" y1="80432" x2="82876" y2="82591"/>
                        <a14:foregroundMark x1="82876" y1="82591" x2="95752" y2="61808"/>
                        <a14:foregroundMark x1="95752" y1="69636" x2="59412" y2="95951"/>
                        <a14:foregroundMark x1="59412" y1="95951" x2="25490" y2="95682"/>
                        <a14:foregroundMark x1="25490" y1="95682" x2="10523" y2="41026"/>
                        <a14:foregroundMark x1="10523" y1="41026" x2="40196" y2="3779"/>
                        <a14:foregroundMark x1="40196" y1="3779" x2="78627" y2="4723"/>
                        <a14:foregroundMark x1="6928" y1="52227" x2="9804" y2="70850"/>
                        <a14:foregroundMark x1="5163" y1="62483" x2="5163" y2="62483"/>
                        <a14:foregroundMark x1="3203" y1="57760" x2="3203" y2="57760"/>
                        <a14:foregroundMark x1="5163" y1="78003" x2="5163" y2="78003"/>
                        <a14:foregroundMark x1="8431" y1="95007" x2="8431" y2="95007"/>
                        <a14:foregroundMark x1="72484" y1="97571" x2="72484" y2="97571"/>
                      </a14:backgroundRemoval>
                    </a14:imgEffect>
                  </a14:imgLayer>
                </a14:imgProps>
              </a:ext>
            </a:extLst>
          </a:blip>
          <a:stretch>
            <a:fillRect/>
          </a:stretch>
        </p:blipFill>
        <p:spPr>
          <a:xfrm>
            <a:off x="2723795" y="2159205"/>
            <a:ext cx="1584176" cy="767238"/>
          </a:xfrm>
          <a:prstGeom prst="rect">
            <a:avLst/>
          </a:prstGeom>
        </p:spPr>
      </p:pic>
      <p:pic>
        <p:nvPicPr>
          <p:cNvPr id="8" name="图片 7">
            <a:extLst>
              <a:ext uri="{FF2B5EF4-FFF2-40B4-BE49-F238E27FC236}">
                <a16:creationId xmlns:a16="http://schemas.microsoft.com/office/drawing/2014/main" id="{E4CAEAAA-6742-4D39-B9F1-63EF7F2C3F0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709" b="95330" l="3179" r="97351">
                        <a14:foregroundMark x1="10331" y1="33654" x2="10331" y2="33654"/>
                        <a14:foregroundMark x1="22119" y1="7143" x2="22119" y2="7143"/>
                        <a14:foregroundMark x1="28278" y1="3709" x2="28278" y2="3709"/>
                        <a14:foregroundMark x1="22980" y1="4670" x2="22980" y2="4670"/>
                        <a14:foregroundMark x1="91987" y1="42033" x2="91987" y2="42033"/>
                        <a14:foregroundMark x1="94834" y1="54533" x2="94834" y2="54533"/>
                        <a14:foregroundMark x1="97417" y1="66346" x2="97417" y2="66346"/>
                        <a14:foregroundMark x1="91656" y1="84478" x2="91656" y2="84478"/>
                        <a14:foregroundMark x1="87020" y1="81868" x2="87020" y2="81868"/>
                        <a14:foregroundMark x1="58013" y1="67308" x2="25232" y2="61401"/>
                        <a14:foregroundMark x1="25232" y1="61401" x2="57020" y2="86126"/>
                        <a14:foregroundMark x1="57020" y1="86126" x2="57682" y2="23352"/>
                        <a14:foregroundMark x1="19205" y1="55082" x2="27616" y2="72940"/>
                        <a14:foregroundMark x1="18808" y1="83242" x2="34437" y2="81044"/>
                        <a14:foregroundMark x1="13510" y1="73764" x2="22119" y2="8104"/>
                        <a14:foregroundMark x1="22119" y1="8104" x2="54834" y2="5357"/>
                        <a14:foregroundMark x1="54834" y1="5357" x2="86887" y2="25412"/>
                        <a14:foregroundMark x1="86887" y1="25412" x2="68411" y2="81319"/>
                        <a14:foregroundMark x1="86556" y1="74176" x2="24768" y2="89148"/>
                        <a14:foregroundMark x1="6291" y1="88462" x2="15033" y2="86951"/>
                        <a14:foregroundMark x1="8543" y1="66346" x2="7483" y2="85714"/>
                        <a14:foregroundMark x1="6159" y1="59203" x2="3311" y2="85989"/>
                        <a14:foregroundMark x1="7682" y1="42033" x2="5099" y2="60165"/>
                        <a14:foregroundMark x1="9470" y1="37637" x2="15762" y2="15797"/>
                        <a14:foregroundMark x1="64503" y1="6181" x2="76623" y2="7418"/>
                        <a14:foregroundMark x1="83113" y1="8104" x2="90927" y2="46703"/>
                        <a14:foregroundMark x1="95430" y1="86264" x2="53046" y2="90385"/>
                        <a14:foregroundMark x1="5430" y1="93819" x2="13377" y2="93132"/>
                        <a14:foregroundMark x1="17417" y1="94368" x2="19073" y2="94368"/>
                        <a14:foregroundMark x1="19801" y1="94368" x2="90464" y2="91621"/>
                        <a14:foregroundMark x1="90464" y1="91621" x2="94967" y2="91896"/>
                        <a14:foregroundMark x1="93642" y1="93819" x2="70199" y2="93819"/>
                        <a14:foregroundMark x1="78146" y1="93819" x2="39536" y2="92582"/>
                        <a14:foregroundMark x1="45232" y1="94780" x2="45232" y2="94780"/>
                        <a14:foregroundMark x1="48212" y1="95330" x2="48212" y2="95330"/>
                        <a14:foregroundMark x1="50066" y1="95330" x2="50066" y2="95330"/>
                        <a14:foregroundMark x1="54570" y1="95055" x2="54570" y2="95055"/>
                        <a14:foregroundMark x1="58940" y1="95330" x2="58940" y2="95330"/>
                        <a14:foregroundMark x1="60861" y1="95330" x2="60861" y2="95330"/>
                        <a14:foregroundMark x1="64040" y1="95330" x2="64040" y2="95330"/>
                        <a14:foregroundMark x1="62384" y1="95330" x2="62384" y2="95330"/>
                        <a14:foregroundMark x1="75629" y1="95055" x2="75629" y2="95055"/>
                        <a14:foregroundMark x1="70464" y1="95055" x2="70464" y2="95055"/>
                        <a14:foregroundMark x1="67020" y1="95330" x2="67020" y2="95330"/>
                        <a14:foregroundMark x1="68212" y1="95330" x2="68212" y2="95330"/>
                      </a14:backgroundRemoval>
                    </a14:imgEffect>
                  </a14:imgLayer>
                </a14:imgProps>
              </a:ext>
            </a:extLst>
          </a:blip>
          <a:stretch>
            <a:fillRect/>
          </a:stretch>
        </p:blipFill>
        <p:spPr>
          <a:xfrm>
            <a:off x="4838857" y="2162681"/>
            <a:ext cx="1584176" cy="763762"/>
          </a:xfrm>
          <a:prstGeom prst="rect">
            <a:avLst/>
          </a:prstGeom>
        </p:spPr>
      </p:pic>
      <p:sp>
        <p:nvSpPr>
          <p:cNvPr id="12" name="文本框 11">
            <a:extLst>
              <a:ext uri="{FF2B5EF4-FFF2-40B4-BE49-F238E27FC236}">
                <a16:creationId xmlns:a16="http://schemas.microsoft.com/office/drawing/2014/main" id="{BB3E6E21-7D47-4839-86C0-FD64567C818C}"/>
              </a:ext>
            </a:extLst>
          </p:cNvPr>
          <p:cNvSpPr txBox="1"/>
          <p:nvPr/>
        </p:nvSpPr>
        <p:spPr>
          <a:xfrm>
            <a:off x="2775937" y="3075806"/>
            <a:ext cx="1479893" cy="472950"/>
          </a:xfrm>
          <a:prstGeom prst="rect">
            <a:avLst/>
          </a:prstGeom>
          <a:noFill/>
        </p:spPr>
        <p:txBody>
          <a:bodyPr wrap="none" rtlCol="0">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10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S9827-64E</a:t>
            </a:r>
          </a:p>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10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64 QSFPDD112 800G</a:t>
            </a:r>
            <a:endParaRPr kumimoji="0" lang="zh-CN" altLang="en-US" sz="10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23282225-A4BA-43A8-B477-EEAEF8A42874}"/>
              </a:ext>
            </a:extLst>
          </p:cNvPr>
          <p:cNvSpPr txBox="1"/>
          <p:nvPr/>
        </p:nvSpPr>
        <p:spPr>
          <a:xfrm>
            <a:off x="5147479" y="3075806"/>
            <a:ext cx="966932" cy="472950"/>
          </a:xfrm>
          <a:prstGeom prst="rect">
            <a:avLst/>
          </a:prstGeom>
          <a:noFill/>
        </p:spPr>
        <p:txBody>
          <a:bodyPr wrap="none" rtlCol="0">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10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S9827-64EO</a:t>
            </a:r>
          </a:p>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10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硅光</a:t>
            </a:r>
            <a:endParaRPr kumimoji="0" lang="en-US" altLang="zh-CN" sz="10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0" name="图片 9">
            <a:extLst>
              <a:ext uri="{FF2B5EF4-FFF2-40B4-BE49-F238E27FC236}">
                <a16:creationId xmlns:a16="http://schemas.microsoft.com/office/drawing/2014/main" id="{8071A320-77D1-4E5C-8CEA-3775913ADF9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408" b="95282" l="3659" r="96951">
                        <a14:foregroundMark x1="88186" y1="12844" x2="92378" y2="70642"/>
                        <a14:foregroundMark x1="92378" y1="70642" x2="52820" y2="92136"/>
                        <a14:foregroundMark x1="52820" y1="92136" x2="17226" y2="91219"/>
                        <a14:foregroundMark x1="17226" y1="91219" x2="10137" y2="25033"/>
                        <a14:foregroundMark x1="10137" y1="25033" x2="45732" y2="6684"/>
                        <a14:foregroundMark x1="45732" y1="6684" x2="83841" y2="7733"/>
                        <a14:foregroundMark x1="83841" y1="7733" x2="85976" y2="11140"/>
                        <a14:foregroundMark x1="22256" y1="4325" x2="69284" y2="3408"/>
                        <a14:foregroundMark x1="8841" y1="29358" x2="4421" y2="86370"/>
                        <a14:foregroundMark x1="4421" y1="86370" x2="6631" y2="28834"/>
                        <a14:foregroundMark x1="6631" y1="28834" x2="7012" y2="28834"/>
                        <a14:foregroundMark x1="3659" y1="43644" x2="6021" y2="67235"/>
                        <a14:foregroundMark x1="3506" y1="96330" x2="39024" y2="92005"/>
                        <a14:foregroundMark x1="39024" y1="92005" x2="78582" y2="95282"/>
                        <a14:foregroundMark x1="78582" y1="95282" x2="58994" y2="88336"/>
                        <a14:foregroundMark x1="93598" y1="90301" x2="94131" y2="52949"/>
                        <a14:foregroundMark x1="97409" y1="34731" x2="96951" y2="93316"/>
                        <a14:foregroundMark x1="96951" y1="93316" x2="72561" y2="94626"/>
                      </a14:backgroundRemoval>
                    </a14:imgEffect>
                  </a14:imgLayer>
                </a14:imgProps>
              </a:ext>
            </a:extLst>
          </a:blip>
          <a:stretch>
            <a:fillRect/>
          </a:stretch>
        </p:blipFill>
        <p:spPr>
          <a:xfrm>
            <a:off x="6879083" y="2090555"/>
            <a:ext cx="1437333" cy="835888"/>
          </a:xfrm>
          <a:prstGeom prst="rect">
            <a:avLst/>
          </a:prstGeom>
        </p:spPr>
      </p:pic>
      <p:sp>
        <p:nvSpPr>
          <p:cNvPr id="16" name="文本框 15">
            <a:extLst>
              <a:ext uri="{FF2B5EF4-FFF2-40B4-BE49-F238E27FC236}">
                <a16:creationId xmlns:a16="http://schemas.microsoft.com/office/drawing/2014/main" id="{6DBD6D91-AA6E-4F76-8A22-7CD91E9D994E}"/>
              </a:ext>
            </a:extLst>
          </p:cNvPr>
          <p:cNvSpPr txBox="1"/>
          <p:nvPr/>
        </p:nvSpPr>
        <p:spPr>
          <a:xfrm>
            <a:off x="7075009" y="3075806"/>
            <a:ext cx="1045479" cy="472950"/>
          </a:xfrm>
          <a:prstGeom prst="rect">
            <a:avLst/>
          </a:prstGeom>
          <a:noFill/>
        </p:spPr>
        <p:txBody>
          <a:bodyPr wrap="none" rtlCol="0">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1000" b="1"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S9827-64EO1</a:t>
            </a:r>
          </a:p>
          <a:p>
            <a:pPr marL="0" marR="0" lvl="0" indent="0" algn="ctr" defTabSz="914400" rtl="0" eaLnBrk="1" fontAlgn="base" latinLnBrk="0" hangingPunct="1">
              <a:lnSpc>
                <a:spcPct val="130000"/>
              </a:lnSpc>
              <a:spcBef>
                <a:spcPct val="0"/>
              </a:spcBef>
              <a:spcAft>
                <a:spcPct val="0"/>
              </a:spcAft>
              <a:buClrTx/>
              <a:buSzTx/>
              <a:buFontTx/>
              <a:buNone/>
              <a:tabLst/>
              <a:defRPr/>
            </a:pPr>
            <a:r>
              <a:rPr kumimoji="0" lang="zh-CN" altLang="en-US" sz="10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rPr>
              <a:t>硅光</a:t>
            </a:r>
            <a:endParaRPr kumimoji="0" lang="en-US" altLang="zh-CN" sz="1000" b="0" i="0" u="none" strike="noStrike" kern="1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圆角 10">
            <a:extLst>
              <a:ext uri="{FF2B5EF4-FFF2-40B4-BE49-F238E27FC236}">
                <a16:creationId xmlns:a16="http://schemas.microsoft.com/office/drawing/2014/main" id="{4127CD88-4B3A-4130-B830-712DCA6F203C}"/>
              </a:ext>
            </a:extLst>
          </p:cNvPr>
          <p:cNvSpPr/>
          <p:nvPr/>
        </p:nvSpPr>
        <p:spPr>
          <a:xfrm>
            <a:off x="1331640" y="1213349"/>
            <a:ext cx="2304256" cy="360040"/>
          </a:xfrm>
          <a:prstGeom prst="roundRect">
            <a:avLst/>
          </a:prstGeom>
          <a:solidFill>
            <a:schemeClr val="accent2">
              <a:lumMod val="20000"/>
              <a:lumOff val="80000"/>
            </a:schemeClr>
          </a:solidFill>
          <a:ln w="9525" cap="flat" cmpd="sng" algn="ctr">
            <a:noFill/>
            <a:prstDash val="solid"/>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传统产品</a:t>
            </a:r>
          </a:p>
        </p:txBody>
      </p:sp>
      <p:sp>
        <p:nvSpPr>
          <p:cNvPr id="18" name="矩形: 圆角 17">
            <a:extLst>
              <a:ext uri="{FF2B5EF4-FFF2-40B4-BE49-F238E27FC236}">
                <a16:creationId xmlns:a16="http://schemas.microsoft.com/office/drawing/2014/main" id="{92590BFF-EA2E-4807-AE96-72B2D15285D1}"/>
              </a:ext>
            </a:extLst>
          </p:cNvPr>
          <p:cNvSpPr/>
          <p:nvPr/>
        </p:nvSpPr>
        <p:spPr>
          <a:xfrm>
            <a:off x="5436096" y="1213349"/>
            <a:ext cx="2304256" cy="360040"/>
          </a:xfrm>
          <a:prstGeom prst="roundRect">
            <a:avLst/>
          </a:prstGeom>
          <a:solidFill>
            <a:schemeClr val="accent3">
              <a:lumMod val="20000"/>
              <a:lumOff val="80000"/>
            </a:schemeClr>
          </a:solidFill>
          <a:ln w="9525" cap="flat" cmpd="sng" algn="ctr">
            <a:noFill/>
            <a:prstDash val="solid"/>
            <a:tailEnd type="triangle"/>
          </a:ln>
        </p:spPr>
        <p:txBody>
          <a:bodyPr lIns="36000" tIns="36000" rIns="36000" bIns="3600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硅光产品</a:t>
            </a:r>
          </a:p>
        </p:txBody>
      </p:sp>
    </p:spTree>
    <p:extLst>
      <p:ext uri="{BB962C8B-B14F-4D97-AF65-F5344CB8AC3E}">
        <p14:creationId xmlns:p14="http://schemas.microsoft.com/office/powerpoint/2010/main" val="36073266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69">
            <a:extLst>
              <a:ext uri="{FF2B5EF4-FFF2-40B4-BE49-F238E27FC236}">
                <a16:creationId xmlns:a16="http://schemas.microsoft.com/office/drawing/2014/main" id="{AD6627BD-BDF7-4DE5-8056-A5B3C26839C3}"/>
              </a:ext>
            </a:extLst>
          </p:cNvPr>
          <p:cNvSpPr txBox="1"/>
          <p:nvPr/>
        </p:nvSpPr>
        <p:spPr>
          <a:xfrm>
            <a:off x="216270" y="3790607"/>
            <a:ext cx="810000" cy="230832"/>
          </a:xfrm>
          <a:prstGeom prst="rect">
            <a:avLst/>
          </a:prstGeom>
          <a:noFill/>
        </p:spPr>
        <p:txBody>
          <a:bodyPr wrap="square" rtlCol="0">
            <a:spAutoFit/>
          </a:bodyPr>
          <a:lstStyle/>
          <a:p>
            <a:pPr algn="ctr" defTabSz="342892">
              <a:defRPr/>
            </a:pPr>
            <a:r>
              <a:rPr lang="zh-CN" altLang="en-US" sz="900" b="1" dirty="0">
                <a:solidFill>
                  <a:srgbClr val="000000"/>
                </a:solidFill>
                <a:latin typeface="Arial"/>
                <a:ea typeface="微软雅黑" panose="020B0503020204020204" pitchFamily="34" charset="-122"/>
                <a:cs typeface="+mn-ea"/>
                <a:sym typeface="+mn-lt"/>
              </a:rPr>
              <a:t>高密</a:t>
            </a:r>
            <a:r>
              <a:rPr lang="en-US" altLang="zh-CN" sz="900" b="1" dirty="0">
                <a:solidFill>
                  <a:srgbClr val="000000"/>
                </a:solidFill>
                <a:latin typeface="Arial"/>
                <a:ea typeface="微软雅黑" panose="020B0503020204020204" pitchFamily="34" charset="-122"/>
                <a:cs typeface="+mn-ea"/>
                <a:sym typeface="+mn-lt"/>
              </a:rPr>
              <a:t>100G</a:t>
            </a:r>
            <a:endParaRPr lang="zh-CN" altLang="en-US" sz="900" b="1" dirty="0">
              <a:solidFill>
                <a:srgbClr val="000000"/>
              </a:solidFill>
              <a:latin typeface="Arial"/>
              <a:ea typeface="微软雅黑" panose="020B0503020204020204" pitchFamily="34" charset="-122"/>
              <a:cs typeface="+mn-ea"/>
              <a:sym typeface="+mn-lt"/>
            </a:endParaRPr>
          </a:p>
        </p:txBody>
      </p:sp>
      <p:cxnSp>
        <p:nvCxnSpPr>
          <p:cNvPr id="24" name="直接连接符 23">
            <a:extLst>
              <a:ext uri="{FF2B5EF4-FFF2-40B4-BE49-F238E27FC236}">
                <a16:creationId xmlns:a16="http://schemas.microsoft.com/office/drawing/2014/main" id="{DBC83662-98BB-423C-9B8E-2894DB75E80D}"/>
              </a:ext>
            </a:extLst>
          </p:cNvPr>
          <p:cNvCxnSpPr>
            <a:cxnSpLocks/>
          </p:cNvCxnSpPr>
          <p:nvPr/>
        </p:nvCxnSpPr>
        <p:spPr>
          <a:xfrm>
            <a:off x="358927" y="1872158"/>
            <a:ext cx="826248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10699B1-A4AB-4F3D-8F06-B035AE2CD8E0}"/>
              </a:ext>
            </a:extLst>
          </p:cNvPr>
          <p:cNvCxnSpPr>
            <a:cxnSpLocks/>
          </p:cNvCxnSpPr>
          <p:nvPr/>
        </p:nvCxnSpPr>
        <p:spPr>
          <a:xfrm>
            <a:off x="358927" y="3251905"/>
            <a:ext cx="826248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8A244FB4-6B1E-4BBC-8AC0-08942D38498C}"/>
              </a:ext>
            </a:extLst>
          </p:cNvPr>
          <p:cNvCxnSpPr/>
          <p:nvPr/>
        </p:nvCxnSpPr>
        <p:spPr>
          <a:xfrm flipV="1">
            <a:off x="969577" y="974000"/>
            <a:ext cx="0" cy="3591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BD694606-FE89-4EBE-9257-A84DE800BD15}"/>
              </a:ext>
            </a:extLst>
          </p:cNvPr>
          <p:cNvCxnSpPr/>
          <p:nvPr/>
        </p:nvCxnSpPr>
        <p:spPr>
          <a:xfrm>
            <a:off x="973809" y="4556600"/>
            <a:ext cx="75580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9E155235-7AC2-424F-8DC4-E8FF27772043}"/>
              </a:ext>
            </a:extLst>
          </p:cNvPr>
          <p:cNvSpPr txBox="1"/>
          <p:nvPr/>
        </p:nvSpPr>
        <p:spPr>
          <a:xfrm>
            <a:off x="1615415" y="4573375"/>
            <a:ext cx="825555" cy="253916"/>
          </a:xfrm>
          <a:prstGeom prst="rect">
            <a:avLst/>
          </a:prstGeom>
          <a:noFill/>
        </p:spPr>
        <p:txBody>
          <a:bodyPr wrap="square" rtlCol="0">
            <a:spAutoFit/>
          </a:bodyPr>
          <a:lstStyle/>
          <a:p>
            <a:pPr defTabSz="914378">
              <a:defRPr/>
            </a:pPr>
            <a:r>
              <a:rPr lang="en-US" altLang="zh-CN" sz="1050" b="1" dirty="0">
                <a:solidFill>
                  <a:srgbClr val="262626"/>
                </a:solidFill>
                <a:latin typeface="Arial"/>
                <a:ea typeface="微软雅黑" panose="020B0503020204020204" pitchFamily="34" charset="-122"/>
              </a:rPr>
              <a:t>2023Q1</a:t>
            </a:r>
            <a:endParaRPr lang="zh-CN" altLang="en-US" sz="1050" b="1" dirty="0">
              <a:solidFill>
                <a:srgbClr val="262626"/>
              </a:solidFill>
              <a:latin typeface="Arial"/>
              <a:ea typeface="微软雅黑" panose="020B0503020204020204" pitchFamily="34" charset="-122"/>
            </a:endParaRPr>
          </a:p>
        </p:txBody>
      </p:sp>
      <p:sp>
        <p:nvSpPr>
          <p:cNvPr id="29" name="文本框 28">
            <a:extLst>
              <a:ext uri="{FF2B5EF4-FFF2-40B4-BE49-F238E27FC236}">
                <a16:creationId xmlns:a16="http://schemas.microsoft.com/office/drawing/2014/main" id="{F2CB67B9-179D-42FB-BB32-0C6E68B34BDE}"/>
              </a:ext>
            </a:extLst>
          </p:cNvPr>
          <p:cNvSpPr txBox="1"/>
          <p:nvPr/>
        </p:nvSpPr>
        <p:spPr>
          <a:xfrm>
            <a:off x="3540898" y="4569208"/>
            <a:ext cx="825555" cy="253916"/>
          </a:xfrm>
          <a:prstGeom prst="rect">
            <a:avLst/>
          </a:prstGeom>
          <a:noFill/>
        </p:spPr>
        <p:txBody>
          <a:bodyPr wrap="square" rtlCol="0">
            <a:spAutoFit/>
          </a:bodyPr>
          <a:lstStyle/>
          <a:p>
            <a:pPr defTabSz="914378">
              <a:defRPr/>
            </a:pPr>
            <a:r>
              <a:rPr lang="en-US" altLang="zh-CN" sz="1050" b="1" dirty="0">
                <a:solidFill>
                  <a:srgbClr val="262626"/>
                </a:solidFill>
                <a:latin typeface="Arial"/>
                <a:ea typeface="微软雅黑" panose="020B0503020204020204" pitchFamily="34" charset="-122"/>
              </a:rPr>
              <a:t>2023Q3</a:t>
            </a:r>
            <a:endParaRPr lang="zh-CN" altLang="en-US" sz="1050" b="1" dirty="0">
              <a:solidFill>
                <a:srgbClr val="262626"/>
              </a:solidFill>
              <a:latin typeface="Arial"/>
              <a:ea typeface="微软雅黑" panose="020B0503020204020204" pitchFamily="34" charset="-122"/>
            </a:endParaRPr>
          </a:p>
        </p:txBody>
      </p:sp>
      <p:cxnSp>
        <p:nvCxnSpPr>
          <p:cNvPr id="30" name="直接连接符 29">
            <a:extLst>
              <a:ext uri="{FF2B5EF4-FFF2-40B4-BE49-F238E27FC236}">
                <a16:creationId xmlns:a16="http://schemas.microsoft.com/office/drawing/2014/main" id="{5E4A1550-DCE1-4D37-B5CE-EBDFC4337856}"/>
              </a:ext>
            </a:extLst>
          </p:cNvPr>
          <p:cNvCxnSpPr/>
          <p:nvPr/>
        </p:nvCxnSpPr>
        <p:spPr>
          <a:xfrm>
            <a:off x="2975428" y="974000"/>
            <a:ext cx="0" cy="3591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AD0404F-FF4C-4E82-A76D-A2B4C9696F14}"/>
              </a:ext>
            </a:extLst>
          </p:cNvPr>
          <p:cNvSpPr txBox="1"/>
          <p:nvPr/>
        </p:nvSpPr>
        <p:spPr>
          <a:xfrm>
            <a:off x="5341098" y="4580171"/>
            <a:ext cx="825555" cy="253916"/>
          </a:xfrm>
          <a:prstGeom prst="rect">
            <a:avLst/>
          </a:prstGeom>
          <a:noFill/>
        </p:spPr>
        <p:txBody>
          <a:bodyPr wrap="square" rtlCol="0">
            <a:spAutoFit/>
          </a:bodyPr>
          <a:lstStyle/>
          <a:p>
            <a:pPr defTabSz="914378">
              <a:defRPr/>
            </a:pPr>
            <a:r>
              <a:rPr lang="en-US" altLang="zh-CN" sz="1050" b="1" dirty="0">
                <a:solidFill>
                  <a:srgbClr val="262626"/>
                </a:solidFill>
                <a:latin typeface="Arial"/>
                <a:ea typeface="微软雅黑" panose="020B0503020204020204" pitchFamily="34" charset="-122"/>
              </a:rPr>
              <a:t>2023Q4</a:t>
            </a:r>
            <a:endParaRPr lang="zh-CN" altLang="en-US" sz="1050" b="1" dirty="0">
              <a:solidFill>
                <a:srgbClr val="262626"/>
              </a:solidFill>
              <a:latin typeface="Arial"/>
              <a:ea typeface="微软雅黑" panose="020B0503020204020204" pitchFamily="34" charset="-122"/>
            </a:endParaRPr>
          </a:p>
        </p:txBody>
      </p:sp>
      <p:sp>
        <p:nvSpPr>
          <p:cNvPr id="32" name="矩形 31">
            <a:extLst>
              <a:ext uri="{FF2B5EF4-FFF2-40B4-BE49-F238E27FC236}">
                <a16:creationId xmlns:a16="http://schemas.microsoft.com/office/drawing/2014/main" id="{5215C688-4893-4D62-8409-2E3765D0E453}"/>
              </a:ext>
            </a:extLst>
          </p:cNvPr>
          <p:cNvSpPr/>
          <p:nvPr/>
        </p:nvSpPr>
        <p:spPr>
          <a:xfrm>
            <a:off x="986714" y="3269246"/>
            <a:ext cx="1932021" cy="418000"/>
          </a:xfrm>
          <a:prstGeom prst="rect">
            <a:avLst/>
          </a:prstGeom>
        </p:spPr>
        <p:txBody>
          <a:bodyPr wrap="square">
            <a:spAutoFit/>
          </a:bodyPr>
          <a:lstStyle/>
          <a:p>
            <a:pPr marL="128267" indent="-128267" defTabSz="914378">
              <a:lnSpc>
                <a:spcPct val="150000"/>
              </a:lnSpc>
              <a:buFont typeface="Wingdings" panose="05000000000000000000" pitchFamily="2" charset="2"/>
              <a:buChar char="ü"/>
              <a:defRPr/>
            </a:pPr>
            <a:r>
              <a:rPr lang="zh-CN" altLang="en-US" sz="750" b="1" dirty="0">
                <a:solidFill>
                  <a:srgbClr val="00B050"/>
                </a:solidFill>
                <a:latin typeface="Arial"/>
                <a:ea typeface="微软雅黑" panose="020B0503020204020204" pitchFamily="34" charset="-122"/>
              </a:rPr>
              <a:t>大</a:t>
            </a:r>
            <a:r>
              <a:rPr lang="en-US" altLang="zh-CN" sz="750" b="1" dirty="0">
                <a:solidFill>
                  <a:srgbClr val="00B050"/>
                </a:solidFill>
                <a:latin typeface="Arial"/>
                <a:ea typeface="微软雅黑" panose="020B0503020204020204" pitchFamily="34" charset="-122"/>
              </a:rPr>
              <a:t>buffer 48*100G+6*400g</a:t>
            </a:r>
            <a:r>
              <a:rPr lang="zh-CN" altLang="en-US" sz="750" b="1" dirty="0">
                <a:solidFill>
                  <a:srgbClr val="00B050"/>
                </a:solidFill>
                <a:latin typeface="Arial"/>
                <a:ea typeface="微软雅黑" panose="020B0503020204020204" pitchFamily="34" charset="-122"/>
              </a:rPr>
              <a:t>（</a:t>
            </a:r>
            <a:r>
              <a:rPr lang="en-US" altLang="zh-CN" sz="750" b="1" dirty="0">
                <a:solidFill>
                  <a:srgbClr val="00B050"/>
                </a:solidFill>
                <a:latin typeface="Arial"/>
                <a:ea typeface="微软雅黑" panose="020B0503020204020204" pitchFamily="34" charset="-122"/>
              </a:rPr>
              <a:t>Q2C+</a:t>
            </a:r>
            <a:r>
              <a:rPr lang="zh-CN" altLang="en-US" sz="750" b="1" dirty="0">
                <a:solidFill>
                  <a:srgbClr val="00B050"/>
                </a:solidFill>
                <a:latin typeface="Arial"/>
                <a:ea typeface="微软雅黑" panose="020B0503020204020204" pitchFamily="34" charset="-122"/>
              </a:rPr>
              <a:t>）盒式，全端口支持</a:t>
            </a:r>
            <a:r>
              <a:rPr lang="en-US" altLang="zh-CN" sz="750" b="1" dirty="0" err="1">
                <a:solidFill>
                  <a:srgbClr val="00B050"/>
                </a:solidFill>
                <a:latin typeface="Arial"/>
                <a:ea typeface="微软雅黑" panose="020B0503020204020204" pitchFamily="34" charset="-122"/>
              </a:rPr>
              <a:t>Macsec</a:t>
            </a:r>
            <a:endParaRPr lang="en-US" altLang="zh-CN" sz="750" b="1" dirty="0">
              <a:solidFill>
                <a:srgbClr val="00B050"/>
              </a:solidFill>
              <a:latin typeface="Arial"/>
              <a:ea typeface="微软雅黑" panose="020B0503020204020204" pitchFamily="34" charset="-122"/>
            </a:endParaRPr>
          </a:p>
        </p:txBody>
      </p:sp>
      <p:cxnSp>
        <p:nvCxnSpPr>
          <p:cNvPr id="33" name="直接连接符 32">
            <a:extLst>
              <a:ext uri="{FF2B5EF4-FFF2-40B4-BE49-F238E27FC236}">
                <a16:creationId xmlns:a16="http://schemas.microsoft.com/office/drawing/2014/main" id="{00823923-1F03-414D-8AAC-98B29AAE340A}"/>
              </a:ext>
            </a:extLst>
          </p:cNvPr>
          <p:cNvCxnSpPr/>
          <p:nvPr/>
        </p:nvCxnSpPr>
        <p:spPr>
          <a:xfrm>
            <a:off x="4716016" y="974000"/>
            <a:ext cx="0" cy="3591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F8D0228-AF20-47B9-BC81-AA89BD49677E}"/>
              </a:ext>
            </a:extLst>
          </p:cNvPr>
          <p:cNvSpPr/>
          <p:nvPr/>
        </p:nvSpPr>
        <p:spPr>
          <a:xfrm>
            <a:off x="4772478" y="909736"/>
            <a:ext cx="2014717" cy="937372"/>
          </a:xfrm>
          <a:prstGeom prst="rect">
            <a:avLst/>
          </a:prstGeom>
        </p:spPr>
        <p:txBody>
          <a:bodyPr wrap="square">
            <a:spAutoFit/>
          </a:bodyPr>
          <a:lstStyle/>
          <a:p>
            <a:pPr marL="128267" indent="-128267" defTabSz="914378">
              <a:lnSpc>
                <a:spcPct val="150000"/>
              </a:lnSpc>
              <a:buFont typeface="Wingdings" panose="05000000000000000000" pitchFamily="2" charset="2"/>
              <a:buChar char="ü"/>
              <a:defRPr/>
            </a:pPr>
            <a:r>
              <a:rPr lang="en-US" altLang="zh-CN" sz="750" b="1" dirty="0">
                <a:solidFill>
                  <a:srgbClr val="00B0F0"/>
                </a:solidFill>
                <a:latin typeface="Arial"/>
                <a:ea typeface="微软雅黑" panose="020B0503020204020204" pitchFamily="34" charset="-122"/>
              </a:rPr>
              <a:t>64*800G</a:t>
            </a:r>
            <a:r>
              <a:rPr lang="zh-CN" altLang="en-US" sz="750" b="1" dirty="0">
                <a:solidFill>
                  <a:srgbClr val="00B0F0"/>
                </a:solidFill>
                <a:latin typeface="Arial"/>
                <a:ea typeface="微软雅黑" panose="020B0503020204020204" pitchFamily="34" charset="-122"/>
              </a:rPr>
              <a:t>盒式设备 </a:t>
            </a:r>
            <a:r>
              <a:rPr lang="en-US" altLang="zh-CN" sz="750" b="1" dirty="0">
                <a:solidFill>
                  <a:srgbClr val="00B0F0"/>
                </a:solidFill>
                <a:latin typeface="Arial"/>
                <a:ea typeface="微软雅黑" panose="020B0503020204020204" pitchFamily="34" charset="-122"/>
              </a:rPr>
              <a:t>QDD</a:t>
            </a:r>
            <a:r>
              <a:rPr lang="zh-CN" altLang="en-US" sz="750" b="1" dirty="0">
                <a:solidFill>
                  <a:srgbClr val="00B0F0"/>
                </a:solidFill>
                <a:latin typeface="Arial"/>
                <a:ea typeface="微软雅黑" panose="020B0503020204020204" pitchFamily="34" charset="-122"/>
              </a:rPr>
              <a:t>（</a:t>
            </a:r>
            <a:r>
              <a:rPr lang="en-US" altLang="zh-CN" sz="750" b="1" dirty="0">
                <a:solidFill>
                  <a:srgbClr val="00B0F0"/>
                </a:solidFill>
                <a:latin typeface="Arial"/>
                <a:ea typeface="微软雅黑" panose="020B0503020204020204" pitchFamily="34" charset="-122"/>
              </a:rPr>
              <a:t>TH5</a:t>
            </a:r>
            <a:r>
              <a:rPr lang="zh-CN" altLang="en-US" sz="750" b="1" dirty="0">
                <a:solidFill>
                  <a:srgbClr val="00B0F0"/>
                </a:solidFill>
                <a:latin typeface="Arial"/>
                <a:ea typeface="微软雅黑" panose="020B0503020204020204" pitchFamily="34" charset="-122"/>
              </a:rPr>
              <a:t>）</a:t>
            </a:r>
            <a:endParaRPr lang="en-US" altLang="zh-CN" sz="750" b="1" dirty="0">
              <a:solidFill>
                <a:srgbClr val="00B0F0"/>
              </a:solidFill>
              <a:latin typeface="Arial"/>
              <a:ea typeface="微软雅黑" panose="020B0503020204020204" pitchFamily="34" charset="-122"/>
            </a:endParaRPr>
          </a:p>
          <a:p>
            <a:pPr marL="128267" indent="-128267" defTabSz="914378">
              <a:lnSpc>
                <a:spcPct val="150000"/>
              </a:lnSpc>
              <a:buFont typeface="Wingdings" panose="05000000000000000000" pitchFamily="2" charset="2"/>
              <a:buChar char="ü"/>
              <a:defRPr/>
            </a:pPr>
            <a:endParaRPr lang="en-US" altLang="zh-CN" sz="750" b="1" dirty="0">
              <a:solidFill>
                <a:srgbClr val="00B0F0"/>
              </a:solidFill>
              <a:latin typeface="Arial"/>
              <a:ea typeface="微软雅黑" panose="020B0503020204020204" pitchFamily="34" charset="-122"/>
            </a:endParaRPr>
          </a:p>
          <a:p>
            <a:pPr marL="128267" indent="-128267" defTabSz="914378">
              <a:lnSpc>
                <a:spcPct val="150000"/>
              </a:lnSpc>
              <a:buFont typeface="Wingdings" panose="05000000000000000000" pitchFamily="2" charset="2"/>
              <a:buChar char="ü"/>
              <a:defRPr/>
            </a:pPr>
            <a:endParaRPr lang="en-US" altLang="zh-CN" sz="750" b="1" dirty="0">
              <a:solidFill>
                <a:srgbClr val="00B0F0"/>
              </a:solidFill>
              <a:latin typeface="Arial"/>
              <a:ea typeface="微软雅黑" panose="020B0503020204020204" pitchFamily="34" charset="-122"/>
            </a:endParaRPr>
          </a:p>
          <a:p>
            <a:pPr marL="128267" indent="-128267" defTabSz="914378">
              <a:lnSpc>
                <a:spcPct val="150000"/>
              </a:lnSpc>
              <a:buFont typeface="Wingdings" panose="05000000000000000000" pitchFamily="2" charset="2"/>
              <a:buChar char="ü"/>
              <a:defRPr/>
            </a:pPr>
            <a:r>
              <a:rPr lang="en-US" altLang="zh-CN" sz="750" b="1" dirty="0">
                <a:solidFill>
                  <a:srgbClr val="00B0F0"/>
                </a:solidFill>
                <a:latin typeface="Arial"/>
                <a:ea typeface="微软雅黑" panose="020B0503020204020204" pitchFamily="34" charset="-122"/>
              </a:rPr>
              <a:t>64*800G</a:t>
            </a:r>
            <a:r>
              <a:rPr lang="zh-CN" altLang="en-US" sz="750" b="1" dirty="0">
                <a:solidFill>
                  <a:srgbClr val="00B0F0"/>
                </a:solidFill>
                <a:latin typeface="Arial"/>
                <a:ea typeface="微软雅黑" panose="020B0503020204020204" pitchFamily="34" charset="-122"/>
              </a:rPr>
              <a:t>盒式设备 </a:t>
            </a:r>
            <a:r>
              <a:rPr lang="en-US" altLang="zh-CN" sz="750" b="1" dirty="0">
                <a:solidFill>
                  <a:srgbClr val="00B0F0"/>
                </a:solidFill>
                <a:latin typeface="Arial"/>
                <a:ea typeface="微软雅黑" panose="020B0503020204020204" pitchFamily="34" charset="-122"/>
              </a:rPr>
              <a:t>LC </a:t>
            </a:r>
            <a:r>
              <a:rPr lang="zh-CN" altLang="en-US" sz="750" b="1" dirty="0">
                <a:solidFill>
                  <a:srgbClr val="00B0F0"/>
                </a:solidFill>
                <a:latin typeface="Arial"/>
                <a:ea typeface="微软雅黑" panose="020B0503020204020204" pitchFamily="34" charset="-122"/>
              </a:rPr>
              <a:t>（</a:t>
            </a:r>
            <a:r>
              <a:rPr lang="en-US" altLang="zh-CN" sz="750" b="1" dirty="0">
                <a:solidFill>
                  <a:srgbClr val="00B0F0"/>
                </a:solidFill>
                <a:latin typeface="Arial"/>
                <a:ea typeface="微软雅黑" panose="020B0503020204020204" pitchFamily="34" charset="-122"/>
              </a:rPr>
              <a:t>TH5</a:t>
            </a:r>
            <a:r>
              <a:rPr lang="zh-CN" altLang="en-US" sz="750" b="1" dirty="0">
                <a:solidFill>
                  <a:srgbClr val="00B0F0"/>
                </a:solidFill>
                <a:latin typeface="Arial"/>
                <a:ea typeface="微软雅黑" panose="020B0503020204020204" pitchFamily="34" charset="-122"/>
              </a:rPr>
              <a:t> </a:t>
            </a:r>
            <a:r>
              <a:rPr lang="en-US" altLang="zh-CN" sz="750" b="1" dirty="0">
                <a:solidFill>
                  <a:srgbClr val="00B0F0"/>
                </a:solidFill>
                <a:latin typeface="Arial"/>
                <a:ea typeface="微软雅黑" panose="020B0503020204020204" pitchFamily="34" charset="-122"/>
              </a:rPr>
              <a:t>CPO</a:t>
            </a:r>
            <a:r>
              <a:rPr lang="zh-CN" altLang="en-US" sz="750" b="1" dirty="0">
                <a:solidFill>
                  <a:srgbClr val="00B0F0"/>
                </a:solidFill>
                <a:latin typeface="Arial"/>
                <a:ea typeface="微软雅黑" panose="020B0503020204020204" pitchFamily="34" charset="-122"/>
              </a:rPr>
              <a:t>）</a:t>
            </a:r>
            <a:endParaRPr lang="en-US" altLang="zh-CN" sz="750" b="1" dirty="0">
              <a:solidFill>
                <a:srgbClr val="00B0F0"/>
              </a:solidFill>
              <a:latin typeface="Arial"/>
              <a:ea typeface="微软雅黑" panose="020B0503020204020204" pitchFamily="34" charset="-122"/>
            </a:endParaRPr>
          </a:p>
          <a:p>
            <a:pPr marL="128267" indent="-128267" defTabSz="914378">
              <a:lnSpc>
                <a:spcPct val="150000"/>
              </a:lnSpc>
              <a:buFont typeface="Wingdings" panose="05000000000000000000" pitchFamily="2" charset="2"/>
              <a:buChar char="ü"/>
              <a:defRPr/>
            </a:pPr>
            <a:r>
              <a:rPr lang="en-US" altLang="zh-CN" sz="750" b="1" dirty="0">
                <a:solidFill>
                  <a:srgbClr val="00B0F0"/>
                </a:solidFill>
                <a:latin typeface="Arial"/>
                <a:ea typeface="微软雅黑" panose="020B0503020204020204" pitchFamily="34" charset="-122"/>
              </a:rPr>
              <a:t>64*800G</a:t>
            </a:r>
            <a:r>
              <a:rPr lang="zh-CN" altLang="en-US" sz="750" b="1" dirty="0">
                <a:solidFill>
                  <a:srgbClr val="00B0F0"/>
                </a:solidFill>
                <a:latin typeface="Arial"/>
                <a:ea typeface="微软雅黑" panose="020B0503020204020204" pitchFamily="34" charset="-122"/>
              </a:rPr>
              <a:t>盒式设备 </a:t>
            </a:r>
            <a:r>
              <a:rPr lang="en-US" altLang="zh-CN" sz="750" b="1" dirty="0">
                <a:solidFill>
                  <a:srgbClr val="00B0F0"/>
                </a:solidFill>
                <a:latin typeface="Arial"/>
                <a:ea typeface="微软雅黑" panose="020B0503020204020204" pitchFamily="34" charset="-122"/>
              </a:rPr>
              <a:t>OSFP</a:t>
            </a:r>
            <a:r>
              <a:rPr lang="zh-CN" altLang="en-US" sz="750" b="1" dirty="0">
                <a:solidFill>
                  <a:srgbClr val="00B0F0"/>
                </a:solidFill>
                <a:latin typeface="Arial"/>
                <a:ea typeface="微软雅黑" panose="020B0503020204020204" pitchFamily="34" charset="-122"/>
              </a:rPr>
              <a:t>（</a:t>
            </a:r>
            <a:r>
              <a:rPr lang="en-US" altLang="zh-CN" sz="750" b="1" dirty="0">
                <a:solidFill>
                  <a:srgbClr val="00B0F0"/>
                </a:solidFill>
                <a:latin typeface="Arial"/>
                <a:ea typeface="微软雅黑" panose="020B0503020204020204" pitchFamily="34" charset="-122"/>
              </a:rPr>
              <a:t>TH5</a:t>
            </a:r>
            <a:r>
              <a:rPr lang="zh-CN" altLang="en-US" sz="750" b="1" dirty="0">
                <a:solidFill>
                  <a:srgbClr val="00B0F0"/>
                </a:solidFill>
                <a:latin typeface="Arial"/>
                <a:ea typeface="微软雅黑" panose="020B0503020204020204" pitchFamily="34" charset="-122"/>
              </a:rPr>
              <a:t>）</a:t>
            </a:r>
            <a:endParaRPr lang="en-US" altLang="zh-CN" sz="750" b="1" dirty="0">
              <a:solidFill>
                <a:srgbClr val="00B0F0"/>
              </a:solidFill>
              <a:latin typeface="Arial"/>
              <a:ea typeface="微软雅黑" panose="020B0503020204020204" pitchFamily="34" charset="-122"/>
            </a:endParaRPr>
          </a:p>
        </p:txBody>
      </p:sp>
      <p:sp>
        <p:nvSpPr>
          <p:cNvPr id="36" name="TextBox 69">
            <a:extLst>
              <a:ext uri="{FF2B5EF4-FFF2-40B4-BE49-F238E27FC236}">
                <a16:creationId xmlns:a16="http://schemas.microsoft.com/office/drawing/2014/main" id="{2F2DD509-9737-4954-907D-18D9AA40C576}"/>
              </a:ext>
            </a:extLst>
          </p:cNvPr>
          <p:cNvSpPr txBox="1"/>
          <p:nvPr/>
        </p:nvSpPr>
        <p:spPr>
          <a:xfrm>
            <a:off x="216270" y="2459699"/>
            <a:ext cx="810000" cy="230832"/>
          </a:xfrm>
          <a:prstGeom prst="rect">
            <a:avLst/>
          </a:prstGeom>
          <a:noFill/>
        </p:spPr>
        <p:txBody>
          <a:bodyPr wrap="square" rtlCol="0">
            <a:spAutoFit/>
          </a:bodyPr>
          <a:lstStyle/>
          <a:p>
            <a:pPr algn="ctr" defTabSz="342892">
              <a:defRPr/>
            </a:pPr>
            <a:r>
              <a:rPr lang="zh-CN" altLang="en-US" sz="900" b="1" dirty="0">
                <a:solidFill>
                  <a:srgbClr val="000000"/>
                </a:solidFill>
                <a:latin typeface="Arial"/>
                <a:ea typeface="微软雅黑" panose="020B0503020204020204" pitchFamily="34" charset="-122"/>
                <a:cs typeface="+mn-ea"/>
                <a:sym typeface="+mn-lt"/>
              </a:rPr>
              <a:t>高密</a:t>
            </a:r>
            <a:r>
              <a:rPr lang="en-US" altLang="zh-CN" sz="900" b="1" dirty="0">
                <a:solidFill>
                  <a:srgbClr val="000000"/>
                </a:solidFill>
                <a:latin typeface="Arial"/>
                <a:ea typeface="微软雅黑" panose="020B0503020204020204" pitchFamily="34" charset="-122"/>
                <a:cs typeface="+mn-ea"/>
                <a:sym typeface="+mn-lt"/>
              </a:rPr>
              <a:t>200G</a:t>
            </a:r>
            <a:endParaRPr lang="zh-CN" altLang="en-US" sz="900" b="1" dirty="0">
              <a:solidFill>
                <a:srgbClr val="000000"/>
              </a:solidFill>
              <a:latin typeface="Arial"/>
              <a:ea typeface="微软雅黑" panose="020B0503020204020204" pitchFamily="34" charset="-122"/>
              <a:cs typeface="+mn-ea"/>
              <a:sym typeface="+mn-lt"/>
            </a:endParaRPr>
          </a:p>
        </p:txBody>
      </p:sp>
      <p:sp>
        <p:nvSpPr>
          <p:cNvPr id="37" name="矩形 36">
            <a:extLst>
              <a:ext uri="{FF2B5EF4-FFF2-40B4-BE49-F238E27FC236}">
                <a16:creationId xmlns:a16="http://schemas.microsoft.com/office/drawing/2014/main" id="{CEE74B11-C060-450F-B320-F19ADE5D63E9}"/>
              </a:ext>
            </a:extLst>
          </p:cNvPr>
          <p:cNvSpPr/>
          <p:nvPr/>
        </p:nvSpPr>
        <p:spPr>
          <a:xfrm>
            <a:off x="4789020" y="1852163"/>
            <a:ext cx="2013693" cy="1110497"/>
          </a:xfrm>
          <a:prstGeom prst="rect">
            <a:avLst/>
          </a:prstGeom>
        </p:spPr>
        <p:txBody>
          <a:bodyPr wrap="square">
            <a:spAutoFit/>
          </a:bodyPr>
          <a:lstStyle/>
          <a:p>
            <a:pPr marL="128267" indent="-128267" defTabSz="914378">
              <a:lnSpc>
                <a:spcPct val="150000"/>
              </a:lnSpc>
              <a:buFont typeface="Wingdings" panose="05000000000000000000" pitchFamily="2" charset="2"/>
              <a:buChar char="ü"/>
              <a:defRPr/>
            </a:pPr>
            <a:r>
              <a:rPr lang="en-US" altLang="zh-CN" sz="750" b="1" dirty="0">
                <a:solidFill>
                  <a:srgbClr val="C00000"/>
                </a:solidFill>
                <a:latin typeface="Arial"/>
                <a:ea typeface="微软雅黑" panose="020B0503020204020204" pitchFamily="34" charset="-122"/>
              </a:rPr>
              <a:t>40*200G</a:t>
            </a:r>
            <a:r>
              <a:rPr lang="zh-CN" altLang="en-US" sz="750" b="1" dirty="0">
                <a:solidFill>
                  <a:srgbClr val="C00000"/>
                </a:solidFill>
                <a:latin typeface="Arial"/>
                <a:ea typeface="微软雅黑" panose="020B0503020204020204" pitchFamily="34" charset="-122"/>
              </a:rPr>
              <a:t>盒式设备（</a:t>
            </a:r>
            <a:r>
              <a:rPr lang="en-US" altLang="zh-CN" sz="750" b="1" dirty="0">
                <a:solidFill>
                  <a:srgbClr val="C00000"/>
                </a:solidFill>
                <a:latin typeface="Arial"/>
                <a:ea typeface="微软雅黑" panose="020B0503020204020204" pitchFamily="34" charset="-122"/>
              </a:rPr>
              <a:t>TD4</a:t>
            </a:r>
            <a:r>
              <a:rPr lang="zh-CN" altLang="en-US" sz="750" b="1" dirty="0">
                <a:solidFill>
                  <a:srgbClr val="C00000"/>
                </a:solidFill>
                <a:latin typeface="Arial"/>
                <a:ea typeface="微软雅黑" panose="020B0503020204020204" pitchFamily="34" charset="-122"/>
              </a:rPr>
              <a:t>）</a:t>
            </a:r>
          </a:p>
          <a:p>
            <a:pPr marL="128267" indent="-128267" defTabSz="914378">
              <a:lnSpc>
                <a:spcPct val="150000"/>
              </a:lnSpc>
              <a:buFont typeface="Wingdings" panose="05000000000000000000" pitchFamily="2" charset="2"/>
              <a:buChar char="ü"/>
              <a:defRPr/>
            </a:pPr>
            <a:r>
              <a:rPr lang="en-US" altLang="zh-CN" sz="750" b="1" dirty="0">
                <a:solidFill>
                  <a:srgbClr val="ED7D31"/>
                </a:solidFill>
                <a:latin typeface="Arial"/>
                <a:ea typeface="微软雅黑" panose="020B0503020204020204" pitchFamily="34" charset="-122"/>
              </a:rPr>
              <a:t>DDC</a:t>
            </a:r>
          </a:p>
          <a:p>
            <a:pPr marL="128588" indent="-128588" defTabSz="914378">
              <a:lnSpc>
                <a:spcPct val="150000"/>
              </a:lnSpc>
              <a:buFont typeface="Arial" panose="020B0604020202020204" pitchFamily="34" charset="0"/>
              <a:buChar char="•"/>
              <a:defRPr/>
            </a:pPr>
            <a:r>
              <a:rPr lang="en-US" altLang="zh-CN" sz="750" b="1" dirty="0">
                <a:solidFill>
                  <a:srgbClr val="ED7D31"/>
                </a:solidFill>
                <a:latin typeface="Arial"/>
                <a:ea typeface="微软雅黑" panose="020B0503020204020204" pitchFamily="34" charset="-122"/>
              </a:rPr>
              <a:t>NCF</a:t>
            </a:r>
            <a:r>
              <a:rPr lang="zh-CN" altLang="en-US" sz="750" b="1" dirty="0">
                <a:solidFill>
                  <a:srgbClr val="ED7D31"/>
                </a:solidFill>
                <a:latin typeface="Arial"/>
                <a:ea typeface="微软雅黑" panose="020B0503020204020204" pitchFamily="34" charset="-122"/>
              </a:rPr>
              <a:t>：</a:t>
            </a:r>
            <a:r>
              <a:rPr lang="en-US" altLang="zh-CN" sz="750" b="1" dirty="0">
                <a:solidFill>
                  <a:srgbClr val="ED7D31"/>
                </a:solidFill>
                <a:latin typeface="Arial"/>
                <a:ea typeface="微软雅黑" panose="020B0503020204020204" pitchFamily="34" charset="-122"/>
              </a:rPr>
              <a:t>96*200G</a:t>
            </a:r>
          </a:p>
          <a:p>
            <a:pPr marL="128588" indent="-128588" defTabSz="914378">
              <a:lnSpc>
                <a:spcPct val="150000"/>
              </a:lnSpc>
              <a:buFont typeface="Arial" panose="020B0604020202020204" pitchFamily="34" charset="0"/>
              <a:buChar char="•"/>
              <a:defRPr/>
            </a:pPr>
            <a:endParaRPr lang="en-US" altLang="zh-CN" sz="750" b="1" dirty="0">
              <a:solidFill>
                <a:srgbClr val="ED7D31"/>
              </a:solidFill>
              <a:latin typeface="Arial"/>
              <a:ea typeface="微软雅黑" panose="020B0503020204020204" pitchFamily="34" charset="-122"/>
            </a:endParaRPr>
          </a:p>
          <a:p>
            <a:pPr marL="128588" indent="-128588" defTabSz="914378">
              <a:lnSpc>
                <a:spcPct val="150000"/>
              </a:lnSpc>
              <a:buFont typeface="Arial" panose="020B0604020202020204" pitchFamily="34" charset="0"/>
              <a:buChar char="•"/>
              <a:defRPr/>
            </a:pPr>
            <a:endParaRPr lang="en-US" altLang="zh-CN" sz="750" b="1" dirty="0">
              <a:solidFill>
                <a:srgbClr val="ED7D31"/>
              </a:solidFill>
              <a:latin typeface="Arial"/>
              <a:ea typeface="微软雅黑" panose="020B0503020204020204" pitchFamily="34" charset="-122"/>
            </a:endParaRPr>
          </a:p>
          <a:p>
            <a:pPr marL="128588" indent="-128588" defTabSz="914378">
              <a:lnSpc>
                <a:spcPct val="150000"/>
              </a:lnSpc>
              <a:buFont typeface="Arial" panose="020B0604020202020204" pitchFamily="34" charset="0"/>
              <a:buChar char="•"/>
              <a:defRPr/>
            </a:pPr>
            <a:r>
              <a:rPr lang="en-US" altLang="zh-CN" sz="750" b="1" dirty="0">
                <a:solidFill>
                  <a:srgbClr val="ED7D31"/>
                </a:solidFill>
                <a:latin typeface="Arial"/>
                <a:ea typeface="微软雅黑" panose="020B0503020204020204" pitchFamily="34" charset="-122"/>
              </a:rPr>
              <a:t>NCP</a:t>
            </a:r>
            <a:r>
              <a:rPr lang="zh-CN" altLang="en-US" sz="750" b="1" dirty="0">
                <a:solidFill>
                  <a:srgbClr val="ED7D31"/>
                </a:solidFill>
                <a:latin typeface="Arial"/>
                <a:ea typeface="微软雅黑" panose="020B0503020204020204" pitchFamily="34" charset="-122"/>
              </a:rPr>
              <a:t>：</a:t>
            </a:r>
            <a:r>
              <a:rPr lang="en-US" altLang="zh-CN" sz="750" b="1" dirty="0">
                <a:solidFill>
                  <a:srgbClr val="ED7D31"/>
                </a:solidFill>
                <a:latin typeface="Arial"/>
                <a:ea typeface="微软雅黑" panose="020B0503020204020204" pitchFamily="34" charset="-122"/>
              </a:rPr>
              <a:t>48*200G + 36*200G/18*400G </a:t>
            </a:r>
          </a:p>
        </p:txBody>
      </p:sp>
      <p:sp>
        <p:nvSpPr>
          <p:cNvPr id="38" name="矩形 37">
            <a:extLst>
              <a:ext uri="{FF2B5EF4-FFF2-40B4-BE49-F238E27FC236}">
                <a16:creationId xmlns:a16="http://schemas.microsoft.com/office/drawing/2014/main" id="{AB05DFD9-E4E1-42BC-B43D-D3C22AF998B6}"/>
              </a:ext>
            </a:extLst>
          </p:cNvPr>
          <p:cNvSpPr/>
          <p:nvPr/>
        </p:nvSpPr>
        <p:spPr>
          <a:xfrm>
            <a:off x="3007712" y="920016"/>
            <a:ext cx="1529447" cy="244875"/>
          </a:xfrm>
          <a:prstGeom prst="rect">
            <a:avLst/>
          </a:prstGeom>
        </p:spPr>
        <p:txBody>
          <a:bodyPr wrap="square">
            <a:spAutoFit/>
          </a:bodyPr>
          <a:lstStyle/>
          <a:p>
            <a:pPr marL="128267" indent="-128267" defTabSz="914378">
              <a:lnSpc>
                <a:spcPct val="150000"/>
              </a:lnSpc>
              <a:buFont typeface="Wingdings" panose="05000000000000000000" pitchFamily="2" charset="2"/>
              <a:buChar char="ü"/>
              <a:defRPr/>
            </a:pPr>
            <a:r>
              <a:rPr lang="en-US" altLang="zh-CN" sz="750" b="1" dirty="0">
                <a:solidFill>
                  <a:srgbClr val="00B0F0"/>
                </a:solidFill>
                <a:latin typeface="Arial"/>
                <a:ea typeface="微软雅黑" panose="020B0503020204020204" pitchFamily="34" charset="-122"/>
              </a:rPr>
              <a:t>128*400G</a:t>
            </a:r>
            <a:r>
              <a:rPr lang="zh-CN" altLang="en-US" sz="750" b="1" dirty="0">
                <a:solidFill>
                  <a:srgbClr val="00B0F0"/>
                </a:solidFill>
                <a:latin typeface="Arial"/>
                <a:ea typeface="微软雅黑" panose="020B0503020204020204" pitchFamily="34" charset="-122"/>
              </a:rPr>
              <a:t>盒式设备（</a:t>
            </a:r>
            <a:r>
              <a:rPr lang="en-US" altLang="zh-CN" sz="750" b="1" dirty="0">
                <a:solidFill>
                  <a:srgbClr val="00B0F0"/>
                </a:solidFill>
                <a:latin typeface="Arial"/>
                <a:ea typeface="微软雅黑" panose="020B0503020204020204" pitchFamily="34" charset="-122"/>
              </a:rPr>
              <a:t>TH5</a:t>
            </a:r>
            <a:r>
              <a:rPr lang="zh-CN" altLang="en-US" sz="750" b="1" dirty="0">
                <a:solidFill>
                  <a:srgbClr val="00B0F0"/>
                </a:solidFill>
                <a:latin typeface="Arial"/>
                <a:ea typeface="微软雅黑" panose="020B0503020204020204" pitchFamily="34" charset="-122"/>
              </a:rPr>
              <a:t>）</a:t>
            </a:r>
            <a:endParaRPr lang="en-US" altLang="zh-CN" sz="750" b="1" dirty="0">
              <a:solidFill>
                <a:srgbClr val="00B0F0"/>
              </a:solidFill>
              <a:latin typeface="Arial"/>
              <a:ea typeface="微软雅黑" panose="020B0503020204020204" pitchFamily="34" charset="-122"/>
            </a:endParaRPr>
          </a:p>
        </p:txBody>
      </p:sp>
      <p:sp>
        <p:nvSpPr>
          <p:cNvPr id="39" name="TextBox 69">
            <a:extLst>
              <a:ext uri="{FF2B5EF4-FFF2-40B4-BE49-F238E27FC236}">
                <a16:creationId xmlns:a16="http://schemas.microsoft.com/office/drawing/2014/main" id="{6B683F95-3092-415C-A046-EA6B12B3E9B8}"/>
              </a:ext>
            </a:extLst>
          </p:cNvPr>
          <p:cNvSpPr txBox="1"/>
          <p:nvPr/>
        </p:nvSpPr>
        <p:spPr>
          <a:xfrm>
            <a:off x="216270" y="1280364"/>
            <a:ext cx="810000" cy="369332"/>
          </a:xfrm>
          <a:prstGeom prst="rect">
            <a:avLst/>
          </a:prstGeom>
          <a:noFill/>
        </p:spPr>
        <p:txBody>
          <a:bodyPr wrap="square" rtlCol="0">
            <a:spAutoFit/>
          </a:bodyPr>
          <a:lstStyle/>
          <a:p>
            <a:pPr algn="ctr" defTabSz="342892">
              <a:defRPr/>
            </a:pPr>
            <a:r>
              <a:rPr lang="zh-CN" altLang="en-US" sz="900" b="1" dirty="0">
                <a:solidFill>
                  <a:srgbClr val="000000"/>
                </a:solidFill>
                <a:latin typeface="Arial"/>
                <a:ea typeface="微软雅黑" panose="020B0503020204020204" pitchFamily="34" charset="-122"/>
                <a:cs typeface="+mn-ea"/>
                <a:sym typeface="+mn-lt"/>
              </a:rPr>
              <a:t>高密</a:t>
            </a:r>
            <a:r>
              <a:rPr lang="en-US" altLang="zh-CN" sz="900" b="1" dirty="0">
                <a:solidFill>
                  <a:srgbClr val="000000"/>
                </a:solidFill>
                <a:latin typeface="Arial"/>
                <a:ea typeface="微软雅黑" panose="020B0503020204020204" pitchFamily="34" charset="-122"/>
                <a:cs typeface="+mn-ea"/>
                <a:sym typeface="+mn-lt"/>
              </a:rPr>
              <a:t>400G</a:t>
            </a:r>
          </a:p>
          <a:p>
            <a:pPr algn="ctr" defTabSz="342892">
              <a:defRPr/>
            </a:pPr>
            <a:r>
              <a:rPr lang="zh-CN" altLang="en-US" sz="900" b="1" dirty="0">
                <a:solidFill>
                  <a:srgbClr val="000000"/>
                </a:solidFill>
                <a:latin typeface="Arial"/>
                <a:ea typeface="微软雅黑" panose="020B0503020204020204" pitchFamily="34" charset="-122"/>
                <a:cs typeface="+mn-ea"/>
                <a:sym typeface="+mn-lt"/>
              </a:rPr>
              <a:t>高密</a:t>
            </a:r>
            <a:r>
              <a:rPr lang="en-US" altLang="zh-CN" sz="900" b="1" dirty="0">
                <a:solidFill>
                  <a:srgbClr val="000000"/>
                </a:solidFill>
                <a:latin typeface="Arial"/>
                <a:ea typeface="微软雅黑" panose="020B0503020204020204" pitchFamily="34" charset="-122"/>
                <a:cs typeface="+mn-ea"/>
                <a:sym typeface="+mn-lt"/>
              </a:rPr>
              <a:t>800G</a:t>
            </a:r>
          </a:p>
        </p:txBody>
      </p:sp>
      <p:cxnSp>
        <p:nvCxnSpPr>
          <p:cNvPr id="40" name="直接连接符 39">
            <a:extLst>
              <a:ext uri="{FF2B5EF4-FFF2-40B4-BE49-F238E27FC236}">
                <a16:creationId xmlns:a16="http://schemas.microsoft.com/office/drawing/2014/main" id="{E38F781D-EE76-484D-9C86-C393AD704414}"/>
              </a:ext>
            </a:extLst>
          </p:cNvPr>
          <p:cNvCxnSpPr/>
          <p:nvPr/>
        </p:nvCxnSpPr>
        <p:spPr>
          <a:xfrm>
            <a:off x="6807075" y="989171"/>
            <a:ext cx="0" cy="3591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222A4-451C-4C9D-8EE4-5043318CB024}"/>
              </a:ext>
            </a:extLst>
          </p:cNvPr>
          <p:cNvSpPr txBox="1"/>
          <p:nvPr/>
        </p:nvSpPr>
        <p:spPr>
          <a:xfrm>
            <a:off x="7385222" y="4558260"/>
            <a:ext cx="825555" cy="253916"/>
          </a:xfrm>
          <a:prstGeom prst="rect">
            <a:avLst/>
          </a:prstGeom>
          <a:noFill/>
        </p:spPr>
        <p:txBody>
          <a:bodyPr wrap="square" rtlCol="0">
            <a:spAutoFit/>
          </a:bodyPr>
          <a:lstStyle/>
          <a:p>
            <a:pPr defTabSz="914378">
              <a:defRPr/>
            </a:pPr>
            <a:r>
              <a:rPr lang="en-US" altLang="zh-CN" sz="1050" b="1" dirty="0">
                <a:solidFill>
                  <a:srgbClr val="262626"/>
                </a:solidFill>
                <a:latin typeface="Arial"/>
                <a:ea typeface="微软雅黑" panose="020B0503020204020204" pitchFamily="34" charset="-122"/>
              </a:rPr>
              <a:t>2024Q2</a:t>
            </a:r>
            <a:endParaRPr lang="zh-CN" altLang="en-US" sz="1050" b="1" dirty="0">
              <a:solidFill>
                <a:srgbClr val="262626"/>
              </a:solidFill>
              <a:latin typeface="Arial"/>
              <a:ea typeface="微软雅黑" panose="020B0503020204020204" pitchFamily="34" charset="-122"/>
            </a:endParaRPr>
          </a:p>
        </p:txBody>
      </p:sp>
      <p:sp>
        <p:nvSpPr>
          <p:cNvPr id="42" name="矩形 41">
            <a:extLst>
              <a:ext uri="{FF2B5EF4-FFF2-40B4-BE49-F238E27FC236}">
                <a16:creationId xmlns:a16="http://schemas.microsoft.com/office/drawing/2014/main" id="{96468AC9-84CD-454D-A20C-F1985434C585}"/>
              </a:ext>
            </a:extLst>
          </p:cNvPr>
          <p:cNvSpPr/>
          <p:nvPr/>
        </p:nvSpPr>
        <p:spPr>
          <a:xfrm>
            <a:off x="6843657" y="910476"/>
            <a:ext cx="1913708" cy="764248"/>
          </a:xfrm>
          <a:prstGeom prst="rect">
            <a:avLst/>
          </a:prstGeom>
        </p:spPr>
        <p:txBody>
          <a:bodyPr wrap="square">
            <a:spAutoFit/>
          </a:bodyPr>
          <a:lstStyle/>
          <a:p>
            <a:pPr marL="128267" indent="-128267" defTabSz="914378">
              <a:lnSpc>
                <a:spcPct val="150000"/>
              </a:lnSpc>
              <a:buFont typeface="Wingdings" panose="05000000000000000000" pitchFamily="2" charset="2"/>
              <a:buChar char="ü"/>
              <a:defRPr/>
            </a:pPr>
            <a:r>
              <a:rPr lang="en-US" altLang="zh-CN" sz="750" b="1" dirty="0">
                <a:solidFill>
                  <a:srgbClr val="C00000"/>
                </a:solidFill>
                <a:latin typeface="Arial"/>
                <a:ea typeface="微软雅黑" panose="020B0503020204020204" pitchFamily="34" charset="-122"/>
              </a:rPr>
              <a:t>24*400G+8*800G</a:t>
            </a:r>
            <a:r>
              <a:rPr lang="zh-CN" altLang="en-US" sz="750" b="1" dirty="0">
                <a:solidFill>
                  <a:srgbClr val="C00000"/>
                </a:solidFill>
                <a:latin typeface="Arial"/>
                <a:ea typeface="微软雅黑" panose="020B0503020204020204" pitchFamily="34" charset="-122"/>
              </a:rPr>
              <a:t>盒式设备（</a:t>
            </a:r>
            <a:r>
              <a:rPr lang="en-US" altLang="zh-CN" sz="750" b="1" dirty="0">
                <a:solidFill>
                  <a:srgbClr val="C00000"/>
                </a:solidFill>
                <a:latin typeface="Arial"/>
                <a:ea typeface="微软雅黑" panose="020B0503020204020204" pitchFamily="34" charset="-122"/>
              </a:rPr>
              <a:t>TD5</a:t>
            </a:r>
            <a:r>
              <a:rPr lang="zh-CN" altLang="en-US" sz="750" b="1" dirty="0">
                <a:solidFill>
                  <a:srgbClr val="C00000"/>
                </a:solidFill>
                <a:latin typeface="Arial"/>
                <a:ea typeface="微软雅黑" panose="020B0503020204020204" pitchFamily="34" charset="-122"/>
              </a:rPr>
              <a:t>）＊</a:t>
            </a:r>
            <a:endParaRPr lang="en-US" altLang="zh-CN" sz="750" b="1" dirty="0">
              <a:solidFill>
                <a:srgbClr val="C00000"/>
              </a:solidFill>
              <a:latin typeface="Arial"/>
              <a:ea typeface="微软雅黑" panose="020B0503020204020204" pitchFamily="34" charset="-122"/>
            </a:endParaRPr>
          </a:p>
          <a:p>
            <a:pPr marL="128267" indent="-128267" defTabSz="914378">
              <a:lnSpc>
                <a:spcPct val="150000"/>
              </a:lnSpc>
              <a:buFont typeface="Wingdings" panose="05000000000000000000" pitchFamily="2" charset="2"/>
              <a:buChar char="ü"/>
              <a:defRPr/>
            </a:pPr>
            <a:r>
              <a:rPr lang="en-US" altLang="zh-CN" sz="750" b="1" dirty="0">
                <a:solidFill>
                  <a:srgbClr val="ED7D31"/>
                </a:solidFill>
                <a:latin typeface="Arial"/>
                <a:ea typeface="微软雅黑" panose="020B0503020204020204" pitchFamily="34" charset="-122"/>
              </a:rPr>
              <a:t>DDC</a:t>
            </a:r>
            <a:r>
              <a:rPr lang="zh-CN" altLang="en-US" sz="750" b="1" dirty="0">
                <a:solidFill>
                  <a:srgbClr val="ED7D31"/>
                </a:solidFill>
                <a:latin typeface="Arial"/>
                <a:ea typeface="微软雅黑" panose="020B0503020204020204" pitchFamily="34" charset="-122"/>
              </a:rPr>
              <a:t>＊</a:t>
            </a:r>
            <a:endParaRPr lang="en-US" altLang="zh-CN" sz="750" b="1" dirty="0">
              <a:solidFill>
                <a:srgbClr val="ED7D31"/>
              </a:solidFill>
              <a:latin typeface="Arial"/>
              <a:ea typeface="微软雅黑" panose="020B0503020204020204" pitchFamily="34" charset="-122"/>
            </a:endParaRPr>
          </a:p>
          <a:p>
            <a:pPr marL="128588" indent="-128588" defTabSz="914378">
              <a:lnSpc>
                <a:spcPct val="150000"/>
              </a:lnSpc>
              <a:buFont typeface="Arial" panose="020B0604020202020204" pitchFamily="34" charset="0"/>
              <a:buChar char="•"/>
              <a:defRPr/>
            </a:pPr>
            <a:r>
              <a:rPr lang="en-US" altLang="zh-CN" sz="750" b="1" dirty="0">
                <a:solidFill>
                  <a:srgbClr val="ED7D31"/>
                </a:solidFill>
                <a:latin typeface="Arial"/>
                <a:ea typeface="微软雅黑" panose="020B0503020204020204" pitchFamily="34" charset="-122"/>
              </a:rPr>
              <a:t>NCF</a:t>
            </a:r>
            <a:r>
              <a:rPr lang="zh-CN" altLang="en-US" sz="750" b="1" dirty="0">
                <a:solidFill>
                  <a:srgbClr val="ED7D31"/>
                </a:solidFill>
                <a:latin typeface="Arial"/>
                <a:ea typeface="微软雅黑" panose="020B0503020204020204" pitchFamily="34" charset="-122"/>
              </a:rPr>
              <a:t>：</a:t>
            </a:r>
            <a:r>
              <a:rPr lang="en-US" altLang="zh-CN" sz="750" b="1" dirty="0">
                <a:solidFill>
                  <a:srgbClr val="ED7D31"/>
                </a:solidFill>
                <a:latin typeface="Arial"/>
                <a:ea typeface="微软雅黑" panose="020B0503020204020204" pitchFamily="34" charset="-122"/>
              </a:rPr>
              <a:t>128*800G</a:t>
            </a:r>
          </a:p>
          <a:p>
            <a:pPr marL="128588" indent="-128588" defTabSz="914378">
              <a:lnSpc>
                <a:spcPct val="150000"/>
              </a:lnSpc>
              <a:buFont typeface="Arial" panose="020B0604020202020204" pitchFamily="34" charset="0"/>
              <a:buChar char="•"/>
              <a:defRPr/>
            </a:pPr>
            <a:r>
              <a:rPr lang="en-US" altLang="zh-CN" sz="750" b="1" dirty="0">
                <a:solidFill>
                  <a:srgbClr val="ED7D31"/>
                </a:solidFill>
                <a:latin typeface="Arial"/>
                <a:ea typeface="微软雅黑" panose="020B0503020204020204" pitchFamily="34" charset="-122"/>
              </a:rPr>
              <a:t>NCP</a:t>
            </a:r>
            <a:r>
              <a:rPr lang="zh-CN" altLang="en-US" sz="750" b="1" dirty="0">
                <a:solidFill>
                  <a:srgbClr val="ED7D31"/>
                </a:solidFill>
                <a:latin typeface="Arial"/>
                <a:ea typeface="微软雅黑" panose="020B0503020204020204" pitchFamily="34" charset="-122"/>
              </a:rPr>
              <a:t>：</a:t>
            </a:r>
            <a:r>
              <a:rPr lang="en-US" altLang="zh-CN" sz="750" b="1" dirty="0">
                <a:solidFill>
                  <a:srgbClr val="ED7D31"/>
                </a:solidFill>
                <a:latin typeface="Arial"/>
                <a:ea typeface="微软雅黑" panose="020B0503020204020204" pitchFamily="34" charset="-122"/>
              </a:rPr>
              <a:t>20*800G + 18*800G </a:t>
            </a:r>
          </a:p>
        </p:txBody>
      </p:sp>
      <p:pic>
        <p:nvPicPr>
          <p:cNvPr id="43" name="图片 42">
            <a:extLst>
              <a:ext uri="{FF2B5EF4-FFF2-40B4-BE49-F238E27FC236}">
                <a16:creationId xmlns:a16="http://schemas.microsoft.com/office/drawing/2014/main" id="{DBE4741E-030F-4148-8106-E9E933AD8E56}"/>
              </a:ext>
            </a:extLst>
          </p:cNvPr>
          <p:cNvPicPr>
            <a:picLocks noChangeAspect="1"/>
          </p:cNvPicPr>
          <p:nvPr/>
        </p:nvPicPr>
        <p:blipFill rotWithShape="1">
          <a:blip r:embed="rId4"/>
          <a:srcRect l="6740" t="63336" r="6371" b="12023"/>
          <a:stretch/>
        </p:blipFill>
        <p:spPr>
          <a:xfrm>
            <a:off x="1187781" y="3705454"/>
            <a:ext cx="1183592" cy="178159"/>
          </a:xfrm>
          <a:prstGeom prst="rect">
            <a:avLst/>
          </a:prstGeom>
        </p:spPr>
      </p:pic>
      <p:pic>
        <p:nvPicPr>
          <p:cNvPr id="45" name="图片 44">
            <a:extLst>
              <a:ext uri="{FF2B5EF4-FFF2-40B4-BE49-F238E27FC236}">
                <a16:creationId xmlns:a16="http://schemas.microsoft.com/office/drawing/2014/main" id="{5DFABFF0-1166-4AD5-B726-CD09859D96CB}"/>
              </a:ext>
            </a:extLst>
          </p:cNvPr>
          <p:cNvPicPr>
            <a:picLocks noChangeAspect="1"/>
          </p:cNvPicPr>
          <p:nvPr/>
        </p:nvPicPr>
        <p:blipFill rotWithShape="1">
          <a:blip r:embed="rId5"/>
          <a:srcRect l="6314" t="62861" r="6866" b="15461"/>
          <a:stretch/>
        </p:blipFill>
        <p:spPr>
          <a:xfrm>
            <a:off x="1177285" y="4340154"/>
            <a:ext cx="1209524" cy="129855"/>
          </a:xfrm>
          <a:prstGeom prst="rect">
            <a:avLst/>
          </a:prstGeom>
        </p:spPr>
      </p:pic>
      <p:sp>
        <p:nvSpPr>
          <p:cNvPr id="46" name="文本框 45">
            <a:extLst>
              <a:ext uri="{FF2B5EF4-FFF2-40B4-BE49-F238E27FC236}">
                <a16:creationId xmlns:a16="http://schemas.microsoft.com/office/drawing/2014/main" id="{813F011A-4867-4471-ABEA-6296570A7F56}"/>
              </a:ext>
            </a:extLst>
          </p:cNvPr>
          <p:cNvSpPr txBox="1"/>
          <p:nvPr/>
        </p:nvSpPr>
        <p:spPr>
          <a:xfrm>
            <a:off x="990799" y="3900386"/>
            <a:ext cx="1904007" cy="418000"/>
          </a:xfrm>
          <a:prstGeom prst="rect">
            <a:avLst/>
          </a:prstGeom>
        </p:spPr>
        <p:txBody>
          <a:bodyPr wrap="square">
            <a:spAutoFit/>
          </a:bodyPr>
          <a:lstStyle>
            <a:defPPr>
              <a:defRPr lang="zh-CN"/>
            </a:defPPr>
            <a:lvl1pPr marL="171022" indent="-171022" defTabSz="1219170" fontAlgn="base">
              <a:lnSpc>
                <a:spcPct val="150000"/>
              </a:lnSpc>
              <a:spcBef>
                <a:spcPct val="0"/>
              </a:spcBef>
              <a:spcAft>
                <a:spcPct val="0"/>
              </a:spcAft>
              <a:buFont typeface="Wingdings" panose="05000000000000000000" pitchFamily="2" charset="2"/>
              <a:buChar char="ü"/>
              <a:defRPr sz="1000" b="1">
                <a:solidFill>
                  <a:srgbClr val="262626"/>
                </a:solidFill>
                <a:latin typeface="+mj-lt"/>
                <a:ea typeface="微软雅黑" panose="020B0503020204020204" pitchFamily="34" charset="-122"/>
              </a:defRPr>
            </a:lvl1pPr>
          </a:lstStyle>
          <a:p>
            <a:pPr marL="128267" indent="-128267" defTabSz="914378">
              <a:defRPr/>
            </a:pPr>
            <a:r>
              <a:rPr lang="zh-CN" altLang="en-US" sz="750" dirty="0">
                <a:solidFill>
                  <a:srgbClr val="00B050"/>
                </a:solidFill>
                <a:latin typeface="Arial"/>
              </a:rPr>
              <a:t>大</a:t>
            </a:r>
            <a:r>
              <a:rPr lang="en-US" altLang="zh-CN" sz="750" dirty="0">
                <a:solidFill>
                  <a:srgbClr val="00B050"/>
                </a:solidFill>
                <a:latin typeface="Arial"/>
              </a:rPr>
              <a:t>buffer 48*25G+8*100G(Q2C)</a:t>
            </a:r>
            <a:r>
              <a:rPr lang="zh-CN" altLang="en-US" sz="750" dirty="0">
                <a:solidFill>
                  <a:srgbClr val="00B050"/>
                </a:solidFill>
                <a:latin typeface="Arial"/>
              </a:rPr>
              <a:t>盒式，</a:t>
            </a:r>
            <a:r>
              <a:rPr lang="en-US" altLang="zh-CN" sz="750" dirty="0">
                <a:solidFill>
                  <a:srgbClr val="00B050"/>
                </a:solidFill>
                <a:latin typeface="Arial"/>
              </a:rPr>
              <a:t>8*100G</a:t>
            </a:r>
            <a:r>
              <a:rPr lang="zh-CN" altLang="en-US" sz="750" dirty="0">
                <a:solidFill>
                  <a:srgbClr val="00B050"/>
                </a:solidFill>
                <a:latin typeface="Arial"/>
              </a:rPr>
              <a:t>口支持</a:t>
            </a:r>
            <a:r>
              <a:rPr lang="en-US" altLang="zh-CN" sz="750" dirty="0" err="1">
                <a:solidFill>
                  <a:srgbClr val="00B050"/>
                </a:solidFill>
                <a:latin typeface="Arial"/>
              </a:rPr>
              <a:t>Macsec</a:t>
            </a:r>
            <a:endParaRPr lang="en-US" altLang="zh-CN" sz="750" dirty="0">
              <a:solidFill>
                <a:srgbClr val="00B050"/>
              </a:solidFill>
              <a:latin typeface="Arial"/>
            </a:endParaRPr>
          </a:p>
        </p:txBody>
      </p:sp>
      <p:pic>
        <p:nvPicPr>
          <p:cNvPr id="47" name="图片 46">
            <a:extLst>
              <a:ext uri="{FF2B5EF4-FFF2-40B4-BE49-F238E27FC236}">
                <a16:creationId xmlns:a16="http://schemas.microsoft.com/office/drawing/2014/main" id="{8242E745-C237-420B-B528-2C815E409E58}"/>
              </a:ext>
            </a:extLst>
          </p:cNvPr>
          <p:cNvPicPr>
            <a:picLocks noChangeAspect="1"/>
          </p:cNvPicPr>
          <p:nvPr/>
        </p:nvPicPr>
        <p:blipFill>
          <a:blip r:embed="rId6"/>
          <a:stretch>
            <a:fillRect/>
          </a:stretch>
        </p:blipFill>
        <p:spPr>
          <a:xfrm>
            <a:off x="3191232" y="1172262"/>
            <a:ext cx="1191479" cy="468320"/>
          </a:xfrm>
          <a:prstGeom prst="rect">
            <a:avLst/>
          </a:prstGeom>
        </p:spPr>
      </p:pic>
      <p:pic>
        <p:nvPicPr>
          <p:cNvPr id="48" name="图片 47">
            <a:extLst>
              <a:ext uri="{FF2B5EF4-FFF2-40B4-BE49-F238E27FC236}">
                <a16:creationId xmlns:a16="http://schemas.microsoft.com/office/drawing/2014/main" id="{5D93BF8C-9F31-45A3-AF93-62D2EE0EEEFD}"/>
              </a:ext>
            </a:extLst>
          </p:cNvPr>
          <p:cNvPicPr>
            <a:picLocks noChangeAspect="1"/>
          </p:cNvPicPr>
          <p:nvPr/>
        </p:nvPicPr>
        <p:blipFill>
          <a:blip r:embed="rId7"/>
          <a:stretch>
            <a:fillRect/>
          </a:stretch>
        </p:blipFill>
        <p:spPr>
          <a:xfrm>
            <a:off x="4972177" y="2375030"/>
            <a:ext cx="1212452" cy="422919"/>
          </a:xfrm>
          <a:prstGeom prst="rect">
            <a:avLst/>
          </a:prstGeom>
        </p:spPr>
      </p:pic>
      <p:pic>
        <p:nvPicPr>
          <p:cNvPr id="49" name="图片 48">
            <a:extLst>
              <a:ext uri="{FF2B5EF4-FFF2-40B4-BE49-F238E27FC236}">
                <a16:creationId xmlns:a16="http://schemas.microsoft.com/office/drawing/2014/main" id="{07A71F52-B3DA-4A08-A1CE-16C0DAE1CAAC}"/>
              </a:ext>
            </a:extLst>
          </p:cNvPr>
          <p:cNvPicPr>
            <a:picLocks noChangeAspect="1"/>
          </p:cNvPicPr>
          <p:nvPr/>
        </p:nvPicPr>
        <p:blipFill>
          <a:blip r:embed="rId8"/>
          <a:stretch>
            <a:fillRect/>
          </a:stretch>
        </p:blipFill>
        <p:spPr>
          <a:xfrm>
            <a:off x="4977112" y="2906648"/>
            <a:ext cx="1207517" cy="337340"/>
          </a:xfrm>
          <a:prstGeom prst="rect">
            <a:avLst/>
          </a:prstGeom>
        </p:spPr>
      </p:pic>
      <p:pic>
        <p:nvPicPr>
          <p:cNvPr id="50" name="图片 49">
            <a:extLst>
              <a:ext uri="{FF2B5EF4-FFF2-40B4-BE49-F238E27FC236}">
                <a16:creationId xmlns:a16="http://schemas.microsoft.com/office/drawing/2014/main" id="{EF752267-2338-40EC-BACD-62FA203A697B}"/>
              </a:ext>
            </a:extLst>
          </p:cNvPr>
          <p:cNvPicPr/>
          <p:nvPr/>
        </p:nvPicPr>
        <p:blipFill rotWithShape="1">
          <a:blip r:embed="rId9">
            <a:clrChange>
              <a:clrFrom>
                <a:srgbClr val="1F1F1F"/>
              </a:clrFrom>
              <a:clrTo>
                <a:srgbClr val="1F1F1F">
                  <a:alpha val="0"/>
                </a:srgbClr>
              </a:clrTo>
            </a:clrChange>
          </a:blip>
          <a:srcRect t="23531"/>
          <a:stretch/>
        </p:blipFill>
        <p:spPr>
          <a:xfrm>
            <a:off x="4961521" y="1167346"/>
            <a:ext cx="1205132" cy="227424"/>
          </a:xfrm>
          <a:prstGeom prst="rect">
            <a:avLst/>
          </a:prstGeom>
        </p:spPr>
      </p:pic>
      <p:sp>
        <p:nvSpPr>
          <p:cNvPr id="4" name="矩形 3">
            <a:extLst>
              <a:ext uri="{FF2B5EF4-FFF2-40B4-BE49-F238E27FC236}">
                <a16:creationId xmlns:a16="http://schemas.microsoft.com/office/drawing/2014/main" id="{75054F9A-D591-406A-B1E4-36136FE66DD4}"/>
              </a:ext>
            </a:extLst>
          </p:cNvPr>
          <p:cNvSpPr/>
          <p:nvPr/>
        </p:nvSpPr>
        <p:spPr>
          <a:xfrm>
            <a:off x="3033894" y="834517"/>
            <a:ext cx="3736601" cy="1003755"/>
          </a:xfrm>
          <a:prstGeom prst="rect">
            <a:avLst/>
          </a:prstGeom>
          <a:noFill/>
          <a:ln w="19050" cap="flat" cmpd="sng" algn="ctr">
            <a:solidFill>
              <a:srgbClr val="00B0F0"/>
            </a:solidFill>
            <a:prstDash val="sysDash"/>
          </a:ln>
          <a:effectLst>
            <a:glow rad="63500">
              <a:schemeClr val="accent2">
                <a:satMod val="175000"/>
                <a:alpha val="40000"/>
              </a:schemeClr>
            </a:glow>
          </a:effectLst>
        </p:spPr>
        <p:txBody>
          <a:bodyPr rtlCol="0" anchor="ctr"/>
          <a:lstStyle/>
          <a:p>
            <a:pPr algn="ctr" defTabSz="685800" fontAlgn="auto">
              <a:spcBef>
                <a:spcPts val="0"/>
              </a:spcBef>
              <a:spcAft>
                <a:spcPts val="0"/>
              </a:spcAft>
              <a:defRPr/>
            </a:pPr>
            <a:endParaRPr lang="zh-CN" altLang="en-US" sz="1050" b="1" kern="0" dirty="0">
              <a:solidFill>
                <a:srgbClr val="262626"/>
              </a:solidFill>
              <a:highlight>
                <a:srgbClr val="FFFF00"/>
              </a:highlight>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8853F926-12D9-4D7C-B779-97D8445AD8E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1" name="矩形 50">
            <a:extLst>
              <a:ext uri="{FF2B5EF4-FFF2-40B4-BE49-F238E27FC236}">
                <a16:creationId xmlns:a16="http://schemas.microsoft.com/office/drawing/2014/main" id="{78CF098D-F7B2-4BCA-9235-ECBFB0DF844E}"/>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 name="标题 2">
            <a:extLst>
              <a:ext uri="{FF2B5EF4-FFF2-40B4-BE49-F238E27FC236}">
                <a16:creationId xmlns:a16="http://schemas.microsoft.com/office/drawing/2014/main" id="{D7033EC5-EDB4-41D2-A499-1BFC974582F9}"/>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800" kern="0" dirty="0">
                <a:solidFill>
                  <a:srgbClr val="262626">
                    <a:lumMod val="85000"/>
                    <a:lumOff val="15000"/>
                  </a:srgbClr>
                </a:solidFill>
              </a:rPr>
              <a:t>数据中心盒式交换机产品路标</a:t>
            </a:r>
            <a:endParaRPr kumimoji="0" lang="zh-CN" altLang="en-US" sz="1800" b="1" i="0" u="none" strike="noStrike" kern="0" cap="none" spc="0" normalizeH="0" baseline="0" noProof="0" dirty="0">
              <a:ln>
                <a:noFill/>
              </a:ln>
              <a:solidFill>
                <a:srgbClr val="262626">
                  <a:lumMod val="85000"/>
                  <a:lumOff val="15000"/>
                </a:srgbClr>
              </a:solidFill>
              <a:effectLst/>
              <a:uLnTx/>
              <a:uFillTx/>
              <a:latin typeface="微软雅黑" panose="020B0503020204020204" pitchFamily="34" charset="-122"/>
              <a:ea typeface="微软雅黑" panose="020B0503020204020204" pitchFamily="34" charset="-122"/>
              <a:cs typeface="+mj-cs"/>
            </a:endParaRPr>
          </a:p>
        </p:txBody>
      </p:sp>
    </p:spTree>
    <p:custDataLst>
      <p:tags r:id="rId1"/>
    </p:custDataLst>
    <p:extLst>
      <p:ext uri="{BB962C8B-B14F-4D97-AF65-F5344CB8AC3E}">
        <p14:creationId xmlns:p14="http://schemas.microsoft.com/office/powerpoint/2010/main" val="2654316475"/>
      </p:ext>
    </p:extLst>
  </p:cSld>
  <p:clrMapOvr>
    <a:masterClrMapping/>
  </p:clrMapOvr>
  <mc:AlternateContent xmlns:mc="http://schemas.openxmlformats.org/markup-compatibility/2006" xmlns:p14="http://schemas.microsoft.com/office/powerpoint/2010/main">
    <mc:Choice Requires="p14">
      <p:transition p14:dur="0" advTm="53535"/>
    </mc:Choice>
    <mc:Fallback xmlns="">
      <p:transition advTm="53535"/>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045" y="133024"/>
            <a:ext cx="8229443" cy="457200"/>
          </a:xfrm>
          <a:noFill/>
          <a:ln w="9525">
            <a:noFill/>
            <a:miter lim="800000"/>
          </a:ln>
        </p:spPr>
        <p:txBody>
          <a:bodyPr vert="horz" wrap="square" lIns="91440" tIns="45720" rIns="91440" bIns="45720" numCol="1" anchor="ctr" anchorCtr="0" compatLnSpc="1">
            <a:prstTxWarp prst="textNoShape">
              <a:avLst/>
            </a:prstTxWarp>
          </a:bodyPr>
          <a:lstStyle/>
          <a:p>
            <a:pPr algn="l"/>
            <a:r>
              <a:rPr lang="zh-CN" altLang="en-US" sz="2000" dirty="0"/>
              <a:t>新华三</a:t>
            </a:r>
            <a:r>
              <a:rPr lang="en-US" altLang="zh-CN" sz="2000" dirty="0"/>
              <a:t>AI</a:t>
            </a:r>
            <a:r>
              <a:rPr lang="zh-CN" altLang="en-US" sz="2000" dirty="0"/>
              <a:t>大模型解决方案成功案例</a:t>
            </a:r>
          </a:p>
        </p:txBody>
      </p:sp>
      <p:sp>
        <p:nvSpPr>
          <p:cNvPr id="6" name="矩形 5"/>
          <p:cNvSpPr>
            <a:spLocks noChangeArrowheads="1"/>
          </p:cNvSpPr>
          <p:nvPr/>
        </p:nvSpPr>
        <p:spPr bwMode="auto">
          <a:xfrm>
            <a:off x="5" y="211606"/>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75"/>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矩形 6"/>
          <p:cNvSpPr>
            <a:spLocks noChangeArrowheads="1"/>
          </p:cNvSpPr>
          <p:nvPr/>
        </p:nvSpPr>
        <p:spPr bwMode="auto">
          <a:xfrm>
            <a:off x="314330" y="211606"/>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75"/>
            <a:endParaRPr lang="zh-CN" altLang="en-US">
              <a:solidFill>
                <a:srgbClr val="FFFFFF"/>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01A0569D-7EE8-46E5-862A-95647DC2BA4E}"/>
              </a:ext>
            </a:extLst>
          </p:cNvPr>
          <p:cNvPicPr>
            <a:picLocks noChangeAspect="1"/>
          </p:cNvPicPr>
          <p:nvPr/>
        </p:nvPicPr>
        <p:blipFill>
          <a:blip r:embed="rId3"/>
          <a:stretch>
            <a:fillRect/>
          </a:stretch>
        </p:blipFill>
        <p:spPr>
          <a:xfrm>
            <a:off x="1024109" y="3843444"/>
            <a:ext cx="1214507" cy="329818"/>
          </a:xfrm>
          <a:prstGeom prst="roundRect">
            <a:avLst>
              <a:gd name="adj" fmla="val 16667"/>
            </a:avLst>
          </a:prstGeom>
          <a:noFill/>
          <a:ln>
            <a:noFill/>
          </a:ln>
        </p:spPr>
      </p:pic>
      <p:pic>
        <p:nvPicPr>
          <p:cNvPr id="16" name="图片 15">
            <a:extLst>
              <a:ext uri="{FF2B5EF4-FFF2-40B4-BE49-F238E27FC236}">
                <a16:creationId xmlns:a16="http://schemas.microsoft.com/office/drawing/2014/main" id="{B094CC69-7D72-48EC-B821-1CF94FF3DCF1}"/>
              </a:ext>
            </a:extLst>
          </p:cNvPr>
          <p:cNvPicPr>
            <a:picLocks noChangeAspect="1"/>
          </p:cNvPicPr>
          <p:nvPr/>
        </p:nvPicPr>
        <p:blipFill>
          <a:blip r:embed="rId4"/>
          <a:stretch>
            <a:fillRect/>
          </a:stretch>
        </p:blipFill>
        <p:spPr>
          <a:xfrm>
            <a:off x="4979326" y="2876709"/>
            <a:ext cx="1220261" cy="369001"/>
          </a:xfrm>
          <a:prstGeom prst="rect">
            <a:avLst/>
          </a:prstGeom>
        </p:spPr>
      </p:pic>
      <p:pic>
        <p:nvPicPr>
          <p:cNvPr id="18" name="图片 17">
            <a:extLst>
              <a:ext uri="{FF2B5EF4-FFF2-40B4-BE49-F238E27FC236}">
                <a16:creationId xmlns:a16="http://schemas.microsoft.com/office/drawing/2014/main" id="{0D567F28-DE09-43EE-8926-11854F7067B1}"/>
              </a:ext>
            </a:extLst>
          </p:cNvPr>
          <p:cNvPicPr>
            <a:picLocks noChangeAspect="1"/>
          </p:cNvPicPr>
          <p:nvPr/>
        </p:nvPicPr>
        <p:blipFill>
          <a:blip r:embed="rId5"/>
          <a:stretch>
            <a:fillRect/>
          </a:stretch>
        </p:blipFill>
        <p:spPr>
          <a:xfrm>
            <a:off x="6771371" y="2802107"/>
            <a:ext cx="1379340" cy="518205"/>
          </a:xfrm>
          <a:prstGeom prst="rect">
            <a:avLst/>
          </a:prstGeom>
        </p:spPr>
      </p:pic>
      <p:pic>
        <p:nvPicPr>
          <p:cNvPr id="4" name="图片 3">
            <a:extLst>
              <a:ext uri="{FF2B5EF4-FFF2-40B4-BE49-F238E27FC236}">
                <a16:creationId xmlns:a16="http://schemas.microsoft.com/office/drawing/2014/main" id="{9A5A0D03-70C3-4CF8-858A-D7CDF84B94EF}"/>
              </a:ext>
            </a:extLst>
          </p:cNvPr>
          <p:cNvPicPr>
            <a:picLocks noChangeAspect="1"/>
          </p:cNvPicPr>
          <p:nvPr/>
        </p:nvPicPr>
        <p:blipFill>
          <a:blip r:embed="rId6"/>
          <a:stretch>
            <a:fillRect/>
          </a:stretch>
        </p:blipFill>
        <p:spPr>
          <a:xfrm>
            <a:off x="3016813" y="1888780"/>
            <a:ext cx="1188806" cy="420708"/>
          </a:xfrm>
          <a:prstGeom prst="rect">
            <a:avLst/>
          </a:prstGeom>
        </p:spPr>
      </p:pic>
      <p:pic>
        <p:nvPicPr>
          <p:cNvPr id="17" name="图片 16">
            <a:hlinkClick r:id="" action="ppaction://noaction"/>
            <a:extLst>
              <a:ext uri="{FF2B5EF4-FFF2-40B4-BE49-F238E27FC236}">
                <a16:creationId xmlns:a16="http://schemas.microsoft.com/office/drawing/2014/main" id="{07DD564C-D89C-4EB3-965A-0CFFB15CB6F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8510" y="1000364"/>
            <a:ext cx="1148933" cy="419900"/>
          </a:xfrm>
          <a:prstGeom prst="rect">
            <a:avLst/>
          </a:prstGeom>
        </p:spPr>
      </p:pic>
      <p:pic>
        <p:nvPicPr>
          <p:cNvPr id="20" name="图片 19">
            <a:extLst>
              <a:ext uri="{FF2B5EF4-FFF2-40B4-BE49-F238E27FC236}">
                <a16:creationId xmlns:a16="http://schemas.microsoft.com/office/drawing/2014/main" id="{65F54DAA-E31D-4B99-92AE-B573B2DC70B7}"/>
              </a:ext>
            </a:extLst>
          </p:cNvPr>
          <p:cNvPicPr>
            <a:picLocks noChangeAspect="1"/>
          </p:cNvPicPr>
          <p:nvPr/>
        </p:nvPicPr>
        <p:blipFill>
          <a:blip r:embed="rId8"/>
          <a:stretch>
            <a:fillRect/>
          </a:stretch>
        </p:blipFill>
        <p:spPr>
          <a:xfrm>
            <a:off x="3092161" y="1079670"/>
            <a:ext cx="1038110" cy="340595"/>
          </a:xfrm>
          <a:prstGeom prst="roundRect">
            <a:avLst>
              <a:gd name="adj" fmla="val 16667"/>
            </a:avLst>
          </a:prstGeom>
          <a:noFill/>
          <a:ln>
            <a:noFill/>
          </a:ln>
        </p:spPr>
      </p:pic>
      <p:pic>
        <p:nvPicPr>
          <p:cNvPr id="21" name="图片 20">
            <a:extLst>
              <a:ext uri="{FF2B5EF4-FFF2-40B4-BE49-F238E27FC236}">
                <a16:creationId xmlns:a16="http://schemas.microsoft.com/office/drawing/2014/main" id="{3B4F302E-58CD-4B60-8AD1-B1C0B0720BF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014990" y="1079670"/>
            <a:ext cx="1148933" cy="340594"/>
          </a:xfrm>
          <a:prstGeom prst="rect">
            <a:avLst/>
          </a:prstGeom>
        </p:spPr>
      </p:pic>
      <p:pic>
        <p:nvPicPr>
          <p:cNvPr id="22" name="图片 21">
            <a:extLst>
              <a:ext uri="{FF2B5EF4-FFF2-40B4-BE49-F238E27FC236}">
                <a16:creationId xmlns:a16="http://schemas.microsoft.com/office/drawing/2014/main" id="{4616C533-DC82-4A4C-85D0-18C52D9E6EBC}"/>
              </a:ext>
            </a:extLst>
          </p:cNvPr>
          <p:cNvPicPr>
            <a:picLocks noChangeAspect="1"/>
          </p:cNvPicPr>
          <p:nvPr/>
        </p:nvPicPr>
        <p:blipFill>
          <a:blip r:embed="rId10"/>
          <a:stretch>
            <a:fillRect/>
          </a:stretch>
        </p:blipFill>
        <p:spPr>
          <a:xfrm>
            <a:off x="6857477" y="1002543"/>
            <a:ext cx="1148933" cy="455195"/>
          </a:xfrm>
          <a:prstGeom prst="rect">
            <a:avLst/>
          </a:prstGeom>
        </p:spPr>
      </p:pic>
      <p:pic>
        <p:nvPicPr>
          <p:cNvPr id="23" name="图片 22">
            <a:extLst>
              <a:ext uri="{FF2B5EF4-FFF2-40B4-BE49-F238E27FC236}">
                <a16:creationId xmlns:a16="http://schemas.microsoft.com/office/drawing/2014/main" id="{C8B1CBCC-1130-438A-8C05-D186F2A27ADB}"/>
              </a:ext>
            </a:extLst>
          </p:cNvPr>
          <p:cNvPicPr>
            <a:picLocks noChangeAspect="1"/>
          </p:cNvPicPr>
          <p:nvPr/>
        </p:nvPicPr>
        <p:blipFill>
          <a:blip r:embed="rId11"/>
          <a:stretch>
            <a:fillRect/>
          </a:stretch>
        </p:blipFill>
        <p:spPr>
          <a:xfrm>
            <a:off x="1103412" y="1905456"/>
            <a:ext cx="1038110" cy="387355"/>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pic>
      <p:pic>
        <p:nvPicPr>
          <p:cNvPr id="29" name="Picture 9">
            <a:extLst>
              <a:ext uri="{FF2B5EF4-FFF2-40B4-BE49-F238E27FC236}">
                <a16:creationId xmlns:a16="http://schemas.microsoft.com/office/drawing/2014/main" id="{8F0B8146-F472-4602-9E55-C37398A9E11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5013731" y="1808944"/>
            <a:ext cx="1120869" cy="499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图片 29">
            <a:extLst>
              <a:ext uri="{FF2B5EF4-FFF2-40B4-BE49-F238E27FC236}">
                <a16:creationId xmlns:a16="http://schemas.microsoft.com/office/drawing/2014/main" id="{B82D8449-E3CF-4D51-BE4D-2CBC432E7DAE}"/>
              </a:ext>
            </a:extLst>
          </p:cNvPr>
          <p:cNvPicPr>
            <a:picLocks noChangeAspect="1"/>
          </p:cNvPicPr>
          <p:nvPr/>
        </p:nvPicPr>
        <p:blipFill>
          <a:blip r:embed="rId13"/>
          <a:stretch>
            <a:fillRect/>
          </a:stretch>
        </p:blipFill>
        <p:spPr>
          <a:xfrm>
            <a:off x="6957290" y="1840192"/>
            <a:ext cx="1007501" cy="461771"/>
          </a:xfrm>
          <a:prstGeom prst="roundRect">
            <a:avLst>
              <a:gd name="adj" fmla="val 16667"/>
            </a:avLst>
          </a:prstGeom>
          <a:noFill/>
          <a:ln>
            <a:noFill/>
          </a:ln>
        </p:spPr>
      </p:pic>
      <p:pic>
        <p:nvPicPr>
          <p:cNvPr id="4098" name="Picture 2">
            <a:extLst>
              <a:ext uri="{FF2B5EF4-FFF2-40B4-BE49-F238E27FC236}">
                <a16:creationId xmlns:a16="http://schemas.microsoft.com/office/drawing/2014/main" id="{5B00E4E3-AF23-47BB-9CF2-A1C359A655A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004" t="15080" r="5528" b="36918"/>
          <a:stretch/>
        </p:blipFill>
        <p:spPr bwMode="auto">
          <a:xfrm>
            <a:off x="1098928" y="2837046"/>
            <a:ext cx="1103546" cy="36924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Lst>
        </p:spPr>
      </p:pic>
      <p:pic>
        <p:nvPicPr>
          <p:cNvPr id="31" name="图片 30">
            <a:extLst>
              <a:ext uri="{FF2B5EF4-FFF2-40B4-BE49-F238E27FC236}">
                <a16:creationId xmlns:a16="http://schemas.microsoft.com/office/drawing/2014/main" id="{2C6D0CC0-519B-4920-949A-8B922746B5DF}"/>
              </a:ext>
            </a:extLst>
          </p:cNvPr>
          <p:cNvPicPr>
            <a:picLocks noChangeAspect="1"/>
          </p:cNvPicPr>
          <p:nvPr/>
        </p:nvPicPr>
        <p:blipFill>
          <a:blip r:embed="rId15"/>
          <a:stretch>
            <a:fillRect/>
          </a:stretch>
        </p:blipFill>
        <p:spPr>
          <a:xfrm>
            <a:off x="3062756" y="2815326"/>
            <a:ext cx="1101920" cy="491767"/>
          </a:xfrm>
          <a:prstGeom prst="roundRect">
            <a:avLst>
              <a:gd name="adj" fmla="val 16667"/>
            </a:avLst>
          </a:prstGeom>
          <a:noFill/>
          <a:ln>
            <a:noFill/>
          </a:ln>
        </p:spPr>
      </p:pic>
      <p:pic>
        <p:nvPicPr>
          <p:cNvPr id="7170" name="Picture 2" descr="Bilibili——B站">
            <a:extLst>
              <a:ext uri="{FF2B5EF4-FFF2-40B4-BE49-F238E27FC236}">
                <a16:creationId xmlns:a16="http://schemas.microsoft.com/office/drawing/2014/main" id="{34835666-2434-432A-BC9B-08D89ABBA8F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35169" b="34459"/>
          <a:stretch/>
        </p:blipFill>
        <p:spPr bwMode="auto">
          <a:xfrm>
            <a:off x="2848958" y="3763172"/>
            <a:ext cx="1524516" cy="463020"/>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946039B2-A142-405E-A527-1B0C050EED0F}"/>
              </a:ext>
            </a:extLst>
          </p:cNvPr>
          <p:cNvPicPr>
            <a:picLocks noChangeAspect="1"/>
          </p:cNvPicPr>
          <p:nvPr/>
        </p:nvPicPr>
        <p:blipFill>
          <a:blip r:embed="rId17"/>
          <a:stretch>
            <a:fillRect/>
          </a:stretch>
        </p:blipFill>
        <p:spPr>
          <a:xfrm>
            <a:off x="5052921" y="3686529"/>
            <a:ext cx="1081679" cy="616306"/>
          </a:xfrm>
          <a:prstGeom prst="rect">
            <a:avLst/>
          </a:prstGeom>
        </p:spPr>
      </p:pic>
      <p:pic>
        <p:nvPicPr>
          <p:cNvPr id="26" name="图片 25">
            <a:extLst>
              <a:ext uri="{FF2B5EF4-FFF2-40B4-BE49-F238E27FC236}">
                <a16:creationId xmlns:a16="http://schemas.microsoft.com/office/drawing/2014/main" id="{9E066C86-B448-4E09-BA25-3E752F5F3B8F}"/>
              </a:ext>
            </a:extLst>
          </p:cNvPr>
          <p:cNvPicPr>
            <a:picLocks noChangeAspect="1"/>
          </p:cNvPicPr>
          <p:nvPr/>
        </p:nvPicPr>
        <p:blipFill>
          <a:blip r:embed="rId18"/>
          <a:stretch>
            <a:fillRect/>
          </a:stretch>
        </p:blipFill>
        <p:spPr>
          <a:xfrm>
            <a:off x="6910571" y="3910538"/>
            <a:ext cx="1100940" cy="262724"/>
          </a:xfrm>
          <a:prstGeom prst="rect">
            <a:avLst/>
          </a:prstGeom>
        </p:spPr>
      </p:pic>
    </p:spTree>
    <p:extLst>
      <p:ext uri="{BB962C8B-B14F-4D97-AF65-F5344CB8AC3E}">
        <p14:creationId xmlns:p14="http://schemas.microsoft.com/office/powerpoint/2010/main" val="1700953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3363838"/>
            <a:ext cx="8640960" cy="1361715"/>
          </a:xfrm>
          <a:prstGeom prst="rect">
            <a:avLst/>
          </a:prstGeom>
          <a:solidFill>
            <a:srgbClr val="A0A0A0"/>
          </a:solidFill>
          <a:ln>
            <a:noFill/>
          </a:ln>
        </p:spPr>
        <p:txBody>
          <a:bodyPr vert="horz" wrap="square" lIns="91440" tIns="45720" rIns="91440" bIns="45720" numCol="1" anchor="ctr" anchorCtr="1" compatLnSpc="1"/>
          <a:lstStyle/>
          <a:p>
            <a:endParaRPr lang="zh-CN" altLang="en-US" sz="12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
        <p:nvSpPr>
          <p:cNvPr id="10" name="矩形 9"/>
          <p:cNvSpPr/>
          <p:nvPr/>
        </p:nvSpPr>
        <p:spPr>
          <a:xfrm>
            <a:off x="4139952" y="4299942"/>
            <a:ext cx="859129" cy="338554"/>
          </a:xfrm>
          <a:prstGeom prst="rect">
            <a:avLst/>
          </a:prstGeom>
        </p:spPr>
        <p:txBody>
          <a:bodyPr wrap="none">
            <a:spAutoFit/>
          </a:bodyPr>
          <a:lstStyle/>
          <a:p>
            <a:pPr algn="ctr"/>
            <a:r>
              <a:rPr lang="zh-CN" altLang="en-US" sz="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新华三集团</a:t>
            </a:r>
            <a:endParaRPr lang="en-US" altLang="zh-CN" sz="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www.h3c.com</a:t>
            </a:r>
            <a:endParaRPr lang="zh-CN" altLang="en-US" sz="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251520" y="4758279"/>
            <a:ext cx="8640960" cy="45719"/>
          </a:xfrm>
          <a:prstGeom prst="rect">
            <a:avLst/>
          </a:prstGeom>
          <a:solidFill>
            <a:srgbClr val="D7000F"/>
          </a:solidFill>
          <a:ln>
            <a:noFill/>
          </a:ln>
        </p:spPr>
        <p:txBody>
          <a:bodyPr vert="horz" wrap="square" lIns="91440" tIns="45720" rIns="91440" bIns="45720" numCol="1" anchor="ctr" anchorCtr="1" compatLnSpc="1"/>
          <a:lstStyle/>
          <a:p>
            <a:endParaRPr lang="zh-CN" altLang="en-US" sz="24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3563888" y="2211710"/>
            <a:ext cx="2199941" cy="646331"/>
          </a:xfrm>
          <a:prstGeom prst="rect">
            <a:avLst/>
          </a:prstGeom>
          <a:noFill/>
        </p:spPr>
        <p:txBody>
          <a:bodyPr wrap="none" rtlCol="0">
            <a:spAutoFit/>
          </a:bodyPr>
          <a:lstStyle/>
          <a:p>
            <a:r>
              <a:rPr kumimoji="1" lang="en-US" altLang="zh-CN" sz="3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Thanks</a:t>
            </a:r>
            <a:r>
              <a:rPr kumimoji="1" lang="zh-CN" altLang="en-US" sz="3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27BF61D6-5A06-49B6-9300-E91AE9400A75}"/>
              </a:ext>
            </a:extLst>
          </p:cNvPr>
          <p:cNvSpPr/>
          <p:nvPr/>
        </p:nvSpPr>
        <p:spPr>
          <a:xfrm>
            <a:off x="2436379" y="9752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a:t>
            </a:r>
            <a:endParaRPr lang="zh-CN" altLang="en-US" sz="1200" dirty="0">
              <a:solidFill>
                <a:prstClr val="white"/>
              </a:solidFill>
              <a:latin typeface="等线" panose="020F0502020204030204"/>
              <a:ea typeface="等线" panose="02010600030101010101" pitchFamily="2" charset="-122"/>
            </a:endParaRPr>
          </a:p>
        </p:txBody>
      </p:sp>
      <p:sp>
        <p:nvSpPr>
          <p:cNvPr id="7" name="椭圆 6">
            <a:extLst>
              <a:ext uri="{FF2B5EF4-FFF2-40B4-BE49-F238E27FC236}">
                <a16:creationId xmlns:a16="http://schemas.microsoft.com/office/drawing/2014/main" id="{51FC4679-AB9A-45F5-9C13-A759219A334E}"/>
              </a:ext>
            </a:extLst>
          </p:cNvPr>
          <p:cNvSpPr/>
          <p:nvPr/>
        </p:nvSpPr>
        <p:spPr>
          <a:xfrm>
            <a:off x="2923334" y="9752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2</a:t>
            </a:r>
            <a:endParaRPr lang="zh-CN" altLang="en-US" sz="1200" dirty="0">
              <a:solidFill>
                <a:prstClr val="white"/>
              </a:solidFill>
              <a:latin typeface="等线" panose="020F0502020204030204"/>
              <a:ea typeface="等线" panose="02010600030101010101" pitchFamily="2" charset="-122"/>
            </a:endParaRPr>
          </a:p>
        </p:txBody>
      </p:sp>
      <p:sp>
        <p:nvSpPr>
          <p:cNvPr id="8" name="椭圆 7">
            <a:extLst>
              <a:ext uri="{FF2B5EF4-FFF2-40B4-BE49-F238E27FC236}">
                <a16:creationId xmlns:a16="http://schemas.microsoft.com/office/drawing/2014/main" id="{AF11A79F-0AF9-4B42-A01D-530152F865FE}"/>
              </a:ext>
            </a:extLst>
          </p:cNvPr>
          <p:cNvSpPr/>
          <p:nvPr/>
        </p:nvSpPr>
        <p:spPr>
          <a:xfrm>
            <a:off x="3410290" y="9752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3</a:t>
            </a:r>
            <a:endParaRPr lang="zh-CN" altLang="en-US" sz="1200" dirty="0">
              <a:solidFill>
                <a:prstClr val="white"/>
              </a:solidFill>
              <a:latin typeface="等线" panose="020F0502020204030204"/>
              <a:ea typeface="等线" panose="02010600030101010101" pitchFamily="2" charset="-122"/>
            </a:endParaRPr>
          </a:p>
        </p:txBody>
      </p:sp>
      <p:sp>
        <p:nvSpPr>
          <p:cNvPr id="9" name="椭圆 8">
            <a:extLst>
              <a:ext uri="{FF2B5EF4-FFF2-40B4-BE49-F238E27FC236}">
                <a16:creationId xmlns:a16="http://schemas.microsoft.com/office/drawing/2014/main" id="{5CCFBBA5-C47F-4733-B423-75029DD0DA81}"/>
              </a:ext>
            </a:extLst>
          </p:cNvPr>
          <p:cNvSpPr/>
          <p:nvPr/>
        </p:nvSpPr>
        <p:spPr>
          <a:xfrm>
            <a:off x="3897245" y="9752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4</a:t>
            </a:r>
            <a:endParaRPr lang="zh-CN" altLang="en-US" sz="1200" dirty="0">
              <a:solidFill>
                <a:prstClr val="white"/>
              </a:solidFill>
              <a:latin typeface="等线" panose="020F0502020204030204"/>
              <a:ea typeface="等线" panose="02010600030101010101" pitchFamily="2" charset="-122"/>
            </a:endParaRPr>
          </a:p>
        </p:txBody>
      </p:sp>
      <p:sp>
        <p:nvSpPr>
          <p:cNvPr id="10" name="椭圆 9">
            <a:extLst>
              <a:ext uri="{FF2B5EF4-FFF2-40B4-BE49-F238E27FC236}">
                <a16:creationId xmlns:a16="http://schemas.microsoft.com/office/drawing/2014/main" id="{FD7F47AC-C4C9-4ADF-BF7A-9B649EA090D7}"/>
              </a:ext>
            </a:extLst>
          </p:cNvPr>
          <p:cNvSpPr/>
          <p:nvPr/>
        </p:nvSpPr>
        <p:spPr>
          <a:xfrm>
            <a:off x="4384201" y="9752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5</a:t>
            </a:r>
            <a:endParaRPr lang="zh-CN" altLang="en-US" sz="1200" dirty="0">
              <a:solidFill>
                <a:prstClr val="white"/>
              </a:solidFill>
              <a:latin typeface="等线" panose="020F0502020204030204"/>
              <a:ea typeface="等线" panose="02010600030101010101" pitchFamily="2" charset="-122"/>
            </a:endParaRPr>
          </a:p>
        </p:txBody>
      </p:sp>
      <p:sp>
        <p:nvSpPr>
          <p:cNvPr id="11" name="椭圆 10">
            <a:extLst>
              <a:ext uri="{FF2B5EF4-FFF2-40B4-BE49-F238E27FC236}">
                <a16:creationId xmlns:a16="http://schemas.microsoft.com/office/drawing/2014/main" id="{35BA3103-4866-4E03-84A2-EA42515771C4}"/>
              </a:ext>
            </a:extLst>
          </p:cNvPr>
          <p:cNvSpPr/>
          <p:nvPr/>
        </p:nvSpPr>
        <p:spPr>
          <a:xfrm>
            <a:off x="4871156" y="9752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a:t>
            </a:r>
            <a:endParaRPr lang="zh-CN" altLang="en-US" sz="1200" dirty="0">
              <a:solidFill>
                <a:prstClr val="white"/>
              </a:solidFill>
              <a:latin typeface="等线" panose="020F0502020204030204"/>
              <a:ea typeface="等线" panose="02010600030101010101" pitchFamily="2" charset="-122"/>
            </a:endParaRPr>
          </a:p>
        </p:txBody>
      </p:sp>
      <p:sp>
        <p:nvSpPr>
          <p:cNvPr id="12" name="椭圆 11">
            <a:extLst>
              <a:ext uri="{FF2B5EF4-FFF2-40B4-BE49-F238E27FC236}">
                <a16:creationId xmlns:a16="http://schemas.microsoft.com/office/drawing/2014/main" id="{F0F7E2D7-9222-4058-907A-1531DDED312C}"/>
              </a:ext>
            </a:extLst>
          </p:cNvPr>
          <p:cNvSpPr/>
          <p:nvPr/>
        </p:nvSpPr>
        <p:spPr>
          <a:xfrm>
            <a:off x="5358112" y="975273"/>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7</a:t>
            </a:r>
            <a:endParaRPr lang="zh-CN" altLang="en-US" sz="1200" dirty="0">
              <a:solidFill>
                <a:prstClr val="white"/>
              </a:solidFill>
              <a:latin typeface="等线" panose="020F0502020204030204"/>
              <a:ea typeface="等线" panose="02010600030101010101" pitchFamily="2" charset="-122"/>
            </a:endParaRPr>
          </a:p>
        </p:txBody>
      </p:sp>
      <p:sp>
        <p:nvSpPr>
          <p:cNvPr id="13" name="椭圆 12">
            <a:extLst>
              <a:ext uri="{FF2B5EF4-FFF2-40B4-BE49-F238E27FC236}">
                <a16:creationId xmlns:a16="http://schemas.microsoft.com/office/drawing/2014/main" id="{08E6AEEC-BA36-484C-8BC1-4F541D74240B}"/>
              </a:ext>
            </a:extLst>
          </p:cNvPr>
          <p:cNvSpPr/>
          <p:nvPr/>
        </p:nvSpPr>
        <p:spPr>
          <a:xfrm>
            <a:off x="6396949" y="1014217"/>
            <a:ext cx="229866" cy="229866"/>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32</a:t>
            </a:r>
            <a:endParaRPr lang="zh-CN" altLang="en-US" sz="1200" dirty="0">
              <a:solidFill>
                <a:prstClr val="white"/>
              </a:solidFill>
              <a:latin typeface="等线" panose="020F0502020204030204"/>
              <a:ea typeface="等线" panose="02010600030101010101" pitchFamily="2" charset="-122"/>
            </a:endParaRPr>
          </a:p>
        </p:txBody>
      </p:sp>
      <p:sp>
        <p:nvSpPr>
          <p:cNvPr id="22" name="椭圆 21">
            <a:extLst>
              <a:ext uri="{FF2B5EF4-FFF2-40B4-BE49-F238E27FC236}">
                <a16:creationId xmlns:a16="http://schemas.microsoft.com/office/drawing/2014/main" id="{FF20FCB6-9558-4B58-8E4A-E7295B39C6D3}"/>
              </a:ext>
            </a:extLst>
          </p:cNvPr>
          <p:cNvSpPr/>
          <p:nvPr/>
        </p:nvSpPr>
        <p:spPr>
          <a:xfrm>
            <a:off x="1007893" y="25612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1</a:t>
            </a:r>
            <a:endParaRPr lang="zh-CN" altLang="en-US" sz="1350" dirty="0">
              <a:solidFill>
                <a:prstClr val="white"/>
              </a:solidFill>
              <a:latin typeface="等线" panose="020F0502020204030204"/>
              <a:ea typeface="等线" panose="02010600030101010101" pitchFamily="2" charset="-122"/>
            </a:endParaRPr>
          </a:p>
        </p:txBody>
      </p:sp>
      <p:sp>
        <p:nvSpPr>
          <p:cNvPr id="23" name="椭圆 22">
            <a:extLst>
              <a:ext uri="{FF2B5EF4-FFF2-40B4-BE49-F238E27FC236}">
                <a16:creationId xmlns:a16="http://schemas.microsoft.com/office/drawing/2014/main" id="{011CE0F8-AEC9-4E4A-8E0B-7E3B88E9F09B}"/>
              </a:ext>
            </a:extLst>
          </p:cNvPr>
          <p:cNvSpPr/>
          <p:nvPr/>
        </p:nvSpPr>
        <p:spPr>
          <a:xfrm>
            <a:off x="1287959" y="25612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2</a:t>
            </a:r>
            <a:endParaRPr lang="zh-CN" altLang="en-US" sz="1350" dirty="0">
              <a:solidFill>
                <a:prstClr val="white"/>
              </a:solidFill>
              <a:latin typeface="等线" panose="020F0502020204030204"/>
              <a:ea typeface="等线" panose="02010600030101010101" pitchFamily="2" charset="-122"/>
            </a:endParaRPr>
          </a:p>
        </p:txBody>
      </p:sp>
      <p:sp>
        <p:nvSpPr>
          <p:cNvPr id="24" name="椭圆 23">
            <a:extLst>
              <a:ext uri="{FF2B5EF4-FFF2-40B4-BE49-F238E27FC236}">
                <a16:creationId xmlns:a16="http://schemas.microsoft.com/office/drawing/2014/main" id="{195AD068-CBCA-4EE0-8E70-63482DEF693E}"/>
              </a:ext>
            </a:extLst>
          </p:cNvPr>
          <p:cNvSpPr/>
          <p:nvPr/>
        </p:nvSpPr>
        <p:spPr>
          <a:xfrm>
            <a:off x="1568026" y="25612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3</a:t>
            </a:r>
            <a:endParaRPr lang="zh-CN" altLang="en-US" sz="1350" dirty="0">
              <a:solidFill>
                <a:prstClr val="white"/>
              </a:solidFill>
              <a:latin typeface="等线" panose="020F0502020204030204"/>
              <a:ea typeface="等线" panose="02010600030101010101" pitchFamily="2" charset="-122"/>
            </a:endParaRPr>
          </a:p>
        </p:txBody>
      </p:sp>
      <p:sp>
        <p:nvSpPr>
          <p:cNvPr id="25" name="椭圆 24">
            <a:extLst>
              <a:ext uri="{FF2B5EF4-FFF2-40B4-BE49-F238E27FC236}">
                <a16:creationId xmlns:a16="http://schemas.microsoft.com/office/drawing/2014/main" id="{E9442946-0152-49B0-9291-E996E09B4AFD}"/>
              </a:ext>
            </a:extLst>
          </p:cNvPr>
          <p:cNvSpPr/>
          <p:nvPr/>
        </p:nvSpPr>
        <p:spPr>
          <a:xfrm>
            <a:off x="1848092" y="25612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4</a:t>
            </a:r>
            <a:endParaRPr lang="zh-CN" altLang="en-US" sz="1350" dirty="0">
              <a:solidFill>
                <a:prstClr val="white"/>
              </a:solidFill>
              <a:latin typeface="等线" panose="020F0502020204030204"/>
              <a:ea typeface="等线" panose="02010600030101010101" pitchFamily="2" charset="-122"/>
            </a:endParaRPr>
          </a:p>
        </p:txBody>
      </p:sp>
      <p:sp>
        <p:nvSpPr>
          <p:cNvPr id="26" name="椭圆 25">
            <a:extLst>
              <a:ext uri="{FF2B5EF4-FFF2-40B4-BE49-F238E27FC236}">
                <a16:creationId xmlns:a16="http://schemas.microsoft.com/office/drawing/2014/main" id="{976A4666-545C-47C9-A03B-E6A40EA75126}"/>
              </a:ext>
            </a:extLst>
          </p:cNvPr>
          <p:cNvSpPr/>
          <p:nvPr/>
        </p:nvSpPr>
        <p:spPr>
          <a:xfrm>
            <a:off x="2128159" y="25612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5</a:t>
            </a:r>
            <a:endParaRPr lang="zh-CN" altLang="en-US" sz="1350" dirty="0">
              <a:solidFill>
                <a:prstClr val="white"/>
              </a:solidFill>
              <a:latin typeface="等线" panose="020F0502020204030204"/>
              <a:ea typeface="等线" panose="02010600030101010101" pitchFamily="2" charset="-122"/>
            </a:endParaRPr>
          </a:p>
        </p:txBody>
      </p:sp>
      <p:sp>
        <p:nvSpPr>
          <p:cNvPr id="27" name="椭圆 26">
            <a:extLst>
              <a:ext uri="{FF2B5EF4-FFF2-40B4-BE49-F238E27FC236}">
                <a16:creationId xmlns:a16="http://schemas.microsoft.com/office/drawing/2014/main" id="{AA936CCF-B6BF-463D-B8A6-2C2CA67131AE}"/>
              </a:ext>
            </a:extLst>
          </p:cNvPr>
          <p:cNvSpPr/>
          <p:nvPr/>
        </p:nvSpPr>
        <p:spPr>
          <a:xfrm>
            <a:off x="2408225" y="25612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6</a:t>
            </a:r>
            <a:endParaRPr lang="zh-CN" altLang="en-US" sz="1350" dirty="0">
              <a:solidFill>
                <a:prstClr val="white"/>
              </a:solidFill>
              <a:latin typeface="等线" panose="020F0502020204030204"/>
              <a:ea typeface="等线" panose="02010600030101010101" pitchFamily="2" charset="-122"/>
            </a:endParaRPr>
          </a:p>
        </p:txBody>
      </p:sp>
      <p:sp>
        <p:nvSpPr>
          <p:cNvPr id="28" name="椭圆 27">
            <a:extLst>
              <a:ext uri="{FF2B5EF4-FFF2-40B4-BE49-F238E27FC236}">
                <a16:creationId xmlns:a16="http://schemas.microsoft.com/office/drawing/2014/main" id="{50BFC885-68C2-42A5-88A0-03FA0B781C1E}"/>
              </a:ext>
            </a:extLst>
          </p:cNvPr>
          <p:cNvSpPr/>
          <p:nvPr/>
        </p:nvSpPr>
        <p:spPr>
          <a:xfrm>
            <a:off x="2688292" y="25612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7</a:t>
            </a:r>
            <a:endParaRPr lang="zh-CN" altLang="en-US" sz="1350" dirty="0">
              <a:solidFill>
                <a:prstClr val="white"/>
              </a:solidFill>
              <a:latin typeface="等线" panose="020F0502020204030204"/>
              <a:ea typeface="等线" panose="02010600030101010101" pitchFamily="2" charset="-122"/>
            </a:endParaRPr>
          </a:p>
        </p:txBody>
      </p:sp>
      <p:sp>
        <p:nvSpPr>
          <p:cNvPr id="29" name="椭圆 28">
            <a:extLst>
              <a:ext uri="{FF2B5EF4-FFF2-40B4-BE49-F238E27FC236}">
                <a16:creationId xmlns:a16="http://schemas.microsoft.com/office/drawing/2014/main" id="{F2E2E526-2FA9-45AE-AE45-8641D17E2E9F}"/>
              </a:ext>
            </a:extLst>
          </p:cNvPr>
          <p:cNvSpPr/>
          <p:nvPr/>
        </p:nvSpPr>
        <p:spPr>
          <a:xfrm>
            <a:off x="2968358" y="2561229"/>
            <a:ext cx="229866" cy="229866"/>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8</a:t>
            </a:r>
            <a:endParaRPr lang="zh-CN" altLang="en-US" sz="1350" dirty="0">
              <a:solidFill>
                <a:prstClr val="white"/>
              </a:solidFill>
              <a:latin typeface="等线" panose="020F0502020204030204"/>
              <a:ea typeface="等线" panose="02010600030101010101" pitchFamily="2" charset="-122"/>
            </a:endParaRPr>
          </a:p>
        </p:txBody>
      </p:sp>
      <p:sp>
        <p:nvSpPr>
          <p:cNvPr id="30" name="椭圆 29">
            <a:extLst>
              <a:ext uri="{FF2B5EF4-FFF2-40B4-BE49-F238E27FC236}">
                <a16:creationId xmlns:a16="http://schemas.microsoft.com/office/drawing/2014/main" id="{6AA9E6F8-A47B-4D81-ADE0-0E411A37F6AC}"/>
              </a:ext>
            </a:extLst>
          </p:cNvPr>
          <p:cNvSpPr/>
          <p:nvPr/>
        </p:nvSpPr>
        <p:spPr>
          <a:xfrm>
            <a:off x="3263665" y="25612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altLang="zh-CN" sz="1350" dirty="0">
                <a:solidFill>
                  <a:prstClr val="white"/>
                </a:solidFill>
                <a:latin typeface="等线" panose="020F0502020204030204"/>
                <a:ea typeface="等线" panose="02010600030101010101" pitchFamily="2" charset="-122"/>
              </a:rPr>
              <a:t>9</a:t>
            </a:r>
            <a:endParaRPr lang="zh-CN" altLang="en-US" sz="1350" dirty="0">
              <a:solidFill>
                <a:prstClr val="white"/>
              </a:solidFill>
              <a:latin typeface="等线" panose="020F0502020204030204"/>
              <a:ea typeface="等线" panose="02010600030101010101" pitchFamily="2" charset="-122"/>
            </a:endParaRPr>
          </a:p>
        </p:txBody>
      </p:sp>
      <p:sp>
        <p:nvSpPr>
          <p:cNvPr id="31" name="椭圆 30">
            <a:extLst>
              <a:ext uri="{FF2B5EF4-FFF2-40B4-BE49-F238E27FC236}">
                <a16:creationId xmlns:a16="http://schemas.microsoft.com/office/drawing/2014/main" id="{6458DC77-1FE3-4CA8-8E94-916469C54798}"/>
              </a:ext>
            </a:extLst>
          </p:cNvPr>
          <p:cNvSpPr/>
          <p:nvPr/>
        </p:nvSpPr>
        <p:spPr>
          <a:xfrm>
            <a:off x="3543731" y="25612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10</a:t>
            </a:r>
            <a:endParaRPr lang="zh-CN" altLang="en-US" sz="1200" dirty="0">
              <a:solidFill>
                <a:prstClr val="white"/>
              </a:solidFill>
              <a:latin typeface="等线" panose="020F0502020204030204"/>
              <a:ea typeface="等线" panose="02010600030101010101" pitchFamily="2" charset="-122"/>
            </a:endParaRPr>
          </a:p>
        </p:txBody>
      </p:sp>
      <p:sp>
        <p:nvSpPr>
          <p:cNvPr id="32" name="椭圆 31">
            <a:extLst>
              <a:ext uri="{FF2B5EF4-FFF2-40B4-BE49-F238E27FC236}">
                <a16:creationId xmlns:a16="http://schemas.microsoft.com/office/drawing/2014/main" id="{AB2F21FB-81C5-4C6F-A33E-98A9E1FF9D67}"/>
              </a:ext>
            </a:extLst>
          </p:cNvPr>
          <p:cNvSpPr/>
          <p:nvPr/>
        </p:nvSpPr>
        <p:spPr>
          <a:xfrm>
            <a:off x="3823798" y="25612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11</a:t>
            </a:r>
            <a:endParaRPr lang="zh-CN" altLang="en-US" sz="1200" dirty="0">
              <a:solidFill>
                <a:prstClr val="white"/>
              </a:solidFill>
              <a:latin typeface="等线" panose="020F0502020204030204"/>
              <a:ea typeface="等线" panose="02010600030101010101" pitchFamily="2" charset="-122"/>
            </a:endParaRPr>
          </a:p>
        </p:txBody>
      </p:sp>
      <p:sp>
        <p:nvSpPr>
          <p:cNvPr id="33" name="椭圆 32">
            <a:extLst>
              <a:ext uri="{FF2B5EF4-FFF2-40B4-BE49-F238E27FC236}">
                <a16:creationId xmlns:a16="http://schemas.microsoft.com/office/drawing/2014/main" id="{A01C17D8-5D3A-4DDD-A4D1-DD91A75A4248}"/>
              </a:ext>
            </a:extLst>
          </p:cNvPr>
          <p:cNvSpPr/>
          <p:nvPr/>
        </p:nvSpPr>
        <p:spPr>
          <a:xfrm>
            <a:off x="4103864" y="25612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12</a:t>
            </a:r>
            <a:endParaRPr lang="zh-CN" altLang="en-US" sz="1200" dirty="0">
              <a:solidFill>
                <a:prstClr val="white"/>
              </a:solidFill>
              <a:latin typeface="等线" panose="020F0502020204030204"/>
              <a:ea typeface="等线" panose="02010600030101010101" pitchFamily="2" charset="-122"/>
            </a:endParaRPr>
          </a:p>
        </p:txBody>
      </p:sp>
      <p:sp>
        <p:nvSpPr>
          <p:cNvPr id="34" name="椭圆 33">
            <a:extLst>
              <a:ext uri="{FF2B5EF4-FFF2-40B4-BE49-F238E27FC236}">
                <a16:creationId xmlns:a16="http://schemas.microsoft.com/office/drawing/2014/main" id="{459758C3-0E75-4D84-884A-DF4E13009BE3}"/>
              </a:ext>
            </a:extLst>
          </p:cNvPr>
          <p:cNvSpPr/>
          <p:nvPr/>
        </p:nvSpPr>
        <p:spPr>
          <a:xfrm>
            <a:off x="4383931" y="25612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13</a:t>
            </a:r>
            <a:endParaRPr lang="zh-CN" altLang="en-US" sz="1200" dirty="0">
              <a:solidFill>
                <a:prstClr val="white"/>
              </a:solidFill>
              <a:latin typeface="等线" panose="020F0502020204030204"/>
              <a:ea typeface="等线" panose="02010600030101010101" pitchFamily="2" charset="-122"/>
            </a:endParaRPr>
          </a:p>
        </p:txBody>
      </p:sp>
      <p:sp>
        <p:nvSpPr>
          <p:cNvPr id="35" name="椭圆 34">
            <a:extLst>
              <a:ext uri="{FF2B5EF4-FFF2-40B4-BE49-F238E27FC236}">
                <a16:creationId xmlns:a16="http://schemas.microsoft.com/office/drawing/2014/main" id="{C1EFDB12-F2B2-446B-A1AA-FB301CA99594}"/>
              </a:ext>
            </a:extLst>
          </p:cNvPr>
          <p:cNvSpPr/>
          <p:nvPr/>
        </p:nvSpPr>
        <p:spPr>
          <a:xfrm>
            <a:off x="4663997" y="25612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14</a:t>
            </a:r>
            <a:endParaRPr lang="zh-CN" altLang="en-US" sz="1200" dirty="0">
              <a:solidFill>
                <a:prstClr val="white"/>
              </a:solidFill>
              <a:latin typeface="等线" panose="020F0502020204030204"/>
              <a:ea typeface="等线" panose="02010600030101010101" pitchFamily="2" charset="-122"/>
            </a:endParaRPr>
          </a:p>
        </p:txBody>
      </p:sp>
      <p:sp>
        <p:nvSpPr>
          <p:cNvPr id="36" name="椭圆 35">
            <a:extLst>
              <a:ext uri="{FF2B5EF4-FFF2-40B4-BE49-F238E27FC236}">
                <a16:creationId xmlns:a16="http://schemas.microsoft.com/office/drawing/2014/main" id="{B6D868E8-D507-459B-9C64-579383187150}"/>
              </a:ext>
            </a:extLst>
          </p:cNvPr>
          <p:cNvSpPr/>
          <p:nvPr/>
        </p:nvSpPr>
        <p:spPr>
          <a:xfrm>
            <a:off x="4944064" y="2561229"/>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15</a:t>
            </a:r>
            <a:endParaRPr lang="zh-CN" altLang="en-US" sz="1200" dirty="0">
              <a:solidFill>
                <a:prstClr val="white"/>
              </a:solidFill>
              <a:latin typeface="等线" panose="020F0502020204030204"/>
              <a:ea typeface="等线" panose="02010600030101010101" pitchFamily="2" charset="-122"/>
            </a:endParaRPr>
          </a:p>
        </p:txBody>
      </p:sp>
      <p:cxnSp>
        <p:nvCxnSpPr>
          <p:cNvPr id="38" name="直接连接符 37">
            <a:extLst>
              <a:ext uri="{FF2B5EF4-FFF2-40B4-BE49-F238E27FC236}">
                <a16:creationId xmlns:a16="http://schemas.microsoft.com/office/drawing/2014/main" id="{0DC0709D-99C2-4A50-9821-C63E2EB5E580}"/>
              </a:ext>
            </a:extLst>
          </p:cNvPr>
          <p:cNvCxnSpPr>
            <a:stCxn id="6" idx="4"/>
            <a:endCxn id="22" idx="0"/>
          </p:cNvCxnSpPr>
          <p:nvPr/>
        </p:nvCxnSpPr>
        <p:spPr>
          <a:xfrm flipH="1">
            <a:off x="1122826" y="1205139"/>
            <a:ext cx="14284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BF6CD6-39E2-4F59-8F62-8C5DC49DCF32}"/>
              </a:ext>
            </a:extLst>
          </p:cNvPr>
          <p:cNvCxnSpPr>
            <a:stCxn id="7" idx="4"/>
            <a:endCxn id="22" idx="0"/>
          </p:cNvCxnSpPr>
          <p:nvPr/>
        </p:nvCxnSpPr>
        <p:spPr>
          <a:xfrm flipH="1">
            <a:off x="1122826" y="1205139"/>
            <a:ext cx="191544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15292B9-45E5-4694-A192-C02DC7ACF28E}"/>
              </a:ext>
            </a:extLst>
          </p:cNvPr>
          <p:cNvCxnSpPr>
            <a:stCxn id="8" idx="4"/>
            <a:endCxn id="22" idx="0"/>
          </p:cNvCxnSpPr>
          <p:nvPr/>
        </p:nvCxnSpPr>
        <p:spPr>
          <a:xfrm flipH="1">
            <a:off x="1122826" y="1205139"/>
            <a:ext cx="240239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FCD123D-282C-4997-8C46-16769BC58461}"/>
              </a:ext>
            </a:extLst>
          </p:cNvPr>
          <p:cNvCxnSpPr>
            <a:stCxn id="9" idx="4"/>
            <a:endCxn id="22" idx="0"/>
          </p:cNvCxnSpPr>
          <p:nvPr/>
        </p:nvCxnSpPr>
        <p:spPr>
          <a:xfrm flipH="1">
            <a:off x="1122826" y="1205139"/>
            <a:ext cx="28893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134397-BDB0-4D70-83D8-F0B13BAF0AD9}"/>
              </a:ext>
            </a:extLst>
          </p:cNvPr>
          <p:cNvCxnSpPr>
            <a:stCxn id="22" idx="0"/>
            <a:endCxn id="10" idx="4"/>
          </p:cNvCxnSpPr>
          <p:nvPr/>
        </p:nvCxnSpPr>
        <p:spPr>
          <a:xfrm flipV="1">
            <a:off x="1122826" y="1205139"/>
            <a:ext cx="337630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91CE673-2E8B-4EAB-8AD4-ABFD6156D2DE}"/>
              </a:ext>
            </a:extLst>
          </p:cNvPr>
          <p:cNvCxnSpPr>
            <a:stCxn id="22" idx="0"/>
            <a:endCxn id="11" idx="4"/>
          </p:cNvCxnSpPr>
          <p:nvPr/>
        </p:nvCxnSpPr>
        <p:spPr>
          <a:xfrm flipV="1">
            <a:off x="1122826" y="1205139"/>
            <a:ext cx="386326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553374D-DC43-45FC-9ABC-B4B096082E36}"/>
              </a:ext>
            </a:extLst>
          </p:cNvPr>
          <p:cNvCxnSpPr>
            <a:stCxn id="22" idx="0"/>
            <a:endCxn id="12" idx="4"/>
          </p:cNvCxnSpPr>
          <p:nvPr/>
        </p:nvCxnSpPr>
        <p:spPr>
          <a:xfrm flipV="1">
            <a:off x="1122826" y="1205139"/>
            <a:ext cx="435021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7490902-C6E9-44D9-9B64-B5A3FD5EE5CE}"/>
              </a:ext>
            </a:extLst>
          </p:cNvPr>
          <p:cNvCxnSpPr>
            <a:stCxn id="22" idx="0"/>
            <a:endCxn id="13" idx="4"/>
          </p:cNvCxnSpPr>
          <p:nvPr/>
        </p:nvCxnSpPr>
        <p:spPr>
          <a:xfrm flipV="1">
            <a:off x="1122826" y="1244083"/>
            <a:ext cx="5389056"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535B0D7-5DC5-4241-A051-7EF988B72C74}"/>
              </a:ext>
            </a:extLst>
          </p:cNvPr>
          <p:cNvCxnSpPr>
            <a:stCxn id="6" idx="4"/>
            <a:endCxn id="23" idx="0"/>
          </p:cNvCxnSpPr>
          <p:nvPr/>
        </p:nvCxnSpPr>
        <p:spPr>
          <a:xfrm flipH="1">
            <a:off x="1402892" y="1205139"/>
            <a:ext cx="11484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DB9886E-9F20-4567-A48D-829654C889E2}"/>
              </a:ext>
            </a:extLst>
          </p:cNvPr>
          <p:cNvCxnSpPr>
            <a:stCxn id="6" idx="4"/>
            <a:endCxn id="24" idx="0"/>
          </p:cNvCxnSpPr>
          <p:nvPr/>
        </p:nvCxnSpPr>
        <p:spPr>
          <a:xfrm flipH="1">
            <a:off x="1682959" y="1205139"/>
            <a:ext cx="8683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60A60B5B-5F3A-4FF0-B84F-71B95689522D}"/>
              </a:ext>
            </a:extLst>
          </p:cNvPr>
          <p:cNvCxnSpPr>
            <a:stCxn id="6" idx="4"/>
            <a:endCxn id="25" idx="0"/>
          </p:cNvCxnSpPr>
          <p:nvPr/>
        </p:nvCxnSpPr>
        <p:spPr>
          <a:xfrm flipH="1">
            <a:off x="1963025" y="1205139"/>
            <a:ext cx="58828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BF009B8A-E728-4561-8EBB-5C4370A5105C}"/>
              </a:ext>
            </a:extLst>
          </p:cNvPr>
          <p:cNvCxnSpPr>
            <a:stCxn id="6" idx="4"/>
            <a:endCxn id="26" idx="0"/>
          </p:cNvCxnSpPr>
          <p:nvPr/>
        </p:nvCxnSpPr>
        <p:spPr>
          <a:xfrm flipH="1">
            <a:off x="2243092" y="1205139"/>
            <a:ext cx="3082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65900B7-4C7F-4F80-98FC-39FC9FB6E480}"/>
              </a:ext>
            </a:extLst>
          </p:cNvPr>
          <p:cNvCxnSpPr>
            <a:stCxn id="6" idx="4"/>
            <a:endCxn id="27" idx="0"/>
          </p:cNvCxnSpPr>
          <p:nvPr/>
        </p:nvCxnSpPr>
        <p:spPr>
          <a:xfrm flipH="1">
            <a:off x="2523158" y="1205139"/>
            <a:ext cx="2815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FF8BF99-2DAA-4456-95D2-5C5221439EA7}"/>
              </a:ext>
            </a:extLst>
          </p:cNvPr>
          <p:cNvCxnSpPr>
            <a:stCxn id="6" idx="4"/>
            <a:endCxn id="28" idx="0"/>
          </p:cNvCxnSpPr>
          <p:nvPr/>
        </p:nvCxnSpPr>
        <p:spPr>
          <a:xfrm>
            <a:off x="2551312" y="1205139"/>
            <a:ext cx="25191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DA290B5-71AE-4FD6-BB1B-4C0BAFC8C647}"/>
              </a:ext>
            </a:extLst>
          </p:cNvPr>
          <p:cNvCxnSpPr>
            <a:stCxn id="6" idx="4"/>
            <a:endCxn id="29" idx="0"/>
          </p:cNvCxnSpPr>
          <p:nvPr/>
        </p:nvCxnSpPr>
        <p:spPr>
          <a:xfrm>
            <a:off x="2551312" y="1205139"/>
            <a:ext cx="53198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6372218D-878C-4C21-B19F-DE073C8F8CC4}"/>
              </a:ext>
            </a:extLst>
          </p:cNvPr>
          <p:cNvCxnSpPr>
            <a:stCxn id="6" idx="4"/>
            <a:endCxn id="30" idx="0"/>
          </p:cNvCxnSpPr>
          <p:nvPr/>
        </p:nvCxnSpPr>
        <p:spPr>
          <a:xfrm>
            <a:off x="2551312" y="1205139"/>
            <a:ext cx="8272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77E3BB0-6E8A-4975-BEAC-644F03A45D17}"/>
              </a:ext>
            </a:extLst>
          </p:cNvPr>
          <p:cNvCxnSpPr>
            <a:stCxn id="6" idx="4"/>
            <a:endCxn id="31" idx="0"/>
          </p:cNvCxnSpPr>
          <p:nvPr/>
        </p:nvCxnSpPr>
        <p:spPr>
          <a:xfrm>
            <a:off x="2551312" y="1205139"/>
            <a:ext cx="11073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7C80BCE-3017-41D1-BA02-16EAF21DBD55}"/>
              </a:ext>
            </a:extLst>
          </p:cNvPr>
          <p:cNvCxnSpPr>
            <a:stCxn id="6" idx="4"/>
            <a:endCxn id="32" idx="0"/>
          </p:cNvCxnSpPr>
          <p:nvPr/>
        </p:nvCxnSpPr>
        <p:spPr>
          <a:xfrm>
            <a:off x="2551312" y="1205139"/>
            <a:ext cx="138741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BA8C09B-EB4C-4884-AC11-341DDC122ACD}"/>
              </a:ext>
            </a:extLst>
          </p:cNvPr>
          <p:cNvCxnSpPr>
            <a:stCxn id="6" idx="4"/>
            <a:endCxn id="33" idx="0"/>
          </p:cNvCxnSpPr>
          <p:nvPr/>
        </p:nvCxnSpPr>
        <p:spPr>
          <a:xfrm>
            <a:off x="2551312" y="1205139"/>
            <a:ext cx="16674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36F8D2F-DAE2-4C57-9129-AD0C4B87CF45}"/>
              </a:ext>
            </a:extLst>
          </p:cNvPr>
          <p:cNvCxnSpPr>
            <a:stCxn id="6" idx="4"/>
            <a:endCxn id="34" idx="0"/>
          </p:cNvCxnSpPr>
          <p:nvPr/>
        </p:nvCxnSpPr>
        <p:spPr>
          <a:xfrm>
            <a:off x="2551312" y="1205139"/>
            <a:ext cx="194755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6986DD7-7C2D-488E-AD8E-489D2B52F132}"/>
              </a:ext>
            </a:extLst>
          </p:cNvPr>
          <p:cNvCxnSpPr>
            <a:stCxn id="6" idx="4"/>
            <a:endCxn id="35" idx="0"/>
          </p:cNvCxnSpPr>
          <p:nvPr/>
        </p:nvCxnSpPr>
        <p:spPr>
          <a:xfrm>
            <a:off x="2551312" y="1205139"/>
            <a:ext cx="222761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C2887E7-7EFD-4B6C-B4C8-C22F94CFA2E0}"/>
              </a:ext>
            </a:extLst>
          </p:cNvPr>
          <p:cNvCxnSpPr>
            <a:stCxn id="6" idx="4"/>
            <a:endCxn id="36" idx="0"/>
          </p:cNvCxnSpPr>
          <p:nvPr/>
        </p:nvCxnSpPr>
        <p:spPr>
          <a:xfrm>
            <a:off x="2551312" y="1205139"/>
            <a:ext cx="250768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3F60E64-BF16-424A-9E5C-D210DE52902A}"/>
              </a:ext>
            </a:extLst>
          </p:cNvPr>
          <p:cNvCxnSpPr>
            <a:cxnSpLocks/>
            <a:stCxn id="6" idx="4"/>
            <a:endCxn id="1052" idx="0"/>
          </p:cNvCxnSpPr>
          <p:nvPr/>
        </p:nvCxnSpPr>
        <p:spPr>
          <a:xfrm>
            <a:off x="2551312" y="1205139"/>
            <a:ext cx="362110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3DE0B27B-9F41-4906-950D-4D17D1BD74BD}"/>
              </a:ext>
            </a:extLst>
          </p:cNvPr>
          <p:cNvCxnSpPr>
            <a:stCxn id="7" idx="4"/>
            <a:endCxn id="23" idx="0"/>
          </p:cNvCxnSpPr>
          <p:nvPr/>
        </p:nvCxnSpPr>
        <p:spPr>
          <a:xfrm flipH="1">
            <a:off x="1402892" y="1205139"/>
            <a:ext cx="163537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7F3901D0-3AC8-4484-A687-C7CA125FE2CE}"/>
              </a:ext>
            </a:extLst>
          </p:cNvPr>
          <p:cNvCxnSpPr>
            <a:stCxn id="7" idx="4"/>
            <a:endCxn id="24" idx="0"/>
          </p:cNvCxnSpPr>
          <p:nvPr/>
        </p:nvCxnSpPr>
        <p:spPr>
          <a:xfrm flipH="1">
            <a:off x="1682959" y="1205139"/>
            <a:ext cx="135530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6399FEB-46D6-4704-93CA-8801F4015349}"/>
              </a:ext>
            </a:extLst>
          </p:cNvPr>
          <p:cNvCxnSpPr>
            <a:stCxn id="7" idx="4"/>
            <a:endCxn id="25" idx="0"/>
          </p:cNvCxnSpPr>
          <p:nvPr/>
        </p:nvCxnSpPr>
        <p:spPr>
          <a:xfrm flipH="1">
            <a:off x="1963025" y="1205139"/>
            <a:ext cx="107524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351FA1D-B3D9-4991-8689-2006F726E500}"/>
              </a:ext>
            </a:extLst>
          </p:cNvPr>
          <p:cNvCxnSpPr>
            <a:stCxn id="7" idx="4"/>
            <a:endCxn id="26" idx="0"/>
          </p:cNvCxnSpPr>
          <p:nvPr/>
        </p:nvCxnSpPr>
        <p:spPr>
          <a:xfrm flipH="1">
            <a:off x="2243092" y="1205139"/>
            <a:ext cx="79517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EF0BFA2E-5684-4A16-BF89-3F515DA32D0D}"/>
              </a:ext>
            </a:extLst>
          </p:cNvPr>
          <p:cNvCxnSpPr>
            <a:stCxn id="7" idx="4"/>
            <a:endCxn id="27" idx="0"/>
          </p:cNvCxnSpPr>
          <p:nvPr/>
        </p:nvCxnSpPr>
        <p:spPr>
          <a:xfrm flipH="1">
            <a:off x="2523158" y="1205139"/>
            <a:ext cx="51510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B30CA7C-3095-4472-9034-E3BA2FE8408C}"/>
              </a:ext>
            </a:extLst>
          </p:cNvPr>
          <p:cNvCxnSpPr>
            <a:stCxn id="7" idx="4"/>
            <a:endCxn id="28" idx="0"/>
          </p:cNvCxnSpPr>
          <p:nvPr/>
        </p:nvCxnSpPr>
        <p:spPr>
          <a:xfrm flipH="1">
            <a:off x="2803225" y="1205139"/>
            <a:ext cx="23504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C729137-57A8-48D9-93C0-756AE6DCE104}"/>
              </a:ext>
            </a:extLst>
          </p:cNvPr>
          <p:cNvCxnSpPr>
            <a:stCxn id="7" idx="4"/>
            <a:endCxn id="29" idx="0"/>
          </p:cNvCxnSpPr>
          <p:nvPr/>
        </p:nvCxnSpPr>
        <p:spPr>
          <a:xfrm>
            <a:off x="3038267" y="1205139"/>
            <a:ext cx="4502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56577AF0-BFCE-4F38-99AA-F07C8F6F9A45}"/>
              </a:ext>
            </a:extLst>
          </p:cNvPr>
          <p:cNvCxnSpPr>
            <a:stCxn id="7" idx="4"/>
            <a:endCxn id="30" idx="0"/>
          </p:cNvCxnSpPr>
          <p:nvPr/>
        </p:nvCxnSpPr>
        <p:spPr>
          <a:xfrm>
            <a:off x="3038267" y="1205139"/>
            <a:ext cx="34033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96235BA-A311-424F-A7EB-16A2FD05229E}"/>
              </a:ext>
            </a:extLst>
          </p:cNvPr>
          <p:cNvCxnSpPr>
            <a:stCxn id="7" idx="4"/>
            <a:endCxn id="31" idx="0"/>
          </p:cNvCxnSpPr>
          <p:nvPr/>
        </p:nvCxnSpPr>
        <p:spPr>
          <a:xfrm>
            <a:off x="3038267" y="1205139"/>
            <a:ext cx="62039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8395D40F-5E2A-47C5-9378-1A1D10DABD92}"/>
              </a:ext>
            </a:extLst>
          </p:cNvPr>
          <p:cNvCxnSpPr>
            <a:stCxn id="7" idx="4"/>
            <a:endCxn id="32" idx="0"/>
          </p:cNvCxnSpPr>
          <p:nvPr/>
        </p:nvCxnSpPr>
        <p:spPr>
          <a:xfrm>
            <a:off x="3038267" y="1205139"/>
            <a:ext cx="90046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39847DD4-2817-4FD4-B93F-E9313C948027}"/>
              </a:ext>
            </a:extLst>
          </p:cNvPr>
          <p:cNvCxnSpPr>
            <a:stCxn id="7" idx="4"/>
            <a:endCxn id="33" idx="0"/>
          </p:cNvCxnSpPr>
          <p:nvPr/>
        </p:nvCxnSpPr>
        <p:spPr>
          <a:xfrm>
            <a:off x="3038267" y="1205139"/>
            <a:ext cx="118053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4F0CBD97-9A26-47E7-B603-CC978F937AAB}"/>
              </a:ext>
            </a:extLst>
          </p:cNvPr>
          <p:cNvCxnSpPr>
            <a:stCxn id="7" idx="4"/>
            <a:endCxn id="34" idx="0"/>
          </p:cNvCxnSpPr>
          <p:nvPr/>
        </p:nvCxnSpPr>
        <p:spPr>
          <a:xfrm>
            <a:off x="3038267" y="1205139"/>
            <a:ext cx="146059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DF6978F-DB33-458D-AC9D-BB7F992C5D7E}"/>
              </a:ext>
            </a:extLst>
          </p:cNvPr>
          <p:cNvCxnSpPr>
            <a:stCxn id="7" idx="4"/>
            <a:endCxn id="35" idx="0"/>
          </p:cNvCxnSpPr>
          <p:nvPr/>
        </p:nvCxnSpPr>
        <p:spPr>
          <a:xfrm>
            <a:off x="3038267" y="1205139"/>
            <a:ext cx="174066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78462246-D930-4B97-9552-D2125D130404}"/>
              </a:ext>
            </a:extLst>
          </p:cNvPr>
          <p:cNvCxnSpPr>
            <a:stCxn id="7" idx="4"/>
            <a:endCxn id="36" idx="0"/>
          </p:cNvCxnSpPr>
          <p:nvPr/>
        </p:nvCxnSpPr>
        <p:spPr>
          <a:xfrm>
            <a:off x="3038267" y="1205139"/>
            <a:ext cx="202073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EAD6EDB-2C25-4D14-90C0-887BB6BEF379}"/>
              </a:ext>
            </a:extLst>
          </p:cNvPr>
          <p:cNvCxnSpPr>
            <a:cxnSpLocks/>
            <a:stCxn id="7" idx="4"/>
            <a:endCxn id="1052" idx="0"/>
          </p:cNvCxnSpPr>
          <p:nvPr/>
        </p:nvCxnSpPr>
        <p:spPr>
          <a:xfrm>
            <a:off x="3038268" y="1205139"/>
            <a:ext cx="313414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B9AA34C9-BBE9-4CB9-A97D-67E9207BBB40}"/>
              </a:ext>
            </a:extLst>
          </p:cNvPr>
          <p:cNvCxnSpPr>
            <a:stCxn id="8" idx="4"/>
            <a:endCxn id="23" idx="0"/>
          </p:cNvCxnSpPr>
          <p:nvPr/>
        </p:nvCxnSpPr>
        <p:spPr>
          <a:xfrm flipH="1">
            <a:off x="1402892" y="1205139"/>
            <a:ext cx="212233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5C2D71A-DE9E-4977-ABA9-DD34DDBF80A2}"/>
              </a:ext>
            </a:extLst>
          </p:cNvPr>
          <p:cNvCxnSpPr>
            <a:stCxn id="8" idx="4"/>
            <a:endCxn id="24" idx="0"/>
          </p:cNvCxnSpPr>
          <p:nvPr/>
        </p:nvCxnSpPr>
        <p:spPr>
          <a:xfrm flipH="1">
            <a:off x="1682959" y="1205139"/>
            <a:ext cx="184226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5417BE4-3488-40B1-B275-F16F65A9B4DF}"/>
              </a:ext>
            </a:extLst>
          </p:cNvPr>
          <p:cNvCxnSpPr>
            <a:stCxn id="8" idx="4"/>
            <a:endCxn id="25" idx="0"/>
          </p:cNvCxnSpPr>
          <p:nvPr/>
        </p:nvCxnSpPr>
        <p:spPr>
          <a:xfrm flipH="1">
            <a:off x="1963025" y="1205139"/>
            <a:ext cx="156219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DCA5FB6E-200F-4B53-B7DA-B10708DC6917}"/>
              </a:ext>
            </a:extLst>
          </p:cNvPr>
          <p:cNvCxnSpPr>
            <a:stCxn id="8" idx="4"/>
            <a:endCxn id="26" idx="0"/>
          </p:cNvCxnSpPr>
          <p:nvPr/>
        </p:nvCxnSpPr>
        <p:spPr>
          <a:xfrm flipH="1">
            <a:off x="2243092" y="1205139"/>
            <a:ext cx="128213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1889E59A-7ADB-4F79-A0D0-8BEEC88E1493}"/>
              </a:ext>
            </a:extLst>
          </p:cNvPr>
          <p:cNvCxnSpPr>
            <a:stCxn id="8" idx="4"/>
            <a:endCxn id="27" idx="0"/>
          </p:cNvCxnSpPr>
          <p:nvPr/>
        </p:nvCxnSpPr>
        <p:spPr>
          <a:xfrm flipH="1">
            <a:off x="2523158" y="1205139"/>
            <a:ext cx="100206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6C789C1C-5362-4689-A84F-A062AC4C2C3E}"/>
              </a:ext>
            </a:extLst>
          </p:cNvPr>
          <p:cNvCxnSpPr>
            <a:stCxn id="8" idx="4"/>
            <a:endCxn id="28" idx="0"/>
          </p:cNvCxnSpPr>
          <p:nvPr/>
        </p:nvCxnSpPr>
        <p:spPr>
          <a:xfrm flipH="1">
            <a:off x="2803225" y="1205139"/>
            <a:ext cx="72199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28FD6D1-5064-451B-AEEF-0A98E8EBE7C5}"/>
              </a:ext>
            </a:extLst>
          </p:cNvPr>
          <p:cNvCxnSpPr>
            <a:stCxn id="8" idx="4"/>
            <a:endCxn id="29" idx="0"/>
          </p:cNvCxnSpPr>
          <p:nvPr/>
        </p:nvCxnSpPr>
        <p:spPr>
          <a:xfrm flipH="1">
            <a:off x="3083291" y="1205139"/>
            <a:ext cx="44193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F7CF57CC-93CA-41C2-8F94-FB215BBB29E0}"/>
              </a:ext>
            </a:extLst>
          </p:cNvPr>
          <p:cNvCxnSpPr>
            <a:stCxn id="8" idx="4"/>
            <a:endCxn id="30" idx="0"/>
          </p:cNvCxnSpPr>
          <p:nvPr/>
        </p:nvCxnSpPr>
        <p:spPr>
          <a:xfrm flipH="1">
            <a:off x="3378598" y="1205139"/>
            <a:ext cx="14662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9926459-1558-4890-BB7A-90B0C56EAB14}"/>
              </a:ext>
            </a:extLst>
          </p:cNvPr>
          <p:cNvCxnSpPr>
            <a:stCxn id="8" idx="4"/>
            <a:endCxn id="31" idx="0"/>
          </p:cNvCxnSpPr>
          <p:nvPr/>
        </p:nvCxnSpPr>
        <p:spPr>
          <a:xfrm>
            <a:off x="3525223" y="1205139"/>
            <a:ext cx="13344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1423753-3C12-43CA-8DE9-0169D09FFBB5}"/>
              </a:ext>
            </a:extLst>
          </p:cNvPr>
          <p:cNvCxnSpPr>
            <a:stCxn id="8" idx="4"/>
            <a:endCxn id="32" idx="0"/>
          </p:cNvCxnSpPr>
          <p:nvPr/>
        </p:nvCxnSpPr>
        <p:spPr>
          <a:xfrm>
            <a:off x="3525223" y="1205139"/>
            <a:ext cx="41350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B3CF56B1-FE2A-4F5A-A39F-8CA895D4E5F2}"/>
              </a:ext>
            </a:extLst>
          </p:cNvPr>
          <p:cNvCxnSpPr>
            <a:stCxn id="8" idx="4"/>
            <a:endCxn id="33" idx="0"/>
          </p:cNvCxnSpPr>
          <p:nvPr/>
        </p:nvCxnSpPr>
        <p:spPr>
          <a:xfrm>
            <a:off x="3525223" y="1205139"/>
            <a:ext cx="69357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132430B2-F8E7-4C10-8974-42C87B5A757D}"/>
              </a:ext>
            </a:extLst>
          </p:cNvPr>
          <p:cNvCxnSpPr>
            <a:stCxn id="8" idx="4"/>
            <a:endCxn id="34" idx="0"/>
          </p:cNvCxnSpPr>
          <p:nvPr/>
        </p:nvCxnSpPr>
        <p:spPr>
          <a:xfrm>
            <a:off x="3525223" y="1205139"/>
            <a:ext cx="97364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BB46D20D-4653-427E-902F-ED50827C2E11}"/>
              </a:ext>
            </a:extLst>
          </p:cNvPr>
          <p:cNvCxnSpPr>
            <a:stCxn id="8" idx="4"/>
            <a:endCxn id="35" idx="0"/>
          </p:cNvCxnSpPr>
          <p:nvPr/>
        </p:nvCxnSpPr>
        <p:spPr>
          <a:xfrm>
            <a:off x="3525223" y="1205139"/>
            <a:ext cx="125370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070FB696-F2BE-478F-A00E-590B6F44D0AA}"/>
              </a:ext>
            </a:extLst>
          </p:cNvPr>
          <p:cNvCxnSpPr>
            <a:stCxn id="8" idx="4"/>
            <a:endCxn id="36" idx="0"/>
          </p:cNvCxnSpPr>
          <p:nvPr/>
        </p:nvCxnSpPr>
        <p:spPr>
          <a:xfrm>
            <a:off x="3525223" y="1205139"/>
            <a:ext cx="153377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698503D-48EF-44D6-8CF0-425D3A8F3D3C}"/>
              </a:ext>
            </a:extLst>
          </p:cNvPr>
          <p:cNvCxnSpPr>
            <a:cxnSpLocks/>
            <a:stCxn id="8" idx="4"/>
            <a:endCxn id="1052" idx="0"/>
          </p:cNvCxnSpPr>
          <p:nvPr/>
        </p:nvCxnSpPr>
        <p:spPr>
          <a:xfrm>
            <a:off x="3525223" y="1205139"/>
            <a:ext cx="264719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9C661D5E-90F5-4C35-B043-1EB5433BE343}"/>
              </a:ext>
            </a:extLst>
          </p:cNvPr>
          <p:cNvCxnSpPr>
            <a:stCxn id="9" idx="4"/>
            <a:endCxn id="23" idx="0"/>
          </p:cNvCxnSpPr>
          <p:nvPr/>
        </p:nvCxnSpPr>
        <p:spPr>
          <a:xfrm flipH="1">
            <a:off x="1402892" y="1205139"/>
            <a:ext cx="26092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400BD3E7-D155-42E1-A5B3-BA52C0C1EF1A}"/>
              </a:ext>
            </a:extLst>
          </p:cNvPr>
          <p:cNvCxnSpPr>
            <a:stCxn id="9" idx="4"/>
            <a:endCxn id="24" idx="0"/>
          </p:cNvCxnSpPr>
          <p:nvPr/>
        </p:nvCxnSpPr>
        <p:spPr>
          <a:xfrm flipH="1">
            <a:off x="1682959" y="1205139"/>
            <a:ext cx="23292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08A8FE3B-8C97-40FB-9FF1-DC80872DAD9E}"/>
              </a:ext>
            </a:extLst>
          </p:cNvPr>
          <p:cNvCxnSpPr>
            <a:stCxn id="9" idx="4"/>
            <a:endCxn id="25" idx="0"/>
          </p:cNvCxnSpPr>
          <p:nvPr/>
        </p:nvCxnSpPr>
        <p:spPr>
          <a:xfrm flipH="1">
            <a:off x="1963025" y="1205139"/>
            <a:ext cx="20491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9FF6E69-AE2A-4E5D-91FC-228CDA57619D}"/>
              </a:ext>
            </a:extLst>
          </p:cNvPr>
          <p:cNvCxnSpPr>
            <a:stCxn id="9" idx="4"/>
            <a:endCxn id="26" idx="0"/>
          </p:cNvCxnSpPr>
          <p:nvPr/>
        </p:nvCxnSpPr>
        <p:spPr>
          <a:xfrm flipH="1">
            <a:off x="2243092" y="1205139"/>
            <a:ext cx="176908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59BE552B-155C-4AC0-BD57-2B89E62169DE}"/>
              </a:ext>
            </a:extLst>
          </p:cNvPr>
          <p:cNvCxnSpPr>
            <a:stCxn id="9" idx="4"/>
            <a:endCxn id="27" idx="0"/>
          </p:cNvCxnSpPr>
          <p:nvPr/>
        </p:nvCxnSpPr>
        <p:spPr>
          <a:xfrm flipH="1">
            <a:off x="2523158" y="1205139"/>
            <a:ext cx="14890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333D3EAA-678F-45A9-B17E-DF16EECE1ADB}"/>
              </a:ext>
            </a:extLst>
          </p:cNvPr>
          <p:cNvCxnSpPr>
            <a:stCxn id="9" idx="4"/>
            <a:endCxn id="28" idx="0"/>
          </p:cNvCxnSpPr>
          <p:nvPr/>
        </p:nvCxnSpPr>
        <p:spPr>
          <a:xfrm flipH="1">
            <a:off x="2803225" y="1205139"/>
            <a:ext cx="120895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7203FEF2-835A-4334-9EE0-92B4FA278375}"/>
              </a:ext>
            </a:extLst>
          </p:cNvPr>
          <p:cNvCxnSpPr>
            <a:stCxn id="9" idx="4"/>
            <a:endCxn id="29" idx="0"/>
          </p:cNvCxnSpPr>
          <p:nvPr/>
        </p:nvCxnSpPr>
        <p:spPr>
          <a:xfrm flipH="1">
            <a:off x="3083291" y="1205139"/>
            <a:ext cx="92888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B7CE6A84-2398-4937-9FEA-DAD242EFB5C8}"/>
              </a:ext>
            </a:extLst>
          </p:cNvPr>
          <p:cNvCxnSpPr>
            <a:stCxn id="9" idx="4"/>
            <a:endCxn id="30" idx="0"/>
          </p:cNvCxnSpPr>
          <p:nvPr/>
        </p:nvCxnSpPr>
        <p:spPr>
          <a:xfrm flipH="1">
            <a:off x="3378598" y="1205139"/>
            <a:ext cx="63358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F7DE4D2F-5B41-40BB-8CB8-C58539FD8DBC}"/>
              </a:ext>
            </a:extLst>
          </p:cNvPr>
          <p:cNvCxnSpPr>
            <a:stCxn id="9" idx="4"/>
            <a:endCxn id="31" idx="0"/>
          </p:cNvCxnSpPr>
          <p:nvPr/>
        </p:nvCxnSpPr>
        <p:spPr>
          <a:xfrm flipH="1">
            <a:off x="3658664" y="1205139"/>
            <a:ext cx="35351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2E56F7FC-9731-4843-BEC5-C08FF1A49A0F}"/>
              </a:ext>
            </a:extLst>
          </p:cNvPr>
          <p:cNvCxnSpPr>
            <a:stCxn id="9" idx="4"/>
            <a:endCxn id="32" idx="0"/>
          </p:cNvCxnSpPr>
          <p:nvPr/>
        </p:nvCxnSpPr>
        <p:spPr>
          <a:xfrm flipH="1">
            <a:off x="3938731" y="1205139"/>
            <a:ext cx="7344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16C3EEB-F65D-450D-911A-E90F9334FF06}"/>
              </a:ext>
            </a:extLst>
          </p:cNvPr>
          <p:cNvCxnSpPr>
            <a:stCxn id="9" idx="4"/>
            <a:endCxn id="33" idx="0"/>
          </p:cNvCxnSpPr>
          <p:nvPr/>
        </p:nvCxnSpPr>
        <p:spPr>
          <a:xfrm>
            <a:off x="4012178" y="1205139"/>
            <a:ext cx="20661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33277CF0-D7C2-4E34-9D24-8EC9BCF10244}"/>
              </a:ext>
            </a:extLst>
          </p:cNvPr>
          <p:cNvCxnSpPr>
            <a:stCxn id="9" idx="4"/>
            <a:endCxn id="34" idx="0"/>
          </p:cNvCxnSpPr>
          <p:nvPr/>
        </p:nvCxnSpPr>
        <p:spPr>
          <a:xfrm>
            <a:off x="4012178" y="1205139"/>
            <a:ext cx="4866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F571F729-7EF9-4ABC-A5D6-775D83D19844}"/>
              </a:ext>
            </a:extLst>
          </p:cNvPr>
          <p:cNvCxnSpPr>
            <a:stCxn id="9" idx="4"/>
            <a:endCxn id="35" idx="0"/>
          </p:cNvCxnSpPr>
          <p:nvPr/>
        </p:nvCxnSpPr>
        <p:spPr>
          <a:xfrm>
            <a:off x="4012178" y="1205139"/>
            <a:ext cx="76675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115DF01F-7836-4924-BFF2-7D68F8ECEFE6}"/>
              </a:ext>
            </a:extLst>
          </p:cNvPr>
          <p:cNvCxnSpPr>
            <a:stCxn id="9" idx="4"/>
            <a:endCxn id="36" idx="0"/>
          </p:cNvCxnSpPr>
          <p:nvPr/>
        </p:nvCxnSpPr>
        <p:spPr>
          <a:xfrm>
            <a:off x="4012178" y="1205139"/>
            <a:ext cx="104681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509E9FCE-2010-45FD-A225-ACC75C0AD887}"/>
              </a:ext>
            </a:extLst>
          </p:cNvPr>
          <p:cNvCxnSpPr>
            <a:cxnSpLocks/>
            <a:stCxn id="9" idx="4"/>
            <a:endCxn id="1052" idx="0"/>
          </p:cNvCxnSpPr>
          <p:nvPr/>
        </p:nvCxnSpPr>
        <p:spPr>
          <a:xfrm>
            <a:off x="4012179" y="1205139"/>
            <a:ext cx="21602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B1CAC8B0-A501-4156-8CA6-AD31FD933225}"/>
              </a:ext>
            </a:extLst>
          </p:cNvPr>
          <p:cNvCxnSpPr>
            <a:stCxn id="10" idx="4"/>
            <a:endCxn id="23" idx="0"/>
          </p:cNvCxnSpPr>
          <p:nvPr/>
        </p:nvCxnSpPr>
        <p:spPr>
          <a:xfrm flipH="1">
            <a:off x="1402892" y="1205139"/>
            <a:ext cx="309624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473124C4-240E-4D88-91C5-67DE9F2AD234}"/>
              </a:ext>
            </a:extLst>
          </p:cNvPr>
          <p:cNvCxnSpPr>
            <a:stCxn id="10" idx="4"/>
            <a:endCxn id="24" idx="0"/>
          </p:cNvCxnSpPr>
          <p:nvPr/>
        </p:nvCxnSpPr>
        <p:spPr>
          <a:xfrm flipH="1">
            <a:off x="1682959" y="1205139"/>
            <a:ext cx="281617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AFA936A0-2665-4656-B134-BF6C543BCB59}"/>
              </a:ext>
            </a:extLst>
          </p:cNvPr>
          <p:cNvCxnSpPr>
            <a:stCxn id="10" idx="4"/>
            <a:endCxn id="25" idx="0"/>
          </p:cNvCxnSpPr>
          <p:nvPr/>
        </p:nvCxnSpPr>
        <p:spPr>
          <a:xfrm flipH="1">
            <a:off x="1963025" y="1205139"/>
            <a:ext cx="253610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5F60731-820F-4720-84CD-1A0CEECCD5DD}"/>
              </a:ext>
            </a:extLst>
          </p:cNvPr>
          <p:cNvCxnSpPr>
            <a:stCxn id="10" idx="4"/>
            <a:endCxn id="26" idx="0"/>
          </p:cNvCxnSpPr>
          <p:nvPr/>
        </p:nvCxnSpPr>
        <p:spPr>
          <a:xfrm flipH="1">
            <a:off x="2243092" y="1205139"/>
            <a:ext cx="225604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AE6BEFD3-B220-442D-BF35-6D3DE64990EC}"/>
              </a:ext>
            </a:extLst>
          </p:cNvPr>
          <p:cNvCxnSpPr>
            <a:stCxn id="10" idx="4"/>
            <a:endCxn id="27" idx="0"/>
          </p:cNvCxnSpPr>
          <p:nvPr/>
        </p:nvCxnSpPr>
        <p:spPr>
          <a:xfrm flipH="1">
            <a:off x="2523158" y="1205139"/>
            <a:ext cx="197597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21EAB7C1-0A0E-4E1A-B8FB-B80AE1FE268C}"/>
              </a:ext>
            </a:extLst>
          </p:cNvPr>
          <p:cNvCxnSpPr>
            <a:stCxn id="10" idx="4"/>
            <a:endCxn id="28" idx="0"/>
          </p:cNvCxnSpPr>
          <p:nvPr/>
        </p:nvCxnSpPr>
        <p:spPr>
          <a:xfrm flipH="1">
            <a:off x="2803225" y="1205139"/>
            <a:ext cx="169590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D853737-0727-4187-AABD-349475FCF98D}"/>
              </a:ext>
            </a:extLst>
          </p:cNvPr>
          <p:cNvCxnSpPr>
            <a:stCxn id="10" idx="4"/>
            <a:endCxn id="29" idx="0"/>
          </p:cNvCxnSpPr>
          <p:nvPr/>
        </p:nvCxnSpPr>
        <p:spPr>
          <a:xfrm flipH="1">
            <a:off x="3083291" y="1205139"/>
            <a:ext cx="141584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B25CD2DB-EFFA-42A6-8C1E-AE2F1EB1A4A5}"/>
              </a:ext>
            </a:extLst>
          </p:cNvPr>
          <p:cNvCxnSpPr>
            <a:stCxn id="10" idx="4"/>
            <a:endCxn id="30" idx="0"/>
          </p:cNvCxnSpPr>
          <p:nvPr/>
        </p:nvCxnSpPr>
        <p:spPr>
          <a:xfrm flipH="1">
            <a:off x="3378598" y="1205139"/>
            <a:ext cx="11205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60C95AC6-1CFD-43C7-9EF5-5E02CE1D7415}"/>
              </a:ext>
            </a:extLst>
          </p:cNvPr>
          <p:cNvCxnSpPr>
            <a:stCxn id="10" idx="4"/>
            <a:endCxn id="31" idx="0"/>
          </p:cNvCxnSpPr>
          <p:nvPr/>
        </p:nvCxnSpPr>
        <p:spPr>
          <a:xfrm flipH="1">
            <a:off x="3658664" y="1205139"/>
            <a:ext cx="84047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9DCFA7D4-D67F-49EB-98B2-5D95E4D2A68A}"/>
              </a:ext>
            </a:extLst>
          </p:cNvPr>
          <p:cNvCxnSpPr>
            <a:stCxn id="10" idx="4"/>
            <a:endCxn id="32" idx="0"/>
          </p:cNvCxnSpPr>
          <p:nvPr/>
        </p:nvCxnSpPr>
        <p:spPr>
          <a:xfrm flipH="1">
            <a:off x="3938731" y="1205139"/>
            <a:ext cx="56040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0AEC35F7-AB3F-4FE9-BBDB-56B78D208CFC}"/>
              </a:ext>
            </a:extLst>
          </p:cNvPr>
          <p:cNvCxnSpPr>
            <a:stCxn id="10" idx="4"/>
            <a:endCxn id="33" idx="0"/>
          </p:cNvCxnSpPr>
          <p:nvPr/>
        </p:nvCxnSpPr>
        <p:spPr>
          <a:xfrm flipH="1">
            <a:off x="4218797" y="1205139"/>
            <a:ext cx="28033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EC82D186-EA24-4630-BD2A-3DE6B07AC64D}"/>
              </a:ext>
            </a:extLst>
          </p:cNvPr>
          <p:cNvCxnSpPr>
            <a:stCxn id="10" idx="4"/>
            <a:endCxn id="34" idx="0"/>
          </p:cNvCxnSpPr>
          <p:nvPr/>
        </p:nvCxnSpPr>
        <p:spPr>
          <a:xfrm flipH="1">
            <a:off x="4498864" y="1205139"/>
            <a:ext cx="27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38716223-8BFE-46C1-997E-63F05A4C7D8B}"/>
              </a:ext>
            </a:extLst>
          </p:cNvPr>
          <p:cNvCxnSpPr>
            <a:stCxn id="10" idx="4"/>
            <a:endCxn id="35" idx="0"/>
          </p:cNvCxnSpPr>
          <p:nvPr/>
        </p:nvCxnSpPr>
        <p:spPr>
          <a:xfrm>
            <a:off x="4499134" y="1205139"/>
            <a:ext cx="27979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942A1612-BAE3-465C-9773-A19A8DA37ADD}"/>
              </a:ext>
            </a:extLst>
          </p:cNvPr>
          <p:cNvCxnSpPr>
            <a:stCxn id="10" idx="4"/>
            <a:endCxn id="36" idx="0"/>
          </p:cNvCxnSpPr>
          <p:nvPr/>
        </p:nvCxnSpPr>
        <p:spPr>
          <a:xfrm>
            <a:off x="4499134" y="1205139"/>
            <a:ext cx="55986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577B2E7F-0FD7-495B-9092-8BBF2847C91C}"/>
              </a:ext>
            </a:extLst>
          </p:cNvPr>
          <p:cNvCxnSpPr>
            <a:cxnSpLocks/>
            <a:stCxn id="10" idx="4"/>
            <a:endCxn id="1052" idx="0"/>
          </p:cNvCxnSpPr>
          <p:nvPr/>
        </p:nvCxnSpPr>
        <p:spPr>
          <a:xfrm>
            <a:off x="4499134" y="1205139"/>
            <a:ext cx="167328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4CBBFD10-288D-49D2-8B11-C8A56F892DF2}"/>
              </a:ext>
            </a:extLst>
          </p:cNvPr>
          <p:cNvCxnSpPr>
            <a:stCxn id="11" idx="4"/>
            <a:endCxn id="23" idx="0"/>
          </p:cNvCxnSpPr>
          <p:nvPr/>
        </p:nvCxnSpPr>
        <p:spPr>
          <a:xfrm flipH="1">
            <a:off x="1402892" y="1205139"/>
            <a:ext cx="358319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B29C4547-F9DA-4D6C-99C2-64721CDDF4F5}"/>
              </a:ext>
            </a:extLst>
          </p:cNvPr>
          <p:cNvCxnSpPr>
            <a:stCxn id="11" idx="4"/>
            <a:endCxn id="24" idx="0"/>
          </p:cNvCxnSpPr>
          <p:nvPr/>
        </p:nvCxnSpPr>
        <p:spPr>
          <a:xfrm flipH="1">
            <a:off x="1682959" y="1205139"/>
            <a:ext cx="330313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F525BF0-ACA1-4AE4-853D-FE256C91CA43}"/>
              </a:ext>
            </a:extLst>
          </p:cNvPr>
          <p:cNvCxnSpPr>
            <a:stCxn id="11" idx="4"/>
            <a:endCxn id="25" idx="0"/>
          </p:cNvCxnSpPr>
          <p:nvPr/>
        </p:nvCxnSpPr>
        <p:spPr>
          <a:xfrm flipH="1">
            <a:off x="1963025" y="1205139"/>
            <a:ext cx="302306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7D1E5DBE-7A2C-4E59-A3D2-88C0BEE53434}"/>
              </a:ext>
            </a:extLst>
          </p:cNvPr>
          <p:cNvCxnSpPr>
            <a:stCxn id="11" idx="4"/>
            <a:endCxn id="26" idx="0"/>
          </p:cNvCxnSpPr>
          <p:nvPr/>
        </p:nvCxnSpPr>
        <p:spPr>
          <a:xfrm flipH="1">
            <a:off x="2243092" y="1205139"/>
            <a:ext cx="274299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F3BA998-5A37-4665-AF56-1B4588F99225}"/>
              </a:ext>
            </a:extLst>
          </p:cNvPr>
          <p:cNvCxnSpPr>
            <a:stCxn id="11" idx="4"/>
            <a:endCxn id="27" idx="0"/>
          </p:cNvCxnSpPr>
          <p:nvPr/>
        </p:nvCxnSpPr>
        <p:spPr>
          <a:xfrm flipH="1">
            <a:off x="2523158" y="1205139"/>
            <a:ext cx="246293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E4B392DD-CD41-426A-BCC8-88E7FE81C869}"/>
              </a:ext>
            </a:extLst>
          </p:cNvPr>
          <p:cNvCxnSpPr>
            <a:stCxn id="11" idx="4"/>
            <a:endCxn id="28" idx="0"/>
          </p:cNvCxnSpPr>
          <p:nvPr/>
        </p:nvCxnSpPr>
        <p:spPr>
          <a:xfrm flipH="1">
            <a:off x="2803225" y="1205139"/>
            <a:ext cx="218286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FEDDD0FE-00D7-4A92-961D-6260532A9151}"/>
              </a:ext>
            </a:extLst>
          </p:cNvPr>
          <p:cNvCxnSpPr>
            <a:stCxn id="11" idx="4"/>
            <a:endCxn id="29" idx="0"/>
          </p:cNvCxnSpPr>
          <p:nvPr/>
        </p:nvCxnSpPr>
        <p:spPr>
          <a:xfrm flipH="1">
            <a:off x="3083291" y="1205139"/>
            <a:ext cx="190279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5665B319-651F-426B-A37A-AE320CBCDFCC}"/>
              </a:ext>
            </a:extLst>
          </p:cNvPr>
          <p:cNvCxnSpPr>
            <a:stCxn id="11" idx="4"/>
            <a:endCxn id="30" idx="0"/>
          </p:cNvCxnSpPr>
          <p:nvPr/>
        </p:nvCxnSpPr>
        <p:spPr>
          <a:xfrm flipH="1">
            <a:off x="3378598" y="1205139"/>
            <a:ext cx="160749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1B209C04-9164-46D7-927A-70124EDD262C}"/>
              </a:ext>
            </a:extLst>
          </p:cNvPr>
          <p:cNvCxnSpPr>
            <a:stCxn id="11" idx="4"/>
            <a:endCxn id="31" idx="0"/>
          </p:cNvCxnSpPr>
          <p:nvPr/>
        </p:nvCxnSpPr>
        <p:spPr>
          <a:xfrm flipH="1">
            <a:off x="3658664" y="1205139"/>
            <a:ext cx="132742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6A3F66D4-CC95-4159-953F-6BF3320F4802}"/>
              </a:ext>
            </a:extLst>
          </p:cNvPr>
          <p:cNvCxnSpPr>
            <a:stCxn id="11" idx="4"/>
            <a:endCxn id="32" idx="0"/>
          </p:cNvCxnSpPr>
          <p:nvPr/>
        </p:nvCxnSpPr>
        <p:spPr>
          <a:xfrm flipH="1">
            <a:off x="3938731" y="1205139"/>
            <a:ext cx="104735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221932AA-7193-4796-8E8A-A925078EAC5D}"/>
              </a:ext>
            </a:extLst>
          </p:cNvPr>
          <p:cNvCxnSpPr>
            <a:stCxn id="11" idx="4"/>
            <a:endCxn id="33" idx="0"/>
          </p:cNvCxnSpPr>
          <p:nvPr/>
        </p:nvCxnSpPr>
        <p:spPr>
          <a:xfrm flipH="1">
            <a:off x="4218797" y="1205139"/>
            <a:ext cx="76729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CD55F60F-D43E-470E-8B97-A153A73430A6}"/>
              </a:ext>
            </a:extLst>
          </p:cNvPr>
          <p:cNvCxnSpPr>
            <a:stCxn id="11" idx="4"/>
            <a:endCxn id="34" idx="0"/>
          </p:cNvCxnSpPr>
          <p:nvPr/>
        </p:nvCxnSpPr>
        <p:spPr>
          <a:xfrm flipH="1">
            <a:off x="4498864" y="1205139"/>
            <a:ext cx="48722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094538AF-6118-4052-AA58-5399AA71AE30}"/>
              </a:ext>
            </a:extLst>
          </p:cNvPr>
          <p:cNvCxnSpPr>
            <a:stCxn id="11" idx="4"/>
            <a:endCxn id="35" idx="0"/>
          </p:cNvCxnSpPr>
          <p:nvPr/>
        </p:nvCxnSpPr>
        <p:spPr>
          <a:xfrm flipH="1">
            <a:off x="4778930" y="1205139"/>
            <a:ext cx="20715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577CF80D-06E2-4054-A80B-2243F1FA117C}"/>
              </a:ext>
            </a:extLst>
          </p:cNvPr>
          <p:cNvCxnSpPr>
            <a:stCxn id="11" idx="4"/>
            <a:endCxn id="36" idx="0"/>
          </p:cNvCxnSpPr>
          <p:nvPr/>
        </p:nvCxnSpPr>
        <p:spPr>
          <a:xfrm>
            <a:off x="4986089" y="1205139"/>
            <a:ext cx="7290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5E48A109-0F4B-4AA0-9DD6-F3105D90E8B6}"/>
              </a:ext>
            </a:extLst>
          </p:cNvPr>
          <p:cNvCxnSpPr>
            <a:cxnSpLocks/>
            <a:stCxn id="11" idx="4"/>
            <a:endCxn id="1052" idx="0"/>
          </p:cNvCxnSpPr>
          <p:nvPr/>
        </p:nvCxnSpPr>
        <p:spPr>
          <a:xfrm>
            <a:off x="4986090" y="1205139"/>
            <a:ext cx="118632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920BADE7-515A-4951-A365-B22F4E37B1F5}"/>
              </a:ext>
            </a:extLst>
          </p:cNvPr>
          <p:cNvCxnSpPr>
            <a:stCxn id="12" idx="4"/>
            <a:endCxn id="23" idx="0"/>
          </p:cNvCxnSpPr>
          <p:nvPr/>
        </p:nvCxnSpPr>
        <p:spPr>
          <a:xfrm flipH="1">
            <a:off x="1402892" y="1205139"/>
            <a:ext cx="40701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D9A4CE3B-B536-4073-9849-C479DB23E12D}"/>
              </a:ext>
            </a:extLst>
          </p:cNvPr>
          <p:cNvCxnSpPr>
            <a:stCxn id="12" idx="4"/>
            <a:endCxn id="24" idx="0"/>
          </p:cNvCxnSpPr>
          <p:nvPr/>
        </p:nvCxnSpPr>
        <p:spPr>
          <a:xfrm flipH="1">
            <a:off x="1682959" y="1205139"/>
            <a:ext cx="379008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5B34C59-7B31-4423-9BC6-5AD81D30694C}"/>
              </a:ext>
            </a:extLst>
          </p:cNvPr>
          <p:cNvCxnSpPr>
            <a:stCxn id="12" idx="4"/>
            <a:endCxn id="25" idx="0"/>
          </p:cNvCxnSpPr>
          <p:nvPr/>
        </p:nvCxnSpPr>
        <p:spPr>
          <a:xfrm flipH="1">
            <a:off x="1963025" y="1205139"/>
            <a:ext cx="35100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823F31A2-C3FD-4A95-B567-9AE5FB919303}"/>
              </a:ext>
            </a:extLst>
          </p:cNvPr>
          <p:cNvCxnSpPr>
            <a:stCxn id="12" idx="4"/>
            <a:endCxn id="26" idx="0"/>
          </p:cNvCxnSpPr>
          <p:nvPr/>
        </p:nvCxnSpPr>
        <p:spPr>
          <a:xfrm flipH="1">
            <a:off x="2243092" y="1205139"/>
            <a:ext cx="322995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7576DAC3-6AAC-47D3-9476-32A6511A2975}"/>
              </a:ext>
            </a:extLst>
          </p:cNvPr>
          <p:cNvCxnSpPr>
            <a:stCxn id="12" idx="4"/>
            <a:endCxn id="27" idx="0"/>
          </p:cNvCxnSpPr>
          <p:nvPr/>
        </p:nvCxnSpPr>
        <p:spPr>
          <a:xfrm flipH="1">
            <a:off x="2523158" y="1205139"/>
            <a:ext cx="294988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4586AE7F-995A-4F46-A93E-7C22E62357D5}"/>
              </a:ext>
            </a:extLst>
          </p:cNvPr>
          <p:cNvCxnSpPr>
            <a:stCxn id="12" idx="4"/>
            <a:endCxn id="28" idx="0"/>
          </p:cNvCxnSpPr>
          <p:nvPr/>
        </p:nvCxnSpPr>
        <p:spPr>
          <a:xfrm flipH="1">
            <a:off x="2803225" y="1205139"/>
            <a:ext cx="266982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899D3E4-2697-4642-BD07-56DA998068FF}"/>
              </a:ext>
            </a:extLst>
          </p:cNvPr>
          <p:cNvCxnSpPr>
            <a:stCxn id="12" idx="4"/>
            <a:endCxn id="29" idx="0"/>
          </p:cNvCxnSpPr>
          <p:nvPr/>
        </p:nvCxnSpPr>
        <p:spPr>
          <a:xfrm flipH="1">
            <a:off x="3083291" y="1205139"/>
            <a:ext cx="238975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6DE08794-F3E8-42ED-B62F-E230A6243835}"/>
              </a:ext>
            </a:extLst>
          </p:cNvPr>
          <p:cNvCxnSpPr>
            <a:stCxn id="12" idx="4"/>
            <a:endCxn id="30" idx="0"/>
          </p:cNvCxnSpPr>
          <p:nvPr/>
        </p:nvCxnSpPr>
        <p:spPr>
          <a:xfrm flipH="1">
            <a:off x="3378598" y="1205139"/>
            <a:ext cx="209444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2EA9D23A-CA41-4CE7-8B6C-5A60DA976C50}"/>
              </a:ext>
            </a:extLst>
          </p:cNvPr>
          <p:cNvCxnSpPr>
            <a:stCxn id="12" idx="4"/>
            <a:endCxn id="31" idx="0"/>
          </p:cNvCxnSpPr>
          <p:nvPr/>
        </p:nvCxnSpPr>
        <p:spPr>
          <a:xfrm flipH="1">
            <a:off x="3658664" y="1205139"/>
            <a:ext cx="181438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5029F4BC-E2AC-441D-9E39-D7840D548AF2}"/>
              </a:ext>
            </a:extLst>
          </p:cNvPr>
          <p:cNvCxnSpPr>
            <a:stCxn id="12" idx="4"/>
            <a:endCxn id="32" idx="0"/>
          </p:cNvCxnSpPr>
          <p:nvPr/>
        </p:nvCxnSpPr>
        <p:spPr>
          <a:xfrm flipH="1">
            <a:off x="3938731" y="1205139"/>
            <a:ext cx="153431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4D7D02C7-0FB8-4A86-8FF5-8E17DE6A3DCB}"/>
              </a:ext>
            </a:extLst>
          </p:cNvPr>
          <p:cNvCxnSpPr>
            <a:stCxn id="12" idx="4"/>
            <a:endCxn id="33" idx="0"/>
          </p:cNvCxnSpPr>
          <p:nvPr/>
        </p:nvCxnSpPr>
        <p:spPr>
          <a:xfrm flipH="1">
            <a:off x="4218797" y="1205139"/>
            <a:ext cx="125424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DC493548-BBA9-49CF-A884-6A929EDD24FC}"/>
              </a:ext>
            </a:extLst>
          </p:cNvPr>
          <p:cNvCxnSpPr>
            <a:stCxn id="12" idx="4"/>
            <a:endCxn id="34" idx="0"/>
          </p:cNvCxnSpPr>
          <p:nvPr/>
        </p:nvCxnSpPr>
        <p:spPr>
          <a:xfrm flipH="1">
            <a:off x="4498864" y="1205139"/>
            <a:ext cx="97418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DB6A69AD-2BDE-4F69-8FE7-0ED919D6A0F9}"/>
              </a:ext>
            </a:extLst>
          </p:cNvPr>
          <p:cNvCxnSpPr>
            <a:stCxn id="12" idx="4"/>
            <a:endCxn id="35" idx="0"/>
          </p:cNvCxnSpPr>
          <p:nvPr/>
        </p:nvCxnSpPr>
        <p:spPr>
          <a:xfrm flipH="1">
            <a:off x="4778930" y="1205139"/>
            <a:ext cx="69411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D3BFAFB9-0079-4012-ACA6-C0D3B2C5654A}"/>
              </a:ext>
            </a:extLst>
          </p:cNvPr>
          <p:cNvCxnSpPr>
            <a:stCxn id="12" idx="4"/>
            <a:endCxn id="36" idx="0"/>
          </p:cNvCxnSpPr>
          <p:nvPr/>
        </p:nvCxnSpPr>
        <p:spPr>
          <a:xfrm flipH="1">
            <a:off x="5058997" y="1205139"/>
            <a:ext cx="41404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5D9DAB93-B6BA-456C-8FBE-5E2B35C75280}"/>
              </a:ext>
            </a:extLst>
          </p:cNvPr>
          <p:cNvCxnSpPr>
            <a:cxnSpLocks/>
            <a:stCxn id="12" idx="4"/>
            <a:endCxn id="1052" idx="0"/>
          </p:cNvCxnSpPr>
          <p:nvPr/>
        </p:nvCxnSpPr>
        <p:spPr>
          <a:xfrm>
            <a:off x="5473045" y="1205139"/>
            <a:ext cx="69937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13AD7B0D-4301-4035-95E5-85AC6807C046}"/>
              </a:ext>
            </a:extLst>
          </p:cNvPr>
          <p:cNvCxnSpPr>
            <a:stCxn id="13" idx="4"/>
            <a:endCxn id="23" idx="0"/>
          </p:cNvCxnSpPr>
          <p:nvPr/>
        </p:nvCxnSpPr>
        <p:spPr>
          <a:xfrm flipH="1">
            <a:off x="1402892" y="1244083"/>
            <a:ext cx="5108990"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5B224D81-9BD2-496D-A517-FD894FFFAFB6}"/>
              </a:ext>
            </a:extLst>
          </p:cNvPr>
          <p:cNvCxnSpPr>
            <a:stCxn id="13" idx="4"/>
            <a:endCxn id="24" idx="0"/>
          </p:cNvCxnSpPr>
          <p:nvPr/>
        </p:nvCxnSpPr>
        <p:spPr>
          <a:xfrm flipH="1">
            <a:off x="1682959" y="1244083"/>
            <a:ext cx="4828923"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4B8158D6-CE7A-41FD-A63A-C15F18619344}"/>
              </a:ext>
            </a:extLst>
          </p:cNvPr>
          <p:cNvCxnSpPr>
            <a:stCxn id="13" idx="4"/>
            <a:endCxn id="25" idx="0"/>
          </p:cNvCxnSpPr>
          <p:nvPr/>
        </p:nvCxnSpPr>
        <p:spPr>
          <a:xfrm flipH="1">
            <a:off x="1963025" y="1244083"/>
            <a:ext cx="4548857"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E424D366-7DFC-4FA5-8FE7-02936C1A0A37}"/>
              </a:ext>
            </a:extLst>
          </p:cNvPr>
          <p:cNvCxnSpPr>
            <a:stCxn id="13" idx="4"/>
            <a:endCxn id="26" idx="0"/>
          </p:cNvCxnSpPr>
          <p:nvPr/>
        </p:nvCxnSpPr>
        <p:spPr>
          <a:xfrm flipH="1">
            <a:off x="2243092" y="1244083"/>
            <a:ext cx="4268790"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5D04668E-1DE9-4ED8-94C1-0CED99FAB6D3}"/>
              </a:ext>
            </a:extLst>
          </p:cNvPr>
          <p:cNvCxnSpPr>
            <a:stCxn id="13" idx="4"/>
            <a:endCxn id="27" idx="0"/>
          </p:cNvCxnSpPr>
          <p:nvPr/>
        </p:nvCxnSpPr>
        <p:spPr>
          <a:xfrm flipH="1">
            <a:off x="2523158" y="1244083"/>
            <a:ext cx="3988724"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18748266-838C-46AC-B91D-7DB21B2BDDD1}"/>
              </a:ext>
            </a:extLst>
          </p:cNvPr>
          <p:cNvCxnSpPr>
            <a:stCxn id="13" idx="4"/>
            <a:endCxn id="28" idx="0"/>
          </p:cNvCxnSpPr>
          <p:nvPr/>
        </p:nvCxnSpPr>
        <p:spPr>
          <a:xfrm flipH="1">
            <a:off x="2803225" y="1244083"/>
            <a:ext cx="3708657"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0067B920-1970-4F76-864E-A4B60D3AB230}"/>
              </a:ext>
            </a:extLst>
          </p:cNvPr>
          <p:cNvCxnSpPr>
            <a:stCxn id="13" idx="4"/>
            <a:endCxn id="29" idx="0"/>
          </p:cNvCxnSpPr>
          <p:nvPr/>
        </p:nvCxnSpPr>
        <p:spPr>
          <a:xfrm flipH="1">
            <a:off x="3083291" y="1244083"/>
            <a:ext cx="3428591"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A7CC172B-50C1-4DF9-9CE5-EB83D1A69925}"/>
              </a:ext>
            </a:extLst>
          </p:cNvPr>
          <p:cNvCxnSpPr>
            <a:stCxn id="13" idx="4"/>
            <a:endCxn id="30" idx="0"/>
          </p:cNvCxnSpPr>
          <p:nvPr/>
        </p:nvCxnSpPr>
        <p:spPr>
          <a:xfrm flipH="1">
            <a:off x="3378598" y="1244083"/>
            <a:ext cx="3133284"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042784B7-F167-4B4C-A0EC-281D118335C0}"/>
              </a:ext>
            </a:extLst>
          </p:cNvPr>
          <p:cNvCxnSpPr>
            <a:stCxn id="13" idx="4"/>
            <a:endCxn id="31" idx="0"/>
          </p:cNvCxnSpPr>
          <p:nvPr/>
        </p:nvCxnSpPr>
        <p:spPr>
          <a:xfrm flipH="1">
            <a:off x="3658664" y="1244083"/>
            <a:ext cx="2853218"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3BB3096E-61AD-445B-BAAB-C5445E3D0FC0}"/>
              </a:ext>
            </a:extLst>
          </p:cNvPr>
          <p:cNvCxnSpPr>
            <a:stCxn id="13" idx="4"/>
            <a:endCxn id="32" idx="0"/>
          </p:cNvCxnSpPr>
          <p:nvPr/>
        </p:nvCxnSpPr>
        <p:spPr>
          <a:xfrm flipH="1">
            <a:off x="3938731" y="1244083"/>
            <a:ext cx="2573151"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857EE644-C935-4E42-918B-845A0DAB34BD}"/>
              </a:ext>
            </a:extLst>
          </p:cNvPr>
          <p:cNvCxnSpPr>
            <a:stCxn id="13" idx="4"/>
            <a:endCxn id="33" idx="0"/>
          </p:cNvCxnSpPr>
          <p:nvPr/>
        </p:nvCxnSpPr>
        <p:spPr>
          <a:xfrm flipH="1">
            <a:off x="4218797" y="1244083"/>
            <a:ext cx="2293085"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91D69882-C4F1-4CDE-AF3B-8472797F07FB}"/>
              </a:ext>
            </a:extLst>
          </p:cNvPr>
          <p:cNvCxnSpPr>
            <a:stCxn id="13" idx="4"/>
            <a:endCxn id="34" idx="0"/>
          </p:cNvCxnSpPr>
          <p:nvPr/>
        </p:nvCxnSpPr>
        <p:spPr>
          <a:xfrm flipH="1">
            <a:off x="4498864" y="1244083"/>
            <a:ext cx="2013018"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81CCBC15-5812-4525-9B2B-D528DE731478}"/>
              </a:ext>
            </a:extLst>
          </p:cNvPr>
          <p:cNvCxnSpPr>
            <a:stCxn id="13" idx="4"/>
            <a:endCxn id="35" idx="0"/>
          </p:cNvCxnSpPr>
          <p:nvPr/>
        </p:nvCxnSpPr>
        <p:spPr>
          <a:xfrm flipH="1">
            <a:off x="4778930" y="1244083"/>
            <a:ext cx="1732952"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D0106723-1D67-4954-B93B-CE3CAAA41656}"/>
              </a:ext>
            </a:extLst>
          </p:cNvPr>
          <p:cNvCxnSpPr>
            <a:stCxn id="13" idx="4"/>
            <a:endCxn id="36" idx="0"/>
          </p:cNvCxnSpPr>
          <p:nvPr/>
        </p:nvCxnSpPr>
        <p:spPr>
          <a:xfrm flipH="1">
            <a:off x="5058997" y="1244083"/>
            <a:ext cx="1452885"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6FD48A88-3359-4CB3-A073-27B4B46325B4}"/>
              </a:ext>
            </a:extLst>
          </p:cNvPr>
          <p:cNvCxnSpPr>
            <a:cxnSpLocks/>
            <a:stCxn id="13" idx="4"/>
            <a:endCxn id="1052" idx="0"/>
          </p:cNvCxnSpPr>
          <p:nvPr/>
        </p:nvCxnSpPr>
        <p:spPr>
          <a:xfrm flipH="1">
            <a:off x="6172415" y="1244083"/>
            <a:ext cx="339467"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50" name="文本框 749">
            <a:extLst>
              <a:ext uri="{FF2B5EF4-FFF2-40B4-BE49-F238E27FC236}">
                <a16:creationId xmlns:a16="http://schemas.microsoft.com/office/drawing/2014/main" id="{10399B04-B15A-40C7-86DE-ED2A7A2BDC50}"/>
              </a:ext>
            </a:extLst>
          </p:cNvPr>
          <p:cNvSpPr txBox="1"/>
          <p:nvPr/>
        </p:nvSpPr>
        <p:spPr>
          <a:xfrm>
            <a:off x="5845067" y="979109"/>
            <a:ext cx="341760" cy="323165"/>
          </a:xfrm>
          <a:prstGeom prst="rect">
            <a:avLst/>
          </a:prstGeom>
          <a:noFill/>
        </p:spPr>
        <p:txBody>
          <a:bodyPr wrap="none" rtlCol="0">
            <a:spAutoFit/>
          </a:bodyPr>
          <a:lstStyle/>
          <a:p>
            <a:pPr defTabSz="685800" fontAlgn="auto">
              <a:spcBef>
                <a:spcPts val="0"/>
              </a:spcBef>
              <a:spcAft>
                <a:spcPts val="0"/>
              </a:spcAft>
            </a:pPr>
            <a:r>
              <a:rPr lang="en-US" altLang="zh-CN" sz="1500" b="1" dirty="0">
                <a:solidFill>
                  <a:prstClr val="black"/>
                </a:solidFill>
                <a:latin typeface="等线" panose="020F0502020204030204"/>
                <a:ea typeface="等线" panose="02010600030101010101" pitchFamily="2" charset="-122"/>
              </a:rPr>
              <a:t>…</a:t>
            </a:r>
            <a:endParaRPr lang="zh-CN" altLang="en-US" sz="1500" b="1" dirty="0">
              <a:solidFill>
                <a:prstClr val="black"/>
              </a:solidFill>
              <a:latin typeface="等线" panose="020F0502020204030204"/>
              <a:ea typeface="等线" panose="02010600030101010101" pitchFamily="2" charset="-122"/>
            </a:endParaRPr>
          </a:p>
        </p:txBody>
      </p:sp>
      <p:sp>
        <p:nvSpPr>
          <p:cNvPr id="768" name="椭圆 767">
            <a:extLst>
              <a:ext uri="{FF2B5EF4-FFF2-40B4-BE49-F238E27FC236}">
                <a16:creationId xmlns:a16="http://schemas.microsoft.com/office/drawing/2014/main" id="{98EBBFFD-0A39-473B-93F2-04B1A3F6CCD3}"/>
              </a:ext>
            </a:extLst>
          </p:cNvPr>
          <p:cNvSpPr/>
          <p:nvPr/>
        </p:nvSpPr>
        <p:spPr>
          <a:xfrm>
            <a:off x="5224130" y="2567537"/>
            <a:ext cx="229866" cy="229866"/>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16</a:t>
            </a:r>
            <a:endParaRPr lang="zh-CN" altLang="en-US" sz="1200" dirty="0">
              <a:solidFill>
                <a:prstClr val="white"/>
              </a:solidFill>
              <a:latin typeface="等线" panose="020F0502020204030204"/>
              <a:ea typeface="等线" panose="02010600030101010101" pitchFamily="2" charset="-122"/>
            </a:endParaRPr>
          </a:p>
        </p:txBody>
      </p:sp>
      <p:cxnSp>
        <p:nvCxnSpPr>
          <p:cNvPr id="770" name="直接连接符 769">
            <a:extLst>
              <a:ext uri="{FF2B5EF4-FFF2-40B4-BE49-F238E27FC236}">
                <a16:creationId xmlns:a16="http://schemas.microsoft.com/office/drawing/2014/main" id="{091DF22A-0558-4F57-9DDE-C51324EFBD4D}"/>
              </a:ext>
            </a:extLst>
          </p:cNvPr>
          <p:cNvCxnSpPr>
            <a:stCxn id="768" idx="0"/>
            <a:endCxn id="6" idx="4"/>
          </p:cNvCxnSpPr>
          <p:nvPr/>
        </p:nvCxnSpPr>
        <p:spPr>
          <a:xfrm flipH="1" flipV="1">
            <a:off x="2551312" y="1205140"/>
            <a:ext cx="2787752"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2" name="直接连接符 771">
            <a:extLst>
              <a:ext uri="{FF2B5EF4-FFF2-40B4-BE49-F238E27FC236}">
                <a16:creationId xmlns:a16="http://schemas.microsoft.com/office/drawing/2014/main" id="{D67E17BB-07BE-4E2E-8053-8B3630BBD308}"/>
              </a:ext>
            </a:extLst>
          </p:cNvPr>
          <p:cNvCxnSpPr>
            <a:stCxn id="768" idx="0"/>
            <a:endCxn id="7" idx="4"/>
          </p:cNvCxnSpPr>
          <p:nvPr/>
        </p:nvCxnSpPr>
        <p:spPr>
          <a:xfrm flipH="1" flipV="1">
            <a:off x="3038267" y="1205140"/>
            <a:ext cx="2300796"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4" name="直接连接符 773">
            <a:extLst>
              <a:ext uri="{FF2B5EF4-FFF2-40B4-BE49-F238E27FC236}">
                <a16:creationId xmlns:a16="http://schemas.microsoft.com/office/drawing/2014/main" id="{DEBBDA34-BF77-42AE-85DF-9CA36EDBA707}"/>
              </a:ext>
            </a:extLst>
          </p:cNvPr>
          <p:cNvCxnSpPr>
            <a:stCxn id="768" idx="0"/>
            <a:endCxn id="8" idx="4"/>
          </p:cNvCxnSpPr>
          <p:nvPr/>
        </p:nvCxnSpPr>
        <p:spPr>
          <a:xfrm flipH="1" flipV="1">
            <a:off x="3525223" y="1205140"/>
            <a:ext cx="1813841"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6" name="直接连接符 775">
            <a:extLst>
              <a:ext uri="{FF2B5EF4-FFF2-40B4-BE49-F238E27FC236}">
                <a16:creationId xmlns:a16="http://schemas.microsoft.com/office/drawing/2014/main" id="{8FAC377D-76E8-4C7B-B9C7-45110C6A716D}"/>
              </a:ext>
            </a:extLst>
          </p:cNvPr>
          <p:cNvCxnSpPr>
            <a:stCxn id="768" idx="0"/>
            <a:endCxn id="9" idx="4"/>
          </p:cNvCxnSpPr>
          <p:nvPr/>
        </p:nvCxnSpPr>
        <p:spPr>
          <a:xfrm flipH="1" flipV="1">
            <a:off x="4012178" y="1205140"/>
            <a:ext cx="1326885"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8" name="直接连接符 777">
            <a:extLst>
              <a:ext uri="{FF2B5EF4-FFF2-40B4-BE49-F238E27FC236}">
                <a16:creationId xmlns:a16="http://schemas.microsoft.com/office/drawing/2014/main" id="{17862ED2-7EA9-44B5-AF6D-030324ECE3D4}"/>
              </a:ext>
            </a:extLst>
          </p:cNvPr>
          <p:cNvCxnSpPr>
            <a:stCxn id="768" idx="0"/>
            <a:endCxn id="10" idx="4"/>
          </p:cNvCxnSpPr>
          <p:nvPr/>
        </p:nvCxnSpPr>
        <p:spPr>
          <a:xfrm flipH="1" flipV="1">
            <a:off x="4499134" y="1205140"/>
            <a:ext cx="839930"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0" name="直接连接符 779">
            <a:extLst>
              <a:ext uri="{FF2B5EF4-FFF2-40B4-BE49-F238E27FC236}">
                <a16:creationId xmlns:a16="http://schemas.microsoft.com/office/drawing/2014/main" id="{74C1350D-C5D6-4F41-B854-5221F1179AE1}"/>
              </a:ext>
            </a:extLst>
          </p:cNvPr>
          <p:cNvCxnSpPr>
            <a:stCxn id="768" idx="0"/>
            <a:endCxn id="11" idx="4"/>
          </p:cNvCxnSpPr>
          <p:nvPr/>
        </p:nvCxnSpPr>
        <p:spPr>
          <a:xfrm flipH="1" flipV="1">
            <a:off x="4986089" y="1205140"/>
            <a:ext cx="352974"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a:extLst>
              <a:ext uri="{FF2B5EF4-FFF2-40B4-BE49-F238E27FC236}">
                <a16:creationId xmlns:a16="http://schemas.microsoft.com/office/drawing/2014/main" id="{2DD47D1B-6274-4DC3-BA10-9BB193F40E2B}"/>
              </a:ext>
            </a:extLst>
          </p:cNvPr>
          <p:cNvCxnSpPr>
            <a:stCxn id="768" idx="0"/>
            <a:endCxn id="12" idx="4"/>
          </p:cNvCxnSpPr>
          <p:nvPr/>
        </p:nvCxnSpPr>
        <p:spPr>
          <a:xfrm flipV="1">
            <a:off x="5339063" y="1205140"/>
            <a:ext cx="133982"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4" name="直接连接符 783">
            <a:extLst>
              <a:ext uri="{FF2B5EF4-FFF2-40B4-BE49-F238E27FC236}">
                <a16:creationId xmlns:a16="http://schemas.microsoft.com/office/drawing/2014/main" id="{986DE8DB-C542-4990-8CFA-2710B367CCA4}"/>
              </a:ext>
            </a:extLst>
          </p:cNvPr>
          <p:cNvCxnSpPr>
            <a:stCxn id="768" idx="0"/>
            <a:endCxn id="13" idx="4"/>
          </p:cNvCxnSpPr>
          <p:nvPr/>
        </p:nvCxnSpPr>
        <p:spPr>
          <a:xfrm flipV="1">
            <a:off x="5339063" y="1244083"/>
            <a:ext cx="1172819" cy="1323455"/>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86" name="矩形: 圆角 785">
            <a:extLst>
              <a:ext uri="{FF2B5EF4-FFF2-40B4-BE49-F238E27FC236}">
                <a16:creationId xmlns:a16="http://schemas.microsoft.com/office/drawing/2014/main" id="{0A096022-2670-4516-9128-3B9400A686FA}"/>
              </a:ext>
            </a:extLst>
          </p:cNvPr>
          <p:cNvSpPr/>
          <p:nvPr/>
        </p:nvSpPr>
        <p:spPr>
          <a:xfrm>
            <a:off x="1083806" y="34551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787" name="矩形: 圆角 786">
            <a:extLst>
              <a:ext uri="{FF2B5EF4-FFF2-40B4-BE49-F238E27FC236}">
                <a16:creationId xmlns:a16="http://schemas.microsoft.com/office/drawing/2014/main" id="{B42FC4D3-53B6-4B3C-B158-611AE616E798}"/>
              </a:ext>
            </a:extLst>
          </p:cNvPr>
          <p:cNvSpPr/>
          <p:nvPr/>
        </p:nvSpPr>
        <p:spPr>
          <a:xfrm>
            <a:off x="1145843" y="34551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788" name="矩形: 圆角 787">
            <a:extLst>
              <a:ext uri="{FF2B5EF4-FFF2-40B4-BE49-F238E27FC236}">
                <a16:creationId xmlns:a16="http://schemas.microsoft.com/office/drawing/2014/main" id="{954A0D04-2421-49FC-B633-44CCBD49387F}"/>
              </a:ext>
            </a:extLst>
          </p:cNvPr>
          <p:cNvSpPr/>
          <p:nvPr/>
        </p:nvSpPr>
        <p:spPr>
          <a:xfrm>
            <a:off x="1229223" y="34551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789" name="矩形: 圆角 788">
            <a:extLst>
              <a:ext uri="{FF2B5EF4-FFF2-40B4-BE49-F238E27FC236}">
                <a16:creationId xmlns:a16="http://schemas.microsoft.com/office/drawing/2014/main" id="{2C578294-B058-4AB3-B8ED-F29CD2523C4E}"/>
              </a:ext>
            </a:extLst>
          </p:cNvPr>
          <p:cNvSpPr/>
          <p:nvPr/>
        </p:nvSpPr>
        <p:spPr>
          <a:xfrm>
            <a:off x="1312603" y="34551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790" name="矩形: 圆角 789">
            <a:extLst>
              <a:ext uri="{FF2B5EF4-FFF2-40B4-BE49-F238E27FC236}">
                <a16:creationId xmlns:a16="http://schemas.microsoft.com/office/drawing/2014/main" id="{6671A83F-A31A-4734-B649-DB6ED6E5FD89}"/>
              </a:ext>
            </a:extLst>
          </p:cNvPr>
          <p:cNvSpPr/>
          <p:nvPr/>
        </p:nvSpPr>
        <p:spPr>
          <a:xfrm>
            <a:off x="1395983" y="34551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791" name="矩形: 圆角 790">
            <a:extLst>
              <a:ext uri="{FF2B5EF4-FFF2-40B4-BE49-F238E27FC236}">
                <a16:creationId xmlns:a16="http://schemas.microsoft.com/office/drawing/2014/main" id="{9BF12216-B4DC-41A5-B9D5-0820415C5417}"/>
              </a:ext>
            </a:extLst>
          </p:cNvPr>
          <p:cNvSpPr/>
          <p:nvPr/>
        </p:nvSpPr>
        <p:spPr>
          <a:xfrm>
            <a:off x="1479362" y="34551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792" name="矩形: 圆角 791">
            <a:extLst>
              <a:ext uri="{FF2B5EF4-FFF2-40B4-BE49-F238E27FC236}">
                <a16:creationId xmlns:a16="http://schemas.microsoft.com/office/drawing/2014/main" id="{60CDDBD9-19A6-4594-A8D7-BAC0EFAFB15A}"/>
              </a:ext>
            </a:extLst>
          </p:cNvPr>
          <p:cNvSpPr/>
          <p:nvPr/>
        </p:nvSpPr>
        <p:spPr>
          <a:xfrm>
            <a:off x="1562742" y="34551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793" name="矩形: 圆角 792">
            <a:extLst>
              <a:ext uri="{FF2B5EF4-FFF2-40B4-BE49-F238E27FC236}">
                <a16:creationId xmlns:a16="http://schemas.microsoft.com/office/drawing/2014/main" id="{6D4A0D70-2AA1-4FA7-8F27-4889AFE630D4}"/>
              </a:ext>
            </a:extLst>
          </p:cNvPr>
          <p:cNvSpPr/>
          <p:nvPr/>
        </p:nvSpPr>
        <p:spPr>
          <a:xfrm>
            <a:off x="1646122" y="34551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794" name="矩形: 圆角 793">
            <a:extLst>
              <a:ext uri="{FF2B5EF4-FFF2-40B4-BE49-F238E27FC236}">
                <a16:creationId xmlns:a16="http://schemas.microsoft.com/office/drawing/2014/main" id="{13CBE874-9E33-4AED-B86C-2BB438A4E9C4}"/>
              </a:ext>
            </a:extLst>
          </p:cNvPr>
          <p:cNvSpPr/>
          <p:nvPr/>
        </p:nvSpPr>
        <p:spPr>
          <a:xfrm>
            <a:off x="1729501" y="34551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795" name="文本框 794">
            <a:extLst>
              <a:ext uri="{FF2B5EF4-FFF2-40B4-BE49-F238E27FC236}">
                <a16:creationId xmlns:a16="http://schemas.microsoft.com/office/drawing/2014/main" id="{319DA966-6534-4B8E-AE1F-EE721288810F}"/>
              </a:ext>
            </a:extLst>
          </p:cNvPr>
          <p:cNvSpPr txBox="1"/>
          <p:nvPr/>
        </p:nvSpPr>
        <p:spPr>
          <a:xfrm>
            <a:off x="1207597" y="3644819"/>
            <a:ext cx="623784"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Server1</a:t>
            </a:r>
            <a:endParaRPr lang="zh-CN" altLang="en-US" sz="900" dirty="0">
              <a:solidFill>
                <a:prstClr val="black"/>
              </a:solidFill>
              <a:latin typeface="微软雅黑" panose="020B0503020204020204" pitchFamily="34" charset="-122"/>
              <a:ea typeface="微软雅黑" panose="020B0503020204020204" pitchFamily="34" charset="-122"/>
            </a:endParaRPr>
          </a:p>
        </p:txBody>
      </p:sp>
      <p:cxnSp>
        <p:nvCxnSpPr>
          <p:cNvPr id="808" name="直接连接符 807">
            <a:extLst>
              <a:ext uri="{FF2B5EF4-FFF2-40B4-BE49-F238E27FC236}">
                <a16:creationId xmlns:a16="http://schemas.microsoft.com/office/drawing/2014/main" id="{43E58601-77F5-4D8F-AA8E-ADA1D0F7D3EB}"/>
              </a:ext>
            </a:extLst>
          </p:cNvPr>
          <p:cNvCxnSpPr>
            <a:cxnSpLocks/>
            <a:stCxn id="787" idx="0"/>
            <a:endCxn id="22" idx="4"/>
          </p:cNvCxnSpPr>
          <p:nvPr/>
        </p:nvCxnSpPr>
        <p:spPr>
          <a:xfrm flipH="1" flipV="1">
            <a:off x="1122826" y="2791096"/>
            <a:ext cx="63144"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0" name="直接连接符 809">
            <a:extLst>
              <a:ext uri="{FF2B5EF4-FFF2-40B4-BE49-F238E27FC236}">
                <a16:creationId xmlns:a16="http://schemas.microsoft.com/office/drawing/2014/main" id="{A3794509-3331-43D8-8AAE-4A2CBA16A4C1}"/>
              </a:ext>
            </a:extLst>
          </p:cNvPr>
          <p:cNvCxnSpPr>
            <a:cxnSpLocks/>
            <a:stCxn id="788" idx="0"/>
            <a:endCxn id="23" idx="4"/>
          </p:cNvCxnSpPr>
          <p:nvPr/>
        </p:nvCxnSpPr>
        <p:spPr>
          <a:xfrm flipV="1">
            <a:off x="1269350" y="2791096"/>
            <a:ext cx="13354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2" name="直接连接符 811">
            <a:extLst>
              <a:ext uri="{FF2B5EF4-FFF2-40B4-BE49-F238E27FC236}">
                <a16:creationId xmlns:a16="http://schemas.microsoft.com/office/drawing/2014/main" id="{8F981CF9-35A7-4DAC-9947-3369B94DA521}"/>
              </a:ext>
            </a:extLst>
          </p:cNvPr>
          <p:cNvCxnSpPr>
            <a:cxnSpLocks/>
            <a:stCxn id="789" idx="0"/>
            <a:endCxn id="24" idx="4"/>
          </p:cNvCxnSpPr>
          <p:nvPr/>
        </p:nvCxnSpPr>
        <p:spPr>
          <a:xfrm flipV="1">
            <a:off x="1352729" y="2791096"/>
            <a:ext cx="33023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4" name="直接连接符 813">
            <a:extLst>
              <a:ext uri="{FF2B5EF4-FFF2-40B4-BE49-F238E27FC236}">
                <a16:creationId xmlns:a16="http://schemas.microsoft.com/office/drawing/2014/main" id="{3C0D10CF-9942-463C-8448-A08B46246B3E}"/>
              </a:ext>
            </a:extLst>
          </p:cNvPr>
          <p:cNvCxnSpPr>
            <a:cxnSpLocks/>
            <a:stCxn id="790" idx="0"/>
            <a:endCxn id="25" idx="4"/>
          </p:cNvCxnSpPr>
          <p:nvPr/>
        </p:nvCxnSpPr>
        <p:spPr>
          <a:xfrm flipV="1">
            <a:off x="1436110" y="2791096"/>
            <a:ext cx="52691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6" name="直接连接符 815">
            <a:extLst>
              <a:ext uri="{FF2B5EF4-FFF2-40B4-BE49-F238E27FC236}">
                <a16:creationId xmlns:a16="http://schemas.microsoft.com/office/drawing/2014/main" id="{976FE94C-FA52-424C-941A-1D8D2FC34396}"/>
              </a:ext>
            </a:extLst>
          </p:cNvPr>
          <p:cNvCxnSpPr>
            <a:cxnSpLocks/>
            <a:stCxn id="791" idx="0"/>
            <a:endCxn id="26" idx="4"/>
          </p:cNvCxnSpPr>
          <p:nvPr/>
        </p:nvCxnSpPr>
        <p:spPr>
          <a:xfrm flipV="1">
            <a:off x="1519489" y="2791096"/>
            <a:ext cx="72360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8" name="直接连接符 817">
            <a:extLst>
              <a:ext uri="{FF2B5EF4-FFF2-40B4-BE49-F238E27FC236}">
                <a16:creationId xmlns:a16="http://schemas.microsoft.com/office/drawing/2014/main" id="{697C3FAC-38B4-4568-A769-96B7C8F466EB}"/>
              </a:ext>
            </a:extLst>
          </p:cNvPr>
          <p:cNvCxnSpPr>
            <a:cxnSpLocks/>
            <a:stCxn id="792" idx="0"/>
            <a:endCxn id="27" idx="4"/>
          </p:cNvCxnSpPr>
          <p:nvPr/>
        </p:nvCxnSpPr>
        <p:spPr>
          <a:xfrm flipV="1">
            <a:off x="1602869" y="2791096"/>
            <a:ext cx="92029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0" name="直接连接符 819">
            <a:extLst>
              <a:ext uri="{FF2B5EF4-FFF2-40B4-BE49-F238E27FC236}">
                <a16:creationId xmlns:a16="http://schemas.microsoft.com/office/drawing/2014/main" id="{D151B8F6-823A-44B4-A15A-51DDFEE5C4C4}"/>
              </a:ext>
            </a:extLst>
          </p:cNvPr>
          <p:cNvCxnSpPr>
            <a:cxnSpLocks/>
            <a:stCxn id="793" idx="0"/>
            <a:endCxn id="28" idx="4"/>
          </p:cNvCxnSpPr>
          <p:nvPr/>
        </p:nvCxnSpPr>
        <p:spPr>
          <a:xfrm flipV="1">
            <a:off x="1686248" y="2791096"/>
            <a:ext cx="1116977"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2" name="直接连接符 821">
            <a:extLst>
              <a:ext uri="{FF2B5EF4-FFF2-40B4-BE49-F238E27FC236}">
                <a16:creationId xmlns:a16="http://schemas.microsoft.com/office/drawing/2014/main" id="{7C94CD2A-321B-4B5F-B735-A2F98875C1E0}"/>
              </a:ext>
            </a:extLst>
          </p:cNvPr>
          <p:cNvCxnSpPr>
            <a:cxnSpLocks/>
            <a:stCxn id="794" idx="0"/>
            <a:endCxn id="29" idx="4"/>
          </p:cNvCxnSpPr>
          <p:nvPr/>
        </p:nvCxnSpPr>
        <p:spPr>
          <a:xfrm flipV="1">
            <a:off x="1769627" y="2791096"/>
            <a:ext cx="1313664"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47" name="矩形: 圆角 846">
            <a:extLst>
              <a:ext uri="{FF2B5EF4-FFF2-40B4-BE49-F238E27FC236}">
                <a16:creationId xmlns:a16="http://schemas.microsoft.com/office/drawing/2014/main" id="{D8CE884F-D3E1-4981-83F1-AED80C36171B}"/>
              </a:ext>
            </a:extLst>
          </p:cNvPr>
          <p:cNvSpPr/>
          <p:nvPr/>
        </p:nvSpPr>
        <p:spPr>
          <a:xfrm>
            <a:off x="2373984" y="34551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48" name="矩形: 圆角 847">
            <a:extLst>
              <a:ext uri="{FF2B5EF4-FFF2-40B4-BE49-F238E27FC236}">
                <a16:creationId xmlns:a16="http://schemas.microsoft.com/office/drawing/2014/main" id="{570294F2-36E4-4231-BFF5-EC22F91F817B}"/>
              </a:ext>
            </a:extLst>
          </p:cNvPr>
          <p:cNvSpPr/>
          <p:nvPr/>
        </p:nvSpPr>
        <p:spPr>
          <a:xfrm>
            <a:off x="2436022" y="34551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49" name="矩形: 圆角 848">
            <a:extLst>
              <a:ext uri="{FF2B5EF4-FFF2-40B4-BE49-F238E27FC236}">
                <a16:creationId xmlns:a16="http://schemas.microsoft.com/office/drawing/2014/main" id="{77AFEF83-504E-4448-8934-145EDA53FF0D}"/>
              </a:ext>
            </a:extLst>
          </p:cNvPr>
          <p:cNvSpPr/>
          <p:nvPr/>
        </p:nvSpPr>
        <p:spPr>
          <a:xfrm>
            <a:off x="2519402" y="34551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50" name="矩形: 圆角 849">
            <a:extLst>
              <a:ext uri="{FF2B5EF4-FFF2-40B4-BE49-F238E27FC236}">
                <a16:creationId xmlns:a16="http://schemas.microsoft.com/office/drawing/2014/main" id="{9A8E1EBA-8071-4DD9-87F0-52242014A387}"/>
              </a:ext>
            </a:extLst>
          </p:cNvPr>
          <p:cNvSpPr/>
          <p:nvPr/>
        </p:nvSpPr>
        <p:spPr>
          <a:xfrm>
            <a:off x="2602781" y="34551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51" name="矩形: 圆角 850">
            <a:extLst>
              <a:ext uri="{FF2B5EF4-FFF2-40B4-BE49-F238E27FC236}">
                <a16:creationId xmlns:a16="http://schemas.microsoft.com/office/drawing/2014/main" id="{D241E694-C25B-4248-BF27-FD7913B1D244}"/>
              </a:ext>
            </a:extLst>
          </p:cNvPr>
          <p:cNvSpPr/>
          <p:nvPr/>
        </p:nvSpPr>
        <p:spPr>
          <a:xfrm>
            <a:off x="2686161" y="34551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52" name="矩形: 圆角 851">
            <a:extLst>
              <a:ext uri="{FF2B5EF4-FFF2-40B4-BE49-F238E27FC236}">
                <a16:creationId xmlns:a16="http://schemas.microsoft.com/office/drawing/2014/main" id="{55812970-0950-4209-9E2E-EC57BB581FDB}"/>
              </a:ext>
            </a:extLst>
          </p:cNvPr>
          <p:cNvSpPr/>
          <p:nvPr/>
        </p:nvSpPr>
        <p:spPr>
          <a:xfrm>
            <a:off x="2769541" y="34551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53" name="矩形: 圆角 852">
            <a:extLst>
              <a:ext uri="{FF2B5EF4-FFF2-40B4-BE49-F238E27FC236}">
                <a16:creationId xmlns:a16="http://schemas.microsoft.com/office/drawing/2014/main" id="{BDACD956-2446-4B4A-B8D3-565482A862BE}"/>
              </a:ext>
            </a:extLst>
          </p:cNvPr>
          <p:cNvSpPr/>
          <p:nvPr/>
        </p:nvSpPr>
        <p:spPr>
          <a:xfrm>
            <a:off x="2852921" y="34551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54" name="矩形: 圆角 853">
            <a:extLst>
              <a:ext uri="{FF2B5EF4-FFF2-40B4-BE49-F238E27FC236}">
                <a16:creationId xmlns:a16="http://schemas.microsoft.com/office/drawing/2014/main" id="{C0165133-4C20-47FF-91DB-6B62F865E25D}"/>
              </a:ext>
            </a:extLst>
          </p:cNvPr>
          <p:cNvSpPr/>
          <p:nvPr/>
        </p:nvSpPr>
        <p:spPr>
          <a:xfrm>
            <a:off x="2936300" y="34551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55" name="矩形: 圆角 854">
            <a:extLst>
              <a:ext uri="{FF2B5EF4-FFF2-40B4-BE49-F238E27FC236}">
                <a16:creationId xmlns:a16="http://schemas.microsoft.com/office/drawing/2014/main" id="{BA7A9FD0-FF0B-4479-A0CC-6478BA8D1FD6}"/>
              </a:ext>
            </a:extLst>
          </p:cNvPr>
          <p:cNvSpPr/>
          <p:nvPr/>
        </p:nvSpPr>
        <p:spPr>
          <a:xfrm>
            <a:off x="3019679" y="34551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56" name="文本框 855">
            <a:extLst>
              <a:ext uri="{FF2B5EF4-FFF2-40B4-BE49-F238E27FC236}">
                <a16:creationId xmlns:a16="http://schemas.microsoft.com/office/drawing/2014/main" id="{ACB4034E-F54F-4E94-A556-4A22E64D0CE7}"/>
              </a:ext>
            </a:extLst>
          </p:cNvPr>
          <p:cNvSpPr txBox="1"/>
          <p:nvPr/>
        </p:nvSpPr>
        <p:spPr>
          <a:xfrm>
            <a:off x="2465775" y="3648360"/>
            <a:ext cx="661837"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Server32</a:t>
            </a:r>
            <a:endParaRPr lang="zh-CN" altLang="en-US" sz="900" dirty="0">
              <a:solidFill>
                <a:prstClr val="black"/>
              </a:solidFill>
              <a:latin typeface="微软雅黑" panose="020B0503020204020204" pitchFamily="34" charset="-122"/>
              <a:ea typeface="微软雅黑" panose="020B0503020204020204" pitchFamily="34" charset="-122"/>
            </a:endParaRPr>
          </a:p>
        </p:txBody>
      </p:sp>
      <p:cxnSp>
        <p:nvCxnSpPr>
          <p:cNvPr id="858" name="直接连接符 857">
            <a:extLst>
              <a:ext uri="{FF2B5EF4-FFF2-40B4-BE49-F238E27FC236}">
                <a16:creationId xmlns:a16="http://schemas.microsoft.com/office/drawing/2014/main" id="{6B5EE20A-AB49-4AD4-BDEA-1DB4B39BC7C2}"/>
              </a:ext>
            </a:extLst>
          </p:cNvPr>
          <p:cNvCxnSpPr>
            <a:stCxn id="848" idx="0"/>
            <a:endCxn id="22" idx="4"/>
          </p:cNvCxnSpPr>
          <p:nvPr/>
        </p:nvCxnSpPr>
        <p:spPr>
          <a:xfrm flipH="1" flipV="1">
            <a:off x="1122826" y="2791096"/>
            <a:ext cx="135332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0" name="直接连接符 859">
            <a:extLst>
              <a:ext uri="{FF2B5EF4-FFF2-40B4-BE49-F238E27FC236}">
                <a16:creationId xmlns:a16="http://schemas.microsoft.com/office/drawing/2014/main" id="{BD81CAB8-1A11-46E1-A23B-4EFDEB7E8933}"/>
              </a:ext>
            </a:extLst>
          </p:cNvPr>
          <p:cNvCxnSpPr>
            <a:stCxn id="849" idx="0"/>
            <a:endCxn id="23" idx="4"/>
          </p:cNvCxnSpPr>
          <p:nvPr/>
        </p:nvCxnSpPr>
        <p:spPr>
          <a:xfrm flipH="1" flipV="1">
            <a:off x="1402893" y="2791096"/>
            <a:ext cx="115663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2" name="直接连接符 861">
            <a:extLst>
              <a:ext uri="{FF2B5EF4-FFF2-40B4-BE49-F238E27FC236}">
                <a16:creationId xmlns:a16="http://schemas.microsoft.com/office/drawing/2014/main" id="{20D90AF3-3343-4D65-B375-CE6A394083AD}"/>
              </a:ext>
            </a:extLst>
          </p:cNvPr>
          <p:cNvCxnSpPr>
            <a:stCxn id="850" idx="0"/>
            <a:endCxn id="24" idx="4"/>
          </p:cNvCxnSpPr>
          <p:nvPr/>
        </p:nvCxnSpPr>
        <p:spPr>
          <a:xfrm flipH="1" flipV="1">
            <a:off x="1682959" y="2791096"/>
            <a:ext cx="959949"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4" name="直接连接符 863">
            <a:extLst>
              <a:ext uri="{FF2B5EF4-FFF2-40B4-BE49-F238E27FC236}">
                <a16:creationId xmlns:a16="http://schemas.microsoft.com/office/drawing/2014/main" id="{BD9D0DC5-8893-4272-B6D6-8BD695987826}"/>
              </a:ext>
            </a:extLst>
          </p:cNvPr>
          <p:cNvCxnSpPr>
            <a:stCxn id="851" idx="0"/>
            <a:endCxn id="25" idx="4"/>
          </p:cNvCxnSpPr>
          <p:nvPr/>
        </p:nvCxnSpPr>
        <p:spPr>
          <a:xfrm flipH="1" flipV="1">
            <a:off x="1963026" y="2791096"/>
            <a:ext cx="763262"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6" name="直接连接符 865">
            <a:extLst>
              <a:ext uri="{FF2B5EF4-FFF2-40B4-BE49-F238E27FC236}">
                <a16:creationId xmlns:a16="http://schemas.microsoft.com/office/drawing/2014/main" id="{FAE7C204-63BC-47D0-93E2-248D45900CB9}"/>
              </a:ext>
            </a:extLst>
          </p:cNvPr>
          <p:cNvCxnSpPr>
            <a:stCxn id="852" idx="0"/>
            <a:endCxn id="26" idx="4"/>
          </p:cNvCxnSpPr>
          <p:nvPr/>
        </p:nvCxnSpPr>
        <p:spPr>
          <a:xfrm flipH="1" flipV="1">
            <a:off x="2243092" y="2791096"/>
            <a:ext cx="56657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8" name="直接连接符 867">
            <a:extLst>
              <a:ext uri="{FF2B5EF4-FFF2-40B4-BE49-F238E27FC236}">
                <a16:creationId xmlns:a16="http://schemas.microsoft.com/office/drawing/2014/main" id="{0E0F252A-6A0A-4601-BE1C-ACA2D6ADDFA5}"/>
              </a:ext>
            </a:extLst>
          </p:cNvPr>
          <p:cNvCxnSpPr>
            <a:stCxn id="853" idx="0"/>
            <a:endCxn id="27" idx="4"/>
          </p:cNvCxnSpPr>
          <p:nvPr/>
        </p:nvCxnSpPr>
        <p:spPr>
          <a:xfrm flipH="1" flipV="1">
            <a:off x="2523159" y="2791096"/>
            <a:ext cx="369889"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0" name="直接连接符 869">
            <a:extLst>
              <a:ext uri="{FF2B5EF4-FFF2-40B4-BE49-F238E27FC236}">
                <a16:creationId xmlns:a16="http://schemas.microsoft.com/office/drawing/2014/main" id="{2C74F8B6-CC54-40A6-BD4A-19FDBAFFCC02}"/>
              </a:ext>
            </a:extLst>
          </p:cNvPr>
          <p:cNvCxnSpPr>
            <a:stCxn id="854" idx="0"/>
            <a:endCxn id="28" idx="4"/>
          </p:cNvCxnSpPr>
          <p:nvPr/>
        </p:nvCxnSpPr>
        <p:spPr>
          <a:xfrm flipH="1" flipV="1">
            <a:off x="2803225" y="2791096"/>
            <a:ext cx="173202"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2" name="直接连接符 871">
            <a:extLst>
              <a:ext uri="{FF2B5EF4-FFF2-40B4-BE49-F238E27FC236}">
                <a16:creationId xmlns:a16="http://schemas.microsoft.com/office/drawing/2014/main" id="{C743C687-6B66-44CB-857A-CF5B3A367132}"/>
              </a:ext>
            </a:extLst>
          </p:cNvPr>
          <p:cNvCxnSpPr>
            <a:stCxn id="855" idx="0"/>
            <a:endCxn id="29" idx="4"/>
          </p:cNvCxnSpPr>
          <p:nvPr/>
        </p:nvCxnSpPr>
        <p:spPr>
          <a:xfrm flipV="1">
            <a:off x="3059806" y="2791096"/>
            <a:ext cx="2348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73" name="文本框 872">
            <a:extLst>
              <a:ext uri="{FF2B5EF4-FFF2-40B4-BE49-F238E27FC236}">
                <a16:creationId xmlns:a16="http://schemas.microsoft.com/office/drawing/2014/main" id="{B894D2A2-6132-4871-A35F-91AA18888E2A}"/>
              </a:ext>
            </a:extLst>
          </p:cNvPr>
          <p:cNvSpPr txBox="1"/>
          <p:nvPr/>
        </p:nvSpPr>
        <p:spPr>
          <a:xfrm>
            <a:off x="1982986" y="3636423"/>
            <a:ext cx="341760" cy="323165"/>
          </a:xfrm>
          <a:prstGeom prst="rect">
            <a:avLst/>
          </a:prstGeom>
          <a:noFill/>
        </p:spPr>
        <p:txBody>
          <a:bodyPr wrap="none" rtlCol="0">
            <a:spAutoFit/>
          </a:bodyPr>
          <a:lstStyle/>
          <a:p>
            <a:pPr defTabSz="685800" fontAlgn="auto">
              <a:spcBef>
                <a:spcPts val="0"/>
              </a:spcBef>
              <a:spcAft>
                <a:spcPts val="0"/>
              </a:spcAft>
            </a:pPr>
            <a:r>
              <a:rPr lang="en-US" altLang="zh-CN" sz="1500" b="1" dirty="0">
                <a:solidFill>
                  <a:prstClr val="black"/>
                </a:solidFill>
                <a:latin typeface="等线" panose="020F0502020204030204"/>
                <a:ea typeface="等线" panose="02010600030101010101" pitchFamily="2" charset="-122"/>
              </a:rPr>
              <a:t>…</a:t>
            </a:r>
            <a:endParaRPr lang="zh-CN" altLang="en-US" sz="1500" b="1" dirty="0">
              <a:solidFill>
                <a:prstClr val="black"/>
              </a:solidFill>
              <a:latin typeface="等线" panose="020F0502020204030204"/>
              <a:ea typeface="等线" panose="02010600030101010101" pitchFamily="2" charset="-122"/>
            </a:endParaRPr>
          </a:p>
        </p:txBody>
      </p:sp>
      <p:sp>
        <p:nvSpPr>
          <p:cNvPr id="890" name="矩形: 圆角 889">
            <a:extLst>
              <a:ext uri="{FF2B5EF4-FFF2-40B4-BE49-F238E27FC236}">
                <a16:creationId xmlns:a16="http://schemas.microsoft.com/office/drawing/2014/main" id="{6645A82C-F566-4B5C-AD3B-6ABF8998D70A}"/>
              </a:ext>
            </a:extLst>
          </p:cNvPr>
          <p:cNvSpPr/>
          <p:nvPr/>
        </p:nvSpPr>
        <p:spPr>
          <a:xfrm>
            <a:off x="3337731" y="34551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91" name="矩形: 圆角 890">
            <a:extLst>
              <a:ext uri="{FF2B5EF4-FFF2-40B4-BE49-F238E27FC236}">
                <a16:creationId xmlns:a16="http://schemas.microsoft.com/office/drawing/2014/main" id="{307AF21C-1914-4E8C-A208-9DE84F9567FA}"/>
              </a:ext>
            </a:extLst>
          </p:cNvPr>
          <p:cNvSpPr/>
          <p:nvPr/>
        </p:nvSpPr>
        <p:spPr>
          <a:xfrm>
            <a:off x="3399769" y="34551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92" name="矩形: 圆角 891">
            <a:extLst>
              <a:ext uri="{FF2B5EF4-FFF2-40B4-BE49-F238E27FC236}">
                <a16:creationId xmlns:a16="http://schemas.microsoft.com/office/drawing/2014/main" id="{297BF41F-0F53-444A-8549-22C424D6ACBD}"/>
              </a:ext>
            </a:extLst>
          </p:cNvPr>
          <p:cNvSpPr/>
          <p:nvPr/>
        </p:nvSpPr>
        <p:spPr>
          <a:xfrm>
            <a:off x="3483149" y="34551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93" name="矩形: 圆角 892">
            <a:extLst>
              <a:ext uri="{FF2B5EF4-FFF2-40B4-BE49-F238E27FC236}">
                <a16:creationId xmlns:a16="http://schemas.microsoft.com/office/drawing/2014/main" id="{301D5AF5-801B-4042-9E7B-34474081AB55}"/>
              </a:ext>
            </a:extLst>
          </p:cNvPr>
          <p:cNvSpPr/>
          <p:nvPr/>
        </p:nvSpPr>
        <p:spPr>
          <a:xfrm>
            <a:off x="3566528" y="34551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94" name="矩形: 圆角 893">
            <a:extLst>
              <a:ext uri="{FF2B5EF4-FFF2-40B4-BE49-F238E27FC236}">
                <a16:creationId xmlns:a16="http://schemas.microsoft.com/office/drawing/2014/main" id="{C9F9D3C4-A176-45EA-861D-90FD81356D70}"/>
              </a:ext>
            </a:extLst>
          </p:cNvPr>
          <p:cNvSpPr/>
          <p:nvPr/>
        </p:nvSpPr>
        <p:spPr>
          <a:xfrm>
            <a:off x="3649908" y="34551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95" name="矩形: 圆角 894">
            <a:extLst>
              <a:ext uri="{FF2B5EF4-FFF2-40B4-BE49-F238E27FC236}">
                <a16:creationId xmlns:a16="http://schemas.microsoft.com/office/drawing/2014/main" id="{AB153662-9A83-4A23-8324-E17290FFBDC3}"/>
              </a:ext>
            </a:extLst>
          </p:cNvPr>
          <p:cNvSpPr/>
          <p:nvPr/>
        </p:nvSpPr>
        <p:spPr>
          <a:xfrm>
            <a:off x="3733288" y="34551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96" name="矩形: 圆角 895">
            <a:extLst>
              <a:ext uri="{FF2B5EF4-FFF2-40B4-BE49-F238E27FC236}">
                <a16:creationId xmlns:a16="http://schemas.microsoft.com/office/drawing/2014/main" id="{090C502A-7BB2-4B51-8947-214DC023E49D}"/>
              </a:ext>
            </a:extLst>
          </p:cNvPr>
          <p:cNvSpPr/>
          <p:nvPr/>
        </p:nvSpPr>
        <p:spPr>
          <a:xfrm>
            <a:off x="3816668" y="34551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97" name="矩形: 圆角 896">
            <a:extLst>
              <a:ext uri="{FF2B5EF4-FFF2-40B4-BE49-F238E27FC236}">
                <a16:creationId xmlns:a16="http://schemas.microsoft.com/office/drawing/2014/main" id="{FDEAFE1C-E9AB-4535-AB7E-1E5BBADD2940}"/>
              </a:ext>
            </a:extLst>
          </p:cNvPr>
          <p:cNvSpPr/>
          <p:nvPr/>
        </p:nvSpPr>
        <p:spPr>
          <a:xfrm>
            <a:off x="3900047" y="34551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98" name="矩形: 圆角 897">
            <a:extLst>
              <a:ext uri="{FF2B5EF4-FFF2-40B4-BE49-F238E27FC236}">
                <a16:creationId xmlns:a16="http://schemas.microsoft.com/office/drawing/2014/main" id="{45E424DD-9E81-49A7-AC31-9F24DD3FF8A2}"/>
              </a:ext>
            </a:extLst>
          </p:cNvPr>
          <p:cNvSpPr/>
          <p:nvPr/>
        </p:nvSpPr>
        <p:spPr>
          <a:xfrm>
            <a:off x="3983426" y="34551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899" name="文本框 898">
            <a:extLst>
              <a:ext uri="{FF2B5EF4-FFF2-40B4-BE49-F238E27FC236}">
                <a16:creationId xmlns:a16="http://schemas.microsoft.com/office/drawing/2014/main" id="{C04291ED-703B-436C-8138-823DC21C0D1F}"/>
              </a:ext>
            </a:extLst>
          </p:cNvPr>
          <p:cNvSpPr txBox="1"/>
          <p:nvPr/>
        </p:nvSpPr>
        <p:spPr>
          <a:xfrm>
            <a:off x="3414599" y="3644819"/>
            <a:ext cx="682240"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Server33</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900" name="矩形: 圆角 899">
            <a:extLst>
              <a:ext uri="{FF2B5EF4-FFF2-40B4-BE49-F238E27FC236}">
                <a16:creationId xmlns:a16="http://schemas.microsoft.com/office/drawing/2014/main" id="{DC07D815-D296-46BD-875C-6608889AC6A2}"/>
              </a:ext>
            </a:extLst>
          </p:cNvPr>
          <p:cNvSpPr/>
          <p:nvPr/>
        </p:nvSpPr>
        <p:spPr>
          <a:xfrm>
            <a:off x="4613797" y="34551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901" name="矩形: 圆角 900">
            <a:extLst>
              <a:ext uri="{FF2B5EF4-FFF2-40B4-BE49-F238E27FC236}">
                <a16:creationId xmlns:a16="http://schemas.microsoft.com/office/drawing/2014/main" id="{0F6FBC11-4A65-4744-96E2-F060C02185FC}"/>
              </a:ext>
            </a:extLst>
          </p:cNvPr>
          <p:cNvSpPr/>
          <p:nvPr/>
        </p:nvSpPr>
        <p:spPr>
          <a:xfrm>
            <a:off x="4675835" y="34551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902" name="矩形: 圆角 901">
            <a:extLst>
              <a:ext uri="{FF2B5EF4-FFF2-40B4-BE49-F238E27FC236}">
                <a16:creationId xmlns:a16="http://schemas.microsoft.com/office/drawing/2014/main" id="{149A3188-6622-4B32-A402-D3ECD34EAD53}"/>
              </a:ext>
            </a:extLst>
          </p:cNvPr>
          <p:cNvSpPr/>
          <p:nvPr/>
        </p:nvSpPr>
        <p:spPr>
          <a:xfrm>
            <a:off x="4759214" y="34551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903" name="矩形: 圆角 902">
            <a:extLst>
              <a:ext uri="{FF2B5EF4-FFF2-40B4-BE49-F238E27FC236}">
                <a16:creationId xmlns:a16="http://schemas.microsoft.com/office/drawing/2014/main" id="{39F35C47-3967-4ECA-8FC4-B6A8BF7F9F08}"/>
              </a:ext>
            </a:extLst>
          </p:cNvPr>
          <p:cNvSpPr/>
          <p:nvPr/>
        </p:nvSpPr>
        <p:spPr>
          <a:xfrm>
            <a:off x="4842594" y="34551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904" name="矩形: 圆角 903">
            <a:extLst>
              <a:ext uri="{FF2B5EF4-FFF2-40B4-BE49-F238E27FC236}">
                <a16:creationId xmlns:a16="http://schemas.microsoft.com/office/drawing/2014/main" id="{27073CEC-2F12-426D-8355-28986C2AB0ED}"/>
              </a:ext>
            </a:extLst>
          </p:cNvPr>
          <p:cNvSpPr/>
          <p:nvPr/>
        </p:nvSpPr>
        <p:spPr>
          <a:xfrm>
            <a:off x="4925974" y="34551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905" name="矩形: 圆角 904">
            <a:extLst>
              <a:ext uri="{FF2B5EF4-FFF2-40B4-BE49-F238E27FC236}">
                <a16:creationId xmlns:a16="http://schemas.microsoft.com/office/drawing/2014/main" id="{9087BB8A-49E6-44DE-8DC7-E883027D644D}"/>
              </a:ext>
            </a:extLst>
          </p:cNvPr>
          <p:cNvSpPr/>
          <p:nvPr/>
        </p:nvSpPr>
        <p:spPr>
          <a:xfrm>
            <a:off x="5009354" y="34551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906" name="矩形: 圆角 905">
            <a:extLst>
              <a:ext uri="{FF2B5EF4-FFF2-40B4-BE49-F238E27FC236}">
                <a16:creationId xmlns:a16="http://schemas.microsoft.com/office/drawing/2014/main" id="{DD506335-EE52-4933-A33B-986F51CE43D5}"/>
              </a:ext>
            </a:extLst>
          </p:cNvPr>
          <p:cNvSpPr/>
          <p:nvPr/>
        </p:nvSpPr>
        <p:spPr>
          <a:xfrm>
            <a:off x="5092733" y="34551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907" name="矩形: 圆角 906">
            <a:extLst>
              <a:ext uri="{FF2B5EF4-FFF2-40B4-BE49-F238E27FC236}">
                <a16:creationId xmlns:a16="http://schemas.microsoft.com/office/drawing/2014/main" id="{B192A6F5-7C15-4D1D-9388-96A7CB8DBB25}"/>
              </a:ext>
            </a:extLst>
          </p:cNvPr>
          <p:cNvSpPr/>
          <p:nvPr/>
        </p:nvSpPr>
        <p:spPr>
          <a:xfrm>
            <a:off x="5176113" y="34551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908" name="矩形: 圆角 907">
            <a:extLst>
              <a:ext uri="{FF2B5EF4-FFF2-40B4-BE49-F238E27FC236}">
                <a16:creationId xmlns:a16="http://schemas.microsoft.com/office/drawing/2014/main" id="{0E7F9D60-5AE8-4706-B10F-C85A63C9D0B3}"/>
              </a:ext>
            </a:extLst>
          </p:cNvPr>
          <p:cNvSpPr/>
          <p:nvPr/>
        </p:nvSpPr>
        <p:spPr>
          <a:xfrm>
            <a:off x="5259492" y="34551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909" name="文本框 908">
            <a:extLst>
              <a:ext uri="{FF2B5EF4-FFF2-40B4-BE49-F238E27FC236}">
                <a16:creationId xmlns:a16="http://schemas.microsoft.com/office/drawing/2014/main" id="{1AF8B148-04EC-46E9-AE1B-7CD3D3466BED}"/>
              </a:ext>
            </a:extLst>
          </p:cNvPr>
          <p:cNvSpPr txBox="1"/>
          <p:nvPr/>
        </p:nvSpPr>
        <p:spPr>
          <a:xfrm>
            <a:off x="4682698" y="3644819"/>
            <a:ext cx="674287"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Server64</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910" name="文本框 909">
            <a:extLst>
              <a:ext uri="{FF2B5EF4-FFF2-40B4-BE49-F238E27FC236}">
                <a16:creationId xmlns:a16="http://schemas.microsoft.com/office/drawing/2014/main" id="{A3498DB5-B923-45DC-9B65-2338320EA4F3}"/>
              </a:ext>
            </a:extLst>
          </p:cNvPr>
          <p:cNvSpPr txBox="1"/>
          <p:nvPr/>
        </p:nvSpPr>
        <p:spPr>
          <a:xfrm>
            <a:off x="4214148" y="3636423"/>
            <a:ext cx="341760" cy="323165"/>
          </a:xfrm>
          <a:prstGeom prst="rect">
            <a:avLst/>
          </a:prstGeom>
          <a:noFill/>
        </p:spPr>
        <p:txBody>
          <a:bodyPr wrap="none" rtlCol="0">
            <a:spAutoFit/>
          </a:bodyPr>
          <a:lstStyle/>
          <a:p>
            <a:pPr defTabSz="685800" fontAlgn="auto">
              <a:spcBef>
                <a:spcPts val="0"/>
              </a:spcBef>
              <a:spcAft>
                <a:spcPts val="0"/>
              </a:spcAft>
            </a:pPr>
            <a:r>
              <a:rPr lang="en-US" altLang="zh-CN" sz="1500" b="1" dirty="0">
                <a:solidFill>
                  <a:prstClr val="black"/>
                </a:solidFill>
                <a:latin typeface="等线" panose="020F0502020204030204"/>
                <a:ea typeface="等线" panose="02010600030101010101" pitchFamily="2" charset="-122"/>
              </a:rPr>
              <a:t>…</a:t>
            </a:r>
            <a:endParaRPr lang="zh-CN" altLang="en-US" sz="1500" b="1" dirty="0">
              <a:solidFill>
                <a:prstClr val="black"/>
              </a:solidFill>
              <a:latin typeface="等线" panose="020F0502020204030204"/>
              <a:ea typeface="等线" panose="02010600030101010101" pitchFamily="2" charset="-122"/>
            </a:endParaRPr>
          </a:p>
        </p:txBody>
      </p:sp>
      <p:cxnSp>
        <p:nvCxnSpPr>
          <p:cNvPr id="912" name="直接连接符 911">
            <a:extLst>
              <a:ext uri="{FF2B5EF4-FFF2-40B4-BE49-F238E27FC236}">
                <a16:creationId xmlns:a16="http://schemas.microsoft.com/office/drawing/2014/main" id="{99F1DE9E-891A-4C60-A531-FCB32FAAB533}"/>
              </a:ext>
            </a:extLst>
          </p:cNvPr>
          <p:cNvCxnSpPr>
            <a:stCxn id="891" idx="0"/>
            <a:endCxn id="30" idx="4"/>
          </p:cNvCxnSpPr>
          <p:nvPr/>
        </p:nvCxnSpPr>
        <p:spPr>
          <a:xfrm flipH="1" flipV="1">
            <a:off x="3378598" y="2791096"/>
            <a:ext cx="61298"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4" name="直接连接符 913">
            <a:extLst>
              <a:ext uri="{FF2B5EF4-FFF2-40B4-BE49-F238E27FC236}">
                <a16:creationId xmlns:a16="http://schemas.microsoft.com/office/drawing/2014/main" id="{36CCB71C-9B95-4E52-9AFF-475EDB3FFBD9}"/>
              </a:ext>
            </a:extLst>
          </p:cNvPr>
          <p:cNvCxnSpPr>
            <a:stCxn id="892" idx="0"/>
            <a:endCxn id="31" idx="4"/>
          </p:cNvCxnSpPr>
          <p:nvPr/>
        </p:nvCxnSpPr>
        <p:spPr>
          <a:xfrm flipV="1">
            <a:off x="3523276" y="2791096"/>
            <a:ext cx="135389"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6" name="直接连接符 915">
            <a:extLst>
              <a:ext uri="{FF2B5EF4-FFF2-40B4-BE49-F238E27FC236}">
                <a16:creationId xmlns:a16="http://schemas.microsoft.com/office/drawing/2014/main" id="{F83A4325-921A-4205-A873-C690D0D23A43}"/>
              </a:ext>
            </a:extLst>
          </p:cNvPr>
          <p:cNvCxnSpPr>
            <a:stCxn id="893" idx="0"/>
            <a:endCxn id="32" idx="4"/>
          </p:cNvCxnSpPr>
          <p:nvPr/>
        </p:nvCxnSpPr>
        <p:spPr>
          <a:xfrm flipV="1">
            <a:off x="3606655" y="2791096"/>
            <a:ext cx="33207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8" name="直接连接符 917">
            <a:extLst>
              <a:ext uri="{FF2B5EF4-FFF2-40B4-BE49-F238E27FC236}">
                <a16:creationId xmlns:a16="http://schemas.microsoft.com/office/drawing/2014/main" id="{85531D70-32E2-4DC6-850C-5898B474D04E}"/>
              </a:ext>
            </a:extLst>
          </p:cNvPr>
          <p:cNvCxnSpPr>
            <a:stCxn id="894" idx="0"/>
            <a:endCxn id="33" idx="4"/>
          </p:cNvCxnSpPr>
          <p:nvPr/>
        </p:nvCxnSpPr>
        <p:spPr>
          <a:xfrm flipV="1">
            <a:off x="3690035" y="2791096"/>
            <a:ext cx="52876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0" name="直接连接符 919">
            <a:extLst>
              <a:ext uri="{FF2B5EF4-FFF2-40B4-BE49-F238E27FC236}">
                <a16:creationId xmlns:a16="http://schemas.microsoft.com/office/drawing/2014/main" id="{554979B9-67F8-479A-9E1E-12696ACBE24A}"/>
              </a:ext>
            </a:extLst>
          </p:cNvPr>
          <p:cNvCxnSpPr>
            <a:stCxn id="895" idx="0"/>
            <a:endCxn id="34" idx="4"/>
          </p:cNvCxnSpPr>
          <p:nvPr/>
        </p:nvCxnSpPr>
        <p:spPr>
          <a:xfrm flipV="1">
            <a:off x="3773414" y="2791096"/>
            <a:ext cx="72545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2" name="直接连接符 921">
            <a:extLst>
              <a:ext uri="{FF2B5EF4-FFF2-40B4-BE49-F238E27FC236}">
                <a16:creationId xmlns:a16="http://schemas.microsoft.com/office/drawing/2014/main" id="{80D8D072-2CF2-4F0E-A829-0683A2F88A68}"/>
              </a:ext>
            </a:extLst>
          </p:cNvPr>
          <p:cNvCxnSpPr>
            <a:stCxn id="896" idx="0"/>
            <a:endCxn id="35" idx="4"/>
          </p:cNvCxnSpPr>
          <p:nvPr/>
        </p:nvCxnSpPr>
        <p:spPr>
          <a:xfrm flipV="1">
            <a:off x="3856795" y="2791096"/>
            <a:ext cx="92213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4" name="直接连接符 923">
            <a:extLst>
              <a:ext uri="{FF2B5EF4-FFF2-40B4-BE49-F238E27FC236}">
                <a16:creationId xmlns:a16="http://schemas.microsoft.com/office/drawing/2014/main" id="{83B5FC76-720E-4885-ACFF-686171816896}"/>
              </a:ext>
            </a:extLst>
          </p:cNvPr>
          <p:cNvCxnSpPr>
            <a:stCxn id="897" idx="0"/>
            <a:endCxn id="36" idx="4"/>
          </p:cNvCxnSpPr>
          <p:nvPr/>
        </p:nvCxnSpPr>
        <p:spPr>
          <a:xfrm flipV="1">
            <a:off x="3940174" y="2791096"/>
            <a:ext cx="111882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6" name="直接连接符 925">
            <a:extLst>
              <a:ext uri="{FF2B5EF4-FFF2-40B4-BE49-F238E27FC236}">
                <a16:creationId xmlns:a16="http://schemas.microsoft.com/office/drawing/2014/main" id="{EE5EC0EB-0BEE-4A99-A894-0D9FD8E71ADD}"/>
              </a:ext>
            </a:extLst>
          </p:cNvPr>
          <p:cNvCxnSpPr>
            <a:stCxn id="898" idx="0"/>
            <a:endCxn id="768" idx="4"/>
          </p:cNvCxnSpPr>
          <p:nvPr/>
        </p:nvCxnSpPr>
        <p:spPr>
          <a:xfrm flipV="1">
            <a:off x="4023553" y="2797403"/>
            <a:ext cx="1315511" cy="65772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8" name="直接连接符 927">
            <a:extLst>
              <a:ext uri="{FF2B5EF4-FFF2-40B4-BE49-F238E27FC236}">
                <a16:creationId xmlns:a16="http://schemas.microsoft.com/office/drawing/2014/main" id="{FBC4D7B0-3932-43A4-8B25-43F44CBDF379}"/>
              </a:ext>
            </a:extLst>
          </p:cNvPr>
          <p:cNvCxnSpPr>
            <a:stCxn id="901" idx="0"/>
            <a:endCxn id="30" idx="4"/>
          </p:cNvCxnSpPr>
          <p:nvPr/>
        </p:nvCxnSpPr>
        <p:spPr>
          <a:xfrm flipH="1" flipV="1">
            <a:off x="3378598" y="2791096"/>
            <a:ext cx="133736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0" name="直接连接符 929">
            <a:extLst>
              <a:ext uri="{FF2B5EF4-FFF2-40B4-BE49-F238E27FC236}">
                <a16:creationId xmlns:a16="http://schemas.microsoft.com/office/drawing/2014/main" id="{8D78703C-8B7A-45F2-9004-CF5AA38E82AD}"/>
              </a:ext>
            </a:extLst>
          </p:cNvPr>
          <p:cNvCxnSpPr>
            <a:stCxn id="902" idx="0"/>
            <a:endCxn id="31" idx="4"/>
          </p:cNvCxnSpPr>
          <p:nvPr/>
        </p:nvCxnSpPr>
        <p:spPr>
          <a:xfrm flipH="1" flipV="1">
            <a:off x="3658664" y="2791096"/>
            <a:ext cx="1140677"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2" name="直接连接符 931">
            <a:extLst>
              <a:ext uri="{FF2B5EF4-FFF2-40B4-BE49-F238E27FC236}">
                <a16:creationId xmlns:a16="http://schemas.microsoft.com/office/drawing/2014/main" id="{B86620E2-C8BF-4B46-95AA-C09668C983B4}"/>
              </a:ext>
            </a:extLst>
          </p:cNvPr>
          <p:cNvCxnSpPr>
            <a:stCxn id="903" idx="0"/>
            <a:endCxn id="32" idx="4"/>
          </p:cNvCxnSpPr>
          <p:nvPr/>
        </p:nvCxnSpPr>
        <p:spPr>
          <a:xfrm flipH="1" flipV="1">
            <a:off x="3938731" y="2791096"/>
            <a:ext cx="94399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4" name="直接连接符 933">
            <a:extLst>
              <a:ext uri="{FF2B5EF4-FFF2-40B4-BE49-F238E27FC236}">
                <a16:creationId xmlns:a16="http://schemas.microsoft.com/office/drawing/2014/main" id="{73132A3E-BD51-4E9B-863D-1DCEAC80BD78}"/>
              </a:ext>
            </a:extLst>
          </p:cNvPr>
          <p:cNvCxnSpPr>
            <a:stCxn id="904" idx="0"/>
            <a:endCxn id="33" idx="4"/>
          </p:cNvCxnSpPr>
          <p:nvPr/>
        </p:nvCxnSpPr>
        <p:spPr>
          <a:xfrm flipH="1" flipV="1">
            <a:off x="4218797" y="2791096"/>
            <a:ext cx="74730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6" name="直接连接符 935">
            <a:extLst>
              <a:ext uri="{FF2B5EF4-FFF2-40B4-BE49-F238E27FC236}">
                <a16:creationId xmlns:a16="http://schemas.microsoft.com/office/drawing/2014/main" id="{EE7EFFAC-7BE3-42F6-A1A7-82DEE469152A}"/>
              </a:ext>
            </a:extLst>
          </p:cNvPr>
          <p:cNvCxnSpPr>
            <a:stCxn id="905" idx="0"/>
            <a:endCxn id="34" idx="4"/>
          </p:cNvCxnSpPr>
          <p:nvPr/>
        </p:nvCxnSpPr>
        <p:spPr>
          <a:xfrm flipH="1" flipV="1">
            <a:off x="4498864" y="2791096"/>
            <a:ext cx="55061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8" name="直接连接符 937">
            <a:extLst>
              <a:ext uri="{FF2B5EF4-FFF2-40B4-BE49-F238E27FC236}">
                <a16:creationId xmlns:a16="http://schemas.microsoft.com/office/drawing/2014/main" id="{62399418-C9C7-4557-8269-69756F46D3F1}"/>
              </a:ext>
            </a:extLst>
          </p:cNvPr>
          <p:cNvCxnSpPr>
            <a:stCxn id="906" idx="0"/>
            <a:endCxn id="35" idx="4"/>
          </p:cNvCxnSpPr>
          <p:nvPr/>
        </p:nvCxnSpPr>
        <p:spPr>
          <a:xfrm flipH="1" flipV="1">
            <a:off x="4778930" y="2791096"/>
            <a:ext cx="35393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0" name="直接连接符 939">
            <a:extLst>
              <a:ext uri="{FF2B5EF4-FFF2-40B4-BE49-F238E27FC236}">
                <a16:creationId xmlns:a16="http://schemas.microsoft.com/office/drawing/2014/main" id="{F32EA3C9-53BF-4B79-B463-C8A93159E383}"/>
              </a:ext>
            </a:extLst>
          </p:cNvPr>
          <p:cNvCxnSpPr>
            <a:stCxn id="907" idx="0"/>
            <a:endCxn id="36" idx="4"/>
          </p:cNvCxnSpPr>
          <p:nvPr/>
        </p:nvCxnSpPr>
        <p:spPr>
          <a:xfrm flipH="1" flipV="1">
            <a:off x="5058997" y="2791096"/>
            <a:ext cx="15724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2" name="直接连接符 941">
            <a:extLst>
              <a:ext uri="{FF2B5EF4-FFF2-40B4-BE49-F238E27FC236}">
                <a16:creationId xmlns:a16="http://schemas.microsoft.com/office/drawing/2014/main" id="{CFA9A56C-735E-4507-9CA3-8FDC630314ED}"/>
              </a:ext>
            </a:extLst>
          </p:cNvPr>
          <p:cNvCxnSpPr>
            <a:stCxn id="908" idx="0"/>
            <a:endCxn id="768" idx="4"/>
          </p:cNvCxnSpPr>
          <p:nvPr/>
        </p:nvCxnSpPr>
        <p:spPr>
          <a:xfrm flipV="1">
            <a:off x="5299619" y="2797403"/>
            <a:ext cx="39445" cy="65772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78" name="矩形 977">
            <a:extLst>
              <a:ext uri="{FF2B5EF4-FFF2-40B4-BE49-F238E27FC236}">
                <a16:creationId xmlns:a16="http://schemas.microsoft.com/office/drawing/2014/main" id="{B0001022-D941-4980-B96E-719A91EF26CC}"/>
              </a:ext>
            </a:extLst>
          </p:cNvPr>
          <p:cNvSpPr/>
          <p:nvPr/>
        </p:nvSpPr>
        <p:spPr>
          <a:xfrm>
            <a:off x="931432" y="2484120"/>
            <a:ext cx="2294135" cy="1663065"/>
          </a:xfrm>
          <a:prstGeom prst="rect">
            <a:avLst/>
          </a:prstGeom>
          <a:noFill/>
          <a:ln w="38100">
            <a:solidFill>
              <a:srgbClr val="C5E0B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979" name="矩形 978">
            <a:extLst>
              <a:ext uri="{FF2B5EF4-FFF2-40B4-BE49-F238E27FC236}">
                <a16:creationId xmlns:a16="http://schemas.microsoft.com/office/drawing/2014/main" id="{E73BC633-F337-4095-9241-6547226A847C}"/>
              </a:ext>
            </a:extLst>
          </p:cNvPr>
          <p:cNvSpPr/>
          <p:nvPr/>
        </p:nvSpPr>
        <p:spPr>
          <a:xfrm>
            <a:off x="3257122" y="2484120"/>
            <a:ext cx="2241341" cy="1663065"/>
          </a:xfrm>
          <a:prstGeom prst="rect">
            <a:avLst/>
          </a:prstGeom>
          <a:noFill/>
          <a:ln w="38100">
            <a:solidFill>
              <a:srgbClr val="F8CBA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52" name="椭圆 1051">
            <a:extLst>
              <a:ext uri="{FF2B5EF4-FFF2-40B4-BE49-F238E27FC236}">
                <a16:creationId xmlns:a16="http://schemas.microsoft.com/office/drawing/2014/main" id="{14002E87-6BC0-462A-B413-2A8BE531A552}"/>
              </a:ext>
            </a:extLst>
          </p:cNvPr>
          <p:cNvSpPr/>
          <p:nvPr/>
        </p:nvSpPr>
        <p:spPr>
          <a:xfrm>
            <a:off x="6057482" y="25612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57</a:t>
            </a:r>
            <a:endParaRPr lang="zh-CN" altLang="en-US" sz="1200" dirty="0">
              <a:solidFill>
                <a:prstClr val="white"/>
              </a:solidFill>
              <a:latin typeface="等线" panose="020F0502020204030204"/>
              <a:ea typeface="等线" panose="02010600030101010101" pitchFamily="2" charset="-122"/>
            </a:endParaRPr>
          </a:p>
        </p:txBody>
      </p:sp>
      <p:sp>
        <p:nvSpPr>
          <p:cNvPr id="1053" name="椭圆 1052">
            <a:extLst>
              <a:ext uri="{FF2B5EF4-FFF2-40B4-BE49-F238E27FC236}">
                <a16:creationId xmlns:a16="http://schemas.microsoft.com/office/drawing/2014/main" id="{5C1C086B-4477-4BB6-A360-70A0DF29E2D7}"/>
              </a:ext>
            </a:extLst>
          </p:cNvPr>
          <p:cNvSpPr/>
          <p:nvPr/>
        </p:nvSpPr>
        <p:spPr>
          <a:xfrm>
            <a:off x="6337548" y="25612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58</a:t>
            </a:r>
            <a:endParaRPr lang="zh-CN" altLang="en-US" sz="1200" dirty="0">
              <a:solidFill>
                <a:prstClr val="white"/>
              </a:solidFill>
              <a:latin typeface="等线" panose="020F0502020204030204"/>
              <a:ea typeface="等线" panose="02010600030101010101" pitchFamily="2" charset="-122"/>
            </a:endParaRPr>
          </a:p>
        </p:txBody>
      </p:sp>
      <p:sp>
        <p:nvSpPr>
          <p:cNvPr id="1054" name="椭圆 1053">
            <a:extLst>
              <a:ext uri="{FF2B5EF4-FFF2-40B4-BE49-F238E27FC236}">
                <a16:creationId xmlns:a16="http://schemas.microsoft.com/office/drawing/2014/main" id="{4969347D-B574-48A5-8A10-B85348E36AB5}"/>
              </a:ext>
            </a:extLst>
          </p:cNvPr>
          <p:cNvSpPr/>
          <p:nvPr/>
        </p:nvSpPr>
        <p:spPr>
          <a:xfrm>
            <a:off x="6617615" y="25612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59</a:t>
            </a:r>
            <a:endParaRPr lang="zh-CN" altLang="en-US" sz="1200" dirty="0">
              <a:solidFill>
                <a:prstClr val="white"/>
              </a:solidFill>
              <a:latin typeface="等线" panose="020F0502020204030204"/>
              <a:ea typeface="等线" panose="02010600030101010101" pitchFamily="2" charset="-122"/>
            </a:endParaRPr>
          </a:p>
        </p:txBody>
      </p:sp>
      <p:sp>
        <p:nvSpPr>
          <p:cNvPr id="1055" name="椭圆 1054">
            <a:extLst>
              <a:ext uri="{FF2B5EF4-FFF2-40B4-BE49-F238E27FC236}">
                <a16:creationId xmlns:a16="http://schemas.microsoft.com/office/drawing/2014/main" id="{17077E01-6F0B-40A6-AB19-81EE7CD022CC}"/>
              </a:ext>
            </a:extLst>
          </p:cNvPr>
          <p:cNvSpPr/>
          <p:nvPr/>
        </p:nvSpPr>
        <p:spPr>
          <a:xfrm>
            <a:off x="6897681" y="25612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60</a:t>
            </a:r>
            <a:endParaRPr lang="zh-CN" altLang="en-US" sz="1200" dirty="0">
              <a:solidFill>
                <a:prstClr val="white"/>
              </a:solidFill>
              <a:latin typeface="等线" panose="020F0502020204030204"/>
              <a:ea typeface="等线" panose="02010600030101010101" pitchFamily="2" charset="-122"/>
            </a:endParaRPr>
          </a:p>
        </p:txBody>
      </p:sp>
      <p:sp>
        <p:nvSpPr>
          <p:cNvPr id="1056" name="椭圆 1055">
            <a:extLst>
              <a:ext uri="{FF2B5EF4-FFF2-40B4-BE49-F238E27FC236}">
                <a16:creationId xmlns:a16="http://schemas.microsoft.com/office/drawing/2014/main" id="{F74FAD10-9DFF-4D38-8AD9-9869A1E723F6}"/>
              </a:ext>
            </a:extLst>
          </p:cNvPr>
          <p:cNvSpPr/>
          <p:nvPr/>
        </p:nvSpPr>
        <p:spPr>
          <a:xfrm>
            <a:off x="7177748" y="25612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61</a:t>
            </a:r>
            <a:endParaRPr lang="zh-CN" altLang="en-US" sz="1200" dirty="0">
              <a:solidFill>
                <a:prstClr val="white"/>
              </a:solidFill>
              <a:latin typeface="等线" panose="020F0502020204030204"/>
              <a:ea typeface="等线" panose="02010600030101010101" pitchFamily="2" charset="-122"/>
            </a:endParaRPr>
          </a:p>
        </p:txBody>
      </p:sp>
      <p:sp>
        <p:nvSpPr>
          <p:cNvPr id="1057" name="椭圆 1056">
            <a:extLst>
              <a:ext uri="{FF2B5EF4-FFF2-40B4-BE49-F238E27FC236}">
                <a16:creationId xmlns:a16="http://schemas.microsoft.com/office/drawing/2014/main" id="{D58B1DC3-70AA-4FF6-BABC-6210F5EC4B1E}"/>
              </a:ext>
            </a:extLst>
          </p:cNvPr>
          <p:cNvSpPr/>
          <p:nvPr/>
        </p:nvSpPr>
        <p:spPr>
          <a:xfrm>
            <a:off x="7457814" y="25612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62</a:t>
            </a:r>
            <a:endParaRPr lang="zh-CN" altLang="en-US" sz="1200" dirty="0">
              <a:solidFill>
                <a:prstClr val="white"/>
              </a:solidFill>
              <a:latin typeface="等线" panose="020F0502020204030204"/>
              <a:ea typeface="等线" panose="02010600030101010101" pitchFamily="2" charset="-122"/>
            </a:endParaRPr>
          </a:p>
        </p:txBody>
      </p:sp>
      <p:sp>
        <p:nvSpPr>
          <p:cNvPr id="1058" name="椭圆 1057">
            <a:extLst>
              <a:ext uri="{FF2B5EF4-FFF2-40B4-BE49-F238E27FC236}">
                <a16:creationId xmlns:a16="http://schemas.microsoft.com/office/drawing/2014/main" id="{F57B1651-B247-406C-9B05-4723B913D8DC}"/>
              </a:ext>
            </a:extLst>
          </p:cNvPr>
          <p:cNvSpPr/>
          <p:nvPr/>
        </p:nvSpPr>
        <p:spPr>
          <a:xfrm>
            <a:off x="7737881" y="2561229"/>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63</a:t>
            </a:r>
            <a:endParaRPr lang="zh-CN" altLang="en-US" sz="1200" dirty="0">
              <a:solidFill>
                <a:prstClr val="white"/>
              </a:solidFill>
              <a:latin typeface="等线" panose="020F0502020204030204"/>
              <a:ea typeface="等线" panose="02010600030101010101" pitchFamily="2" charset="-122"/>
            </a:endParaRPr>
          </a:p>
        </p:txBody>
      </p:sp>
      <p:sp>
        <p:nvSpPr>
          <p:cNvPr id="1059" name="椭圆 1058">
            <a:extLst>
              <a:ext uri="{FF2B5EF4-FFF2-40B4-BE49-F238E27FC236}">
                <a16:creationId xmlns:a16="http://schemas.microsoft.com/office/drawing/2014/main" id="{F5B70F6A-1477-4B5D-AA73-A50F0E4894E1}"/>
              </a:ext>
            </a:extLst>
          </p:cNvPr>
          <p:cNvSpPr/>
          <p:nvPr/>
        </p:nvSpPr>
        <p:spPr>
          <a:xfrm>
            <a:off x="8017947" y="2567537"/>
            <a:ext cx="229866" cy="229866"/>
          </a:xfrm>
          <a:prstGeom prst="ellipse">
            <a:avLst/>
          </a:prstGeom>
          <a:solidFill>
            <a:srgbClr val="D0C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en-US" altLang="zh-CN" sz="1200" dirty="0">
                <a:solidFill>
                  <a:prstClr val="white"/>
                </a:solidFill>
                <a:latin typeface="等线" panose="020F0502020204030204"/>
                <a:ea typeface="等线" panose="02010600030101010101" pitchFamily="2" charset="-122"/>
              </a:rPr>
              <a:t>64</a:t>
            </a:r>
            <a:endParaRPr lang="zh-CN" altLang="en-US" sz="1200" dirty="0">
              <a:solidFill>
                <a:prstClr val="white"/>
              </a:solidFill>
              <a:latin typeface="等线" panose="020F0502020204030204"/>
              <a:ea typeface="等线" panose="02010600030101010101" pitchFamily="2" charset="-122"/>
            </a:endParaRPr>
          </a:p>
        </p:txBody>
      </p:sp>
      <p:sp>
        <p:nvSpPr>
          <p:cNvPr id="1060" name="矩形: 圆角 1059">
            <a:extLst>
              <a:ext uri="{FF2B5EF4-FFF2-40B4-BE49-F238E27FC236}">
                <a16:creationId xmlns:a16="http://schemas.microsoft.com/office/drawing/2014/main" id="{A8F8103B-52C5-4E13-A913-B84CF80BABDC}"/>
              </a:ext>
            </a:extLst>
          </p:cNvPr>
          <p:cNvSpPr/>
          <p:nvPr/>
        </p:nvSpPr>
        <p:spPr>
          <a:xfrm>
            <a:off x="6131548" y="34551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61" name="矩形: 圆角 1060">
            <a:extLst>
              <a:ext uri="{FF2B5EF4-FFF2-40B4-BE49-F238E27FC236}">
                <a16:creationId xmlns:a16="http://schemas.microsoft.com/office/drawing/2014/main" id="{ADA6EC7D-C14D-4CF4-AF1D-A8369834D3B0}"/>
              </a:ext>
            </a:extLst>
          </p:cNvPr>
          <p:cNvSpPr/>
          <p:nvPr/>
        </p:nvSpPr>
        <p:spPr>
          <a:xfrm>
            <a:off x="6193586" y="34551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62" name="矩形: 圆角 1061">
            <a:extLst>
              <a:ext uri="{FF2B5EF4-FFF2-40B4-BE49-F238E27FC236}">
                <a16:creationId xmlns:a16="http://schemas.microsoft.com/office/drawing/2014/main" id="{D2F2B4B4-313E-4990-B3F8-4EE1DECA3683}"/>
              </a:ext>
            </a:extLst>
          </p:cNvPr>
          <p:cNvSpPr/>
          <p:nvPr/>
        </p:nvSpPr>
        <p:spPr>
          <a:xfrm>
            <a:off x="6276965" y="34551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63" name="矩形: 圆角 1062">
            <a:extLst>
              <a:ext uri="{FF2B5EF4-FFF2-40B4-BE49-F238E27FC236}">
                <a16:creationId xmlns:a16="http://schemas.microsoft.com/office/drawing/2014/main" id="{5E2B5B1C-1FA6-4F0E-B345-0E449204382E}"/>
              </a:ext>
            </a:extLst>
          </p:cNvPr>
          <p:cNvSpPr/>
          <p:nvPr/>
        </p:nvSpPr>
        <p:spPr>
          <a:xfrm>
            <a:off x="6360345" y="34551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64" name="矩形: 圆角 1063">
            <a:extLst>
              <a:ext uri="{FF2B5EF4-FFF2-40B4-BE49-F238E27FC236}">
                <a16:creationId xmlns:a16="http://schemas.microsoft.com/office/drawing/2014/main" id="{F5EE4D4D-1244-48C3-99B1-E94BF5402D36}"/>
              </a:ext>
            </a:extLst>
          </p:cNvPr>
          <p:cNvSpPr/>
          <p:nvPr/>
        </p:nvSpPr>
        <p:spPr>
          <a:xfrm>
            <a:off x="6443725" y="34551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65" name="矩形: 圆角 1064">
            <a:extLst>
              <a:ext uri="{FF2B5EF4-FFF2-40B4-BE49-F238E27FC236}">
                <a16:creationId xmlns:a16="http://schemas.microsoft.com/office/drawing/2014/main" id="{2C22916C-0BF2-4748-9DD7-07E25136643B}"/>
              </a:ext>
            </a:extLst>
          </p:cNvPr>
          <p:cNvSpPr/>
          <p:nvPr/>
        </p:nvSpPr>
        <p:spPr>
          <a:xfrm>
            <a:off x="6527105" y="34551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66" name="矩形: 圆角 1065">
            <a:extLst>
              <a:ext uri="{FF2B5EF4-FFF2-40B4-BE49-F238E27FC236}">
                <a16:creationId xmlns:a16="http://schemas.microsoft.com/office/drawing/2014/main" id="{869B6C18-89CF-4F7E-ABE1-928B0154CEA5}"/>
              </a:ext>
            </a:extLst>
          </p:cNvPr>
          <p:cNvSpPr/>
          <p:nvPr/>
        </p:nvSpPr>
        <p:spPr>
          <a:xfrm>
            <a:off x="6610484" y="34551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67" name="矩形: 圆角 1066">
            <a:extLst>
              <a:ext uri="{FF2B5EF4-FFF2-40B4-BE49-F238E27FC236}">
                <a16:creationId xmlns:a16="http://schemas.microsoft.com/office/drawing/2014/main" id="{A6ACFF47-3EB4-4BE6-92F8-1C6E9D08D53D}"/>
              </a:ext>
            </a:extLst>
          </p:cNvPr>
          <p:cNvSpPr/>
          <p:nvPr/>
        </p:nvSpPr>
        <p:spPr>
          <a:xfrm>
            <a:off x="6693864" y="34551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68" name="矩形: 圆角 1067">
            <a:extLst>
              <a:ext uri="{FF2B5EF4-FFF2-40B4-BE49-F238E27FC236}">
                <a16:creationId xmlns:a16="http://schemas.microsoft.com/office/drawing/2014/main" id="{DD4EBA25-8CC8-4399-8E42-E0C49A212CA6}"/>
              </a:ext>
            </a:extLst>
          </p:cNvPr>
          <p:cNvSpPr/>
          <p:nvPr/>
        </p:nvSpPr>
        <p:spPr>
          <a:xfrm>
            <a:off x="6777243" y="34551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69" name="文本框 1068">
            <a:extLst>
              <a:ext uri="{FF2B5EF4-FFF2-40B4-BE49-F238E27FC236}">
                <a16:creationId xmlns:a16="http://schemas.microsoft.com/office/drawing/2014/main" id="{DB5C6B05-9B30-4884-BF35-E457E2AA7724}"/>
              </a:ext>
            </a:extLst>
          </p:cNvPr>
          <p:cNvSpPr txBox="1"/>
          <p:nvPr/>
        </p:nvSpPr>
        <p:spPr>
          <a:xfrm>
            <a:off x="6151958" y="3644819"/>
            <a:ext cx="757874"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Server225</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070" name="矩形: 圆角 1069">
            <a:extLst>
              <a:ext uri="{FF2B5EF4-FFF2-40B4-BE49-F238E27FC236}">
                <a16:creationId xmlns:a16="http://schemas.microsoft.com/office/drawing/2014/main" id="{C1B2603D-9BE7-4B12-B5C4-FC8DC31D3CB5}"/>
              </a:ext>
            </a:extLst>
          </p:cNvPr>
          <p:cNvSpPr/>
          <p:nvPr/>
        </p:nvSpPr>
        <p:spPr>
          <a:xfrm>
            <a:off x="7407614" y="3455130"/>
            <a:ext cx="784860" cy="368192"/>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71" name="矩形: 圆角 1070">
            <a:extLst>
              <a:ext uri="{FF2B5EF4-FFF2-40B4-BE49-F238E27FC236}">
                <a16:creationId xmlns:a16="http://schemas.microsoft.com/office/drawing/2014/main" id="{E0B40842-8614-441B-B941-B6CB39C57EDC}"/>
              </a:ext>
            </a:extLst>
          </p:cNvPr>
          <p:cNvSpPr/>
          <p:nvPr/>
        </p:nvSpPr>
        <p:spPr>
          <a:xfrm>
            <a:off x="7469651" y="3455129"/>
            <a:ext cx="80253" cy="18969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72" name="矩形: 圆角 1071">
            <a:extLst>
              <a:ext uri="{FF2B5EF4-FFF2-40B4-BE49-F238E27FC236}">
                <a16:creationId xmlns:a16="http://schemas.microsoft.com/office/drawing/2014/main" id="{55C8D4C9-7C2B-4AE0-A7BB-5B351D2EBF61}"/>
              </a:ext>
            </a:extLst>
          </p:cNvPr>
          <p:cNvSpPr/>
          <p:nvPr/>
        </p:nvSpPr>
        <p:spPr>
          <a:xfrm>
            <a:off x="7553031" y="3455129"/>
            <a:ext cx="80253" cy="18969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73" name="矩形: 圆角 1072">
            <a:extLst>
              <a:ext uri="{FF2B5EF4-FFF2-40B4-BE49-F238E27FC236}">
                <a16:creationId xmlns:a16="http://schemas.microsoft.com/office/drawing/2014/main" id="{56F405AB-833C-4069-8FA6-5382A653919C}"/>
              </a:ext>
            </a:extLst>
          </p:cNvPr>
          <p:cNvSpPr/>
          <p:nvPr/>
        </p:nvSpPr>
        <p:spPr>
          <a:xfrm>
            <a:off x="7636411" y="3455129"/>
            <a:ext cx="80253" cy="18969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74" name="矩形: 圆角 1073">
            <a:extLst>
              <a:ext uri="{FF2B5EF4-FFF2-40B4-BE49-F238E27FC236}">
                <a16:creationId xmlns:a16="http://schemas.microsoft.com/office/drawing/2014/main" id="{BE49E3CC-DF5D-46F0-9C5F-8D596D1EA437}"/>
              </a:ext>
            </a:extLst>
          </p:cNvPr>
          <p:cNvSpPr/>
          <p:nvPr/>
        </p:nvSpPr>
        <p:spPr>
          <a:xfrm>
            <a:off x="7719791" y="3455129"/>
            <a:ext cx="80253" cy="18969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75" name="矩形: 圆角 1074">
            <a:extLst>
              <a:ext uri="{FF2B5EF4-FFF2-40B4-BE49-F238E27FC236}">
                <a16:creationId xmlns:a16="http://schemas.microsoft.com/office/drawing/2014/main" id="{C470D084-F800-458E-8766-022BA5650DAC}"/>
              </a:ext>
            </a:extLst>
          </p:cNvPr>
          <p:cNvSpPr/>
          <p:nvPr/>
        </p:nvSpPr>
        <p:spPr>
          <a:xfrm>
            <a:off x="7803170" y="3455129"/>
            <a:ext cx="80253" cy="18969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76" name="矩形: 圆角 1075">
            <a:extLst>
              <a:ext uri="{FF2B5EF4-FFF2-40B4-BE49-F238E27FC236}">
                <a16:creationId xmlns:a16="http://schemas.microsoft.com/office/drawing/2014/main" id="{3E74F7B6-9E43-4A7E-8C70-A76A13F303A3}"/>
              </a:ext>
            </a:extLst>
          </p:cNvPr>
          <p:cNvSpPr/>
          <p:nvPr/>
        </p:nvSpPr>
        <p:spPr>
          <a:xfrm>
            <a:off x="7886550" y="3455129"/>
            <a:ext cx="80253" cy="18969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77" name="矩形: 圆角 1076">
            <a:extLst>
              <a:ext uri="{FF2B5EF4-FFF2-40B4-BE49-F238E27FC236}">
                <a16:creationId xmlns:a16="http://schemas.microsoft.com/office/drawing/2014/main" id="{576A6D86-4C6B-4B65-B848-55E0C31A29F4}"/>
              </a:ext>
            </a:extLst>
          </p:cNvPr>
          <p:cNvSpPr/>
          <p:nvPr/>
        </p:nvSpPr>
        <p:spPr>
          <a:xfrm>
            <a:off x="7969930" y="3455129"/>
            <a:ext cx="80253" cy="18969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78" name="矩形: 圆角 1077">
            <a:extLst>
              <a:ext uri="{FF2B5EF4-FFF2-40B4-BE49-F238E27FC236}">
                <a16:creationId xmlns:a16="http://schemas.microsoft.com/office/drawing/2014/main" id="{C315D3C9-F982-4560-A666-701804926AFF}"/>
              </a:ext>
            </a:extLst>
          </p:cNvPr>
          <p:cNvSpPr/>
          <p:nvPr/>
        </p:nvSpPr>
        <p:spPr>
          <a:xfrm>
            <a:off x="8053309" y="3455129"/>
            <a:ext cx="80253" cy="18969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079" name="文本框 1078">
            <a:extLst>
              <a:ext uri="{FF2B5EF4-FFF2-40B4-BE49-F238E27FC236}">
                <a16:creationId xmlns:a16="http://schemas.microsoft.com/office/drawing/2014/main" id="{83AFB4F5-02A5-4B8B-81C0-0160D7D80450}"/>
              </a:ext>
            </a:extLst>
          </p:cNvPr>
          <p:cNvSpPr txBox="1"/>
          <p:nvPr/>
        </p:nvSpPr>
        <p:spPr>
          <a:xfrm>
            <a:off x="7454371" y="3644819"/>
            <a:ext cx="750538" cy="230832"/>
          </a:xfrm>
          <a:prstGeom prst="rect">
            <a:avLst/>
          </a:prstGeom>
          <a:noFill/>
        </p:spPr>
        <p:txBody>
          <a:bodyPr wrap="squar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Server256</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080" name="文本框 1079">
            <a:extLst>
              <a:ext uri="{FF2B5EF4-FFF2-40B4-BE49-F238E27FC236}">
                <a16:creationId xmlns:a16="http://schemas.microsoft.com/office/drawing/2014/main" id="{81A95742-9C07-493E-A2D3-B80F8D44B980}"/>
              </a:ext>
            </a:extLst>
          </p:cNvPr>
          <p:cNvSpPr txBox="1"/>
          <p:nvPr/>
        </p:nvSpPr>
        <p:spPr>
          <a:xfrm>
            <a:off x="7038907" y="3642230"/>
            <a:ext cx="341760" cy="323165"/>
          </a:xfrm>
          <a:prstGeom prst="rect">
            <a:avLst/>
          </a:prstGeom>
          <a:noFill/>
        </p:spPr>
        <p:txBody>
          <a:bodyPr wrap="none" rtlCol="0">
            <a:spAutoFit/>
          </a:bodyPr>
          <a:lstStyle/>
          <a:p>
            <a:pPr defTabSz="685800" fontAlgn="auto">
              <a:spcBef>
                <a:spcPts val="0"/>
              </a:spcBef>
              <a:spcAft>
                <a:spcPts val="0"/>
              </a:spcAft>
            </a:pPr>
            <a:r>
              <a:rPr lang="en-US" altLang="zh-CN" sz="1500" b="1" dirty="0">
                <a:solidFill>
                  <a:prstClr val="black"/>
                </a:solidFill>
                <a:latin typeface="等线" panose="020F0502020204030204"/>
                <a:ea typeface="等线" panose="02010600030101010101" pitchFamily="2" charset="-122"/>
              </a:rPr>
              <a:t>…</a:t>
            </a:r>
            <a:endParaRPr lang="zh-CN" altLang="en-US" sz="1500" b="1" dirty="0">
              <a:solidFill>
                <a:prstClr val="black"/>
              </a:solidFill>
              <a:latin typeface="等线" panose="020F0502020204030204"/>
              <a:ea typeface="等线" panose="02010600030101010101" pitchFamily="2" charset="-122"/>
            </a:endParaRPr>
          </a:p>
        </p:txBody>
      </p:sp>
      <p:cxnSp>
        <p:nvCxnSpPr>
          <p:cNvPr id="1081" name="直接连接符 1080">
            <a:extLst>
              <a:ext uri="{FF2B5EF4-FFF2-40B4-BE49-F238E27FC236}">
                <a16:creationId xmlns:a16="http://schemas.microsoft.com/office/drawing/2014/main" id="{CCCC075F-89B8-41A9-A6FE-CBD11313691F}"/>
              </a:ext>
            </a:extLst>
          </p:cNvPr>
          <p:cNvCxnSpPr>
            <a:stCxn id="1061" idx="0"/>
            <a:endCxn id="1052" idx="4"/>
          </p:cNvCxnSpPr>
          <p:nvPr/>
        </p:nvCxnSpPr>
        <p:spPr>
          <a:xfrm flipH="1" flipV="1">
            <a:off x="6172414" y="2791096"/>
            <a:ext cx="61298"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2" name="直接连接符 1081">
            <a:extLst>
              <a:ext uri="{FF2B5EF4-FFF2-40B4-BE49-F238E27FC236}">
                <a16:creationId xmlns:a16="http://schemas.microsoft.com/office/drawing/2014/main" id="{2DB2EBE6-36C0-4C61-ACE9-058334C02DF3}"/>
              </a:ext>
            </a:extLst>
          </p:cNvPr>
          <p:cNvCxnSpPr>
            <a:stCxn id="1062" idx="0"/>
            <a:endCxn id="1053" idx="4"/>
          </p:cNvCxnSpPr>
          <p:nvPr/>
        </p:nvCxnSpPr>
        <p:spPr>
          <a:xfrm flipV="1">
            <a:off x="6317092" y="2791096"/>
            <a:ext cx="135389"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3" name="直接连接符 1082">
            <a:extLst>
              <a:ext uri="{FF2B5EF4-FFF2-40B4-BE49-F238E27FC236}">
                <a16:creationId xmlns:a16="http://schemas.microsoft.com/office/drawing/2014/main" id="{AD203AF7-1BB4-48F4-8A30-6924ACE1D2FB}"/>
              </a:ext>
            </a:extLst>
          </p:cNvPr>
          <p:cNvCxnSpPr>
            <a:stCxn id="1063" idx="0"/>
            <a:endCxn id="1054" idx="4"/>
          </p:cNvCxnSpPr>
          <p:nvPr/>
        </p:nvCxnSpPr>
        <p:spPr>
          <a:xfrm flipV="1">
            <a:off x="6400472" y="2791096"/>
            <a:ext cx="33207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4" name="直接连接符 1083">
            <a:extLst>
              <a:ext uri="{FF2B5EF4-FFF2-40B4-BE49-F238E27FC236}">
                <a16:creationId xmlns:a16="http://schemas.microsoft.com/office/drawing/2014/main" id="{E30553C0-DF65-480B-9B75-EABA7E1F3D0D}"/>
              </a:ext>
            </a:extLst>
          </p:cNvPr>
          <p:cNvCxnSpPr>
            <a:stCxn id="1064" idx="0"/>
            <a:endCxn id="1055" idx="4"/>
          </p:cNvCxnSpPr>
          <p:nvPr/>
        </p:nvCxnSpPr>
        <p:spPr>
          <a:xfrm flipV="1">
            <a:off x="6483852" y="2791096"/>
            <a:ext cx="52876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5" name="直接连接符 1084">
            <a:extLst>
              <a:ext uri="{FF2B5EF4-FFF2-40B4-BE49-F238E27FC236}">
                <a16:creationId xmlns:a16="http://schemas.microsoft.com/office/drawing/2014/main" id="{EE244F9A-C7C7-4BE7-97ED-EE10E73CED76}"/>
              </a:ext>
            </a:extLst>
          </p:cNvPr>
          <p:cNvCxnSpPr>
            <a:stCxn id="1065" idx="0"/>
            <a:endCxn id="1056" idx="4"/>
          </p:cNvCxnSpPr>
          <p:nvPr/>
        </p:nvCxnSpPr>
        <p:spPr>
          <a:xfrm flipV="1">
            <a:off x="6567231" y="2791096"/>
            <a:ext cx="72545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6" name="直接连接符 1085">
            <a:extLst>
              <a:ext uri="{FF2B5EF4-FFF2-40B4-BE49-F238E27FC236}">
                <a16:creationId xmlns:a16="http://schemas.microsoft.com/office/drawing/2014/main" id="{CA9A0490-42F9-49DD-84B9-37078D3B15A5}"/>
              </a:ext>
            </a:extLst>
          </p:cNvPr>
          <p:cNvCxnSpPr>
            <a:stCxn id="1066" idx="0"/>
            <a:endCxn id="1057" idx="4"/>
          </p:cNvCxnSpPr>
          <p:nvPr/>
        </p:nvCxnSpPr>
        <p:spPr>
          <a:xfrm flipV="1">
            <a:off x="6650611" y="2791096"/>
            <a:ext cx="92213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7" name="直接连接符 1086">
            <a:extLst>
              <a:ext uri="{FF2B5EF4-FFF2-40B4-BE49-F238E27FC236}">
                <a16:creationId xmlns:a16="http://schemas.microsoft.com/office/drawing/2014/main" id="{9E52F204-1C9B-46CE-9651-C7EDEB0EC6AD}"/>
              </a:ext>
            </a:extLst>
          </p:cNvPr>
          <p:cNvCxnSpPr>
            <a:stCxn id="1067" idx="0"/>
            <a:endCxn id="1058" idx="4"/>
          </p:cNvCxnSpPr>
          <p:nvPr/>
        </p:nvCxnSpPr>
        <p:spPr>
          <a:xfrm flipV="1">
            <a:off x="6733991" y="2791096"/>
            <a:ext cx="111882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8" name="直接连接符 1087">
            <a:extLst>
              <a:ext uri="{FF2B5EF4-FFF2-40B4-BE49-F238E27FC236}">
                <a16:creationId xmlns:a16="http://schemas.microsoft.com/office/drawing/2014/main" id="{DC455938-1867-4583-9647-4E873EB4912D}"/>
              </a:ext>
            </a:extLst>
          </p:cNvPr>
          <p:cNvCxnSpPr>
            <a:stCxn id="1068" idx="0"/>
            <a:endCxn id="1059" idx="4"/>
          </p:cNvCxnSpPr>
          <p:nvPr/>
        </p:nvCxnSpPr>
        <p:spPr>
          <a:xfrm flipV="1">
            <a:off x="6817369" y="2797403"/>
            <a:ext cx="1315511" cy="65772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9" name="直接连接符 1088">
            <a:extLst>
              <a:ext uri="{FF2B5EF4-FFF2-40B4-BE49-F238E27FC236}">
                <a16:creationId xmlns:a16="http://schemas.microsoft.com/office/drawing/2014/main" id="{74904FBB-49E3-4462-8E0D-A243AB104E9B}"/>
              </a:ext>
            </a:extLst>
          </p:cNvPr>
          <p:cNvCxnSpPr>
            <a:stCxn id="1071" idx="0"/>
            <a:endCxn id="1052" idx="4"/>
          </p:cNvCxnSpPr>
          <p:nvPr/>
        </p:nvCxnSpPr>
        <p:spPr>
          <a:xfrm flipH="1" flipV="1">
            <a:off x="6172415" y="2791096"/>
            <a:ext cx="133736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0" name="直接连接符 1089">
            <a:extLst>
              <a:ext uri="{FF2B5EF4-FFF2-40B4-BE49-F238E27FC236}">
                <a16:creationId xmlns:a16="http://schemas.microsoft.com/office/drawing/2014/main" id="{BF7EC7F4-8C79-4EC5-B8EE-E0C7733C719C}"/>
              </a:ext>
            </a:extLst>
          </p:cNvPr>
          <p:cNvCxnSpPr>
            <a:stCxn id="1072" idx="0"/>
            <a:endCxn id="1053" idx="4"/>
          </p:cNvCxnSpPr>
          <p:nvPr/>
        </p:nvCxnSpPr>
        <p:spPr>
          <a:xfrm flipH="1" flipV="1">
            <a:off x="6452481" y="2791096"/>
            <a:ext cx="1140677"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1" name="直接连接符 1090">
            <a:extLst>
              <a:ext uri="{FF2B5EF4-FFF2-40B4-BE49-F238E27FC236}">
                <a16:creationId xmlns:a16="http://schemas.microsoft.com/office/drawing/2014/main" id="{E4C3D29E-40C2-4C25-8D9D-B9B968DAD616}"/>
              </a:ext>
            </a:extLst>
          </p:cNvPr>
          <p:cNvCxnSpPr>
            <a:stCxn id="1073" idx="0"/>
            <a:endCxn id="1054" idx="4"/>
          </p:cNvCxnSpPr>
          <p:nvPr/>
        </p:nvCxnSpPr>
        <p:spPr>
          <a:xfrm flipH="1" flipV="1">
            <a:off x="6732548" y="2791096"/>
            <a:ext cx="94399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2" name="直接连接符 1091">
            <a:extLst>
              <a:ext uri="{FF2B5EF4-FFF2-40B4-BE49-F238E27FC236}">
                <a16:creationId xmlns:a16="http://schemas.microsoft.com/office/drawing/2014/main" id="{529205D0-49F2-4630-A1F0-F85F6AD485EE}"/>
              </a:ext>
            </a:extLst>
          </p:cNvPr>
          <p:cNvCxnSpPr>
            <a:stCxn id="1074" idx="0"/>
            <a:endCxn id="1055" idx="4"/>
          </p:cNvCxnSpPr>
          <p:nvPr/>
        </p:nvCxnSpPr>
        <p:spPr>
          <a:xfrm flipH="1" flipV="1">
            <a:off x="7012614" y="2791096"/>
            <a:ext cx="74730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3" name="直接连接符 1092">
            <a:extLst>
              <a:ext uri="{FF2B5EF4-FFF2-40B4-BE49-F238E27FC236}">
                <a16:creationId xmlns:a16="http://schemas.microsoft.com/office/drawing/2014/main" id="{1914B8A4-E024-4D43-B63B-630F8AB9188E}"/>
              </a:ext>
            </a:extLst>
          </p:cNvPr>
          <p:cNvCxnSpPr>
            <a:stCxn id="1075" idx="0"/>
            <a:endCxn id="1056" idx="4"/>
          </p:cNvCxnSpPr>
          <p:nvPr/>
        </p:nvCxnSpPr>
        <p:spPr>
          <a:xfrm flipH="1" flipV="1">
            <a:off x="7292681" y="2791096"/>
            <a:ext cx="550616"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4" name="直接连接符 1093">
            <a:extLst>
              <a:ext uri="{FF2B5EF4-FFF2-40B4-BE49-F238E27FC236}">
                <a16:creationId xmlns:a16="http://schemas.microsoft.com/office/drawing/2014/main" id="{A111803E-1AE0-416F-A309-A0C1F560B4D6}"/>
              </a:ext>
            </a:extLst>
          </p:cNvPr>
          <p:cNvCxnSpPr>
            <a:stCxn id="1076" idx="0"/>
            <a:endCxn id="1057" idx="4"/>
          </p:cNvCxnSpPr>
          <p:nvPr/>
        </p:nvCxnSpPr>
        <p:spPr>
          <a:xfrm flipH="1" flipV="1">
            <a:off x="7572747" y="2791096"/>
            <a:ext cx="353930"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5" name="直接连接符 1094">
            <a:extLst>
              <a:ext uri="{FF2B5EF4-FFF2-40B4-BE49-F238E27FC236}">
                <a16:creationId xmlns:a16="http://schemas.microsoft.com/office/drawing/2014/main" id="{299DB1E9-C901-43F3-A3B5-571CB968410E}"/>
              </a:ext>
            </a:extLst>
          </p:cNvPr>
          <p:cNvCxnSpPr>
            <a:stCxn id="1077" idx="0"/>
            <a:endCxn id="1058" idx="4"/>
          </p:cNvCxnSpPr>
          <p:nvPr/>
        </p:nvCxnSpPr>
        <p:spPr>
          <a:xfrm flipH="1" flipV="1">
            <a:off x="7852814" y="2791096"/>
            <a:ext cx="157243" cy="66403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6" name="直接连接符 1095">
            <a:extLst>
              <a:ext uri="{FF2B5EF4-FFF2-40B4-BE49-F238E27FC236}">
                <a16:creationId xmlns:a16="http://schemas.microsoft.com/office/drawing/2014/main" id="{0DA1F8E4-9744-40CC-A482-70638E6B8DAB}"/>
              </a:ext>
            </a:extLst>
          </p:cNvPr>
          <p:cNvCxnSpPr>
            <a:stCxn id="1078" idx="0"/>
            <a:endCxn id="1059" idx="4"/>
          </p:cNvCxnSpPr>
          <p:nvPr/>
        </p:nvCxnSpPr>
        <p:spPr>
          <a:xfrm flipV="1">
            <a:off x="8093436" y="2797403"/>
            <a:ext cx="39445" cy="65772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3" name="直接连接符 1412">
            <a:extLst>
              <a:ext uri="{FF2B5EF4-FFF2-40B4-BE49-F238E27FC236}">
                <a16:creationId xmlns:a16="http://schemas.microsoft.com/office/drawing/2014/main" id="{EEB3DDF7-2949-4AB5-BE81-C6BBC989871F}"/>
              </a:ext>
            </a:extLst>
          </p:cNvPr>
          <p:cNvCxnSpPr>
            <a:stCxn id="1053" idx="0"/>
            <a:endCxn id="6" idx="4"/>
          </p:cNvCxnSpPr>
          <p:nvPr/>
        </p:nvCxnSpPr>
        <p:spPr>
          <a:xfrm flipH="1" flipV="1">
            <a:off x="2551312" y="1205139"/>
            <a:ext cx="39011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5" name="直接连接符 1414">
            <a:extLst>
              <a:ext uri="{FF2B5EF4-FFF2-40B4-BE49-F238E27FC236}">
                <a16:creationId xmlns:a16="http://schemas.microsoft.com/office/drawing/2014/main" id="{4F6714C0-CDD8-453B-9993-0EDC85051A97}"/>
              </a:ext>
            </a:extLst>
          </p:cNvPr>
          <p:cNvCxnSpPr>
            <a:stCxn id="1053" idx="0"/>
            <a:endCxn id="7" idx="4"/>
          </p:cNvCxnSpPr>
          <p:nvPr/>
        </p:nvCxnSpPr>
        <p:spPr>
          <a:xfrm flipH="1" flipV="1">
            <a:off x="3038268" y="1205139"/>
            <a:ext cx="341421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7" name="直接连接符 1416">
            <a:extLst>
              <a:ext uri="{FF2B5EF4-FFF2-40B4-BE49-F238E27FC236}">
                <a16:creationId xmlns:a16="http://schemas.microsoft.com/office/drawing/2014/main" id="{9385122D-D4EE-4E55-8EE8-A2C80A1CCE70}"/>
              </a:ext>
            </a:extLst>
          </p:cNvPr>
          <p:cNvCxnSpPr>
            <a:stCxn id="1053" idx="0"/>
            <a:endCxn id="8" idx="4"/>
          </p:cNvCxnSpPr>
          <p:nvPr/>
        </p:nvCxnSpPr>
        <p:spPr>
          <a:xfrm flipH="1" flipV="1">
            <a:off x="3525223" y="1205139"/>
            <a:ext cx="292725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9" name="直接连接符 1418">
            <a:extLst>
              <a:ext uri="{FF2B5EF4-FFF2-40B4-BE49-F238E27FC236}">
                <a16:creationId xmlns:a16="http://schemas.microsoft.com/office/drawing/2014/main" id="{512AB1DE-D0BB-45BD-AB83-0FCC2B5BD886}"/>
              </a:ext>
            </a:extLst>
          </p:cNvPr>
          <p:cNvCxnSpPr>
            <a:stCxn id="1053" idx="0"/>
            <a:endCxn id="9" idx="4"/>
          </p:cNvCxnSpPr>
          <p:nvPr/>
        </p:nvCxnSpPr>
        <p:spPr>
          <a:xfrm flipH="1" flipV="1">
            <a:off x="4012179" y="1205139"/>
            <a:ext cx="244030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1" name="直接连接符 1420">
            <a:extLst>
              <a:ext uri="{FF2B5EF4-FFF2-40B4-BE49-F238E27FC236}">
                <a16:creationId xmlns:a16="http://schemas.microsoft.com/office/drawing/2014/main" id="{B05F8801-3712-45EA-81C0-9501D626B5EF}"/>
              </a:ext>
            </a:extLst>
          </p:cNvPr>
          <p:cNvCxnSpPr>
            <a:cxnSpLocks/>
            <a:stCxn id="1053" idx="0"/>
            <a:endCxn id="10" idx="4"/>
          </p:cNvCxnSpPr>
          <p:nvPr/>
        </p:nvCxnSpPr>
        <p:spPr>
          <a:xfrm flipH="1" flipV="1">
            <a:off x="4499134" y="1205139"/>
            <a:ext cx="195334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3" name="直接连接符 1422">
            <a:extLst>
              <a:ext uri="{FF2B5EF4-FFF2-40B4-BE49-F238E27FC236}">
                <a16:creationId xmlns:a16="http://schemas.microsoft.com/office/drawing/2014/main" id="{02F31C34-0183-40EB-A09A-4723B44EA8BE}"/>
              </a:ext>
            </a:extLst>
          </p:cNvPr>
          <p:cNvCxnSpPr>
            <a:cxnSpLocks/>
            <a:stCxn id="1053" idx="0"/>
            <a:endCxn id="11" idx="4"/>
          </p:cNvCxnSpPr>
          <p:nvPr/>
        </p:nvCxnSpPr>
        <p:spPr>
          <a:xfrm flipH="1" flipV="1">
            <a:off x="4986090" y="1205139"/>
            <a:ext cx="146639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5" name="直接连接符 1424">
            <a:extLst>
              <a:ext uri="{FF2B5EF4-FFF2-40B4-BE49-F238E27FC236}">
                <a16:creationId xmlns:a16="http://schemas.microsoft.com/office/drawing/2014/main" id="{8F14D5E3-3C71-49E5-99F7-24AB8D307BC0}"/>
              </a:ext>
            </a:extLst>
          </p:cNvPr>
          <p:cNvCxnSpPr>
            <a:cxnSpLocks/>
            <a:stCxn id="1053" idx="0"/>
            <a:endCxn id="12" idx="4"/>
          </p:cNvCxnSpPr>
          <p:nvPr/>
        </p:nvCxnSpPr>
        <p:spPr>
          <a:xfrm flipH="1" flipV="1">
            <a:off x="5473045" y="1205139"/>
            <a:ext cx="9794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7" name="直接连接符 1426">
            <a:extLst>
              <a:ext uri="{FF2B5EF4-FFF2-40B4-BE49-F238E27FC236}">
                <a16:creationId xmlns:a16="http://schemas.microsoft.com/office/drawing/2014/main" id="{BF199D95-21D5-4331-B4F4-D80AEC831929}"/>
              </a:ext>
            </a:extLst>
          </p:cNvPr>
          <p:cNvCxnSpPr>
            <a:cxnSpLocks/>
            <a:stCxn id="1053" idx="0"/>
            <a:endCxn id="13" idx="4"/>
          </p:cNvCxnSpPr>
          <p:nvPr/>
        </p:nvCxnSpPr>
        <p:spPr>
          <a:xfrm flipV="1">
            <a:off x="6452481" y="1244083"/>
            <a:ext cx="59401"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0" name="直接连接符 1439">
            <a:extLst>
              <a:ext uri="{FF2B5EF4-FFF2-40B4-BE49-F238E27FC236}">
                <a16:creationId xmlns:a16="http://schemas.microsoft.com/office/drawing/2014/main" id="{AD346587-7E64-4D37-AC39-3E981DA8BF99}"/>
              </a:ext>
            </a:extLst>
          </p:cNvPr>
          <p:cNvCxnSpPr>
            <a:stCxn id="1054" idx="0"/>
            <a:endCxn id="6" idx="4"/>
          </p:cNvCxnSpPr>
          <p:nvPr/>
        </p:nvCxnSpPr>
        <p:spPr>
          <a:xfrm flipH="1" flipV="1">
            <a:off x="2551312" y="1205139"/>
            <a:ext cx="41812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2" name="直接连接符 1441">
            <a:extLst>
              <a:ext uri="{FF2B5EF4-FFF2-40B4-BE49-F238E27FC236}">
                <a16:creationId xmlns:a16="http://schemas.microsoft.com/office/drawing/2014/main" id="{1C1777D5-8F69-42B6-BF0E-1FD428F75E4D}"/>
              </a:ext>
            </a:extLst>
          </p:cNvPr>
          <p:cNvCxnSpPr>
            <a:stCxn id="1054" idx="0"/>
            <a:endCxn id="7" idx="4"/>
          </p:cNvCxnSpPr>
          <p:nvPr/>
        </p:nvCxnSpPr>
        <p:spPr>
          <a:xfrm flipH="1" flipV="1">
            <a:off x="3038268" y="1205139"/>
            <a:ext cx="369428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4" name="直接连接符 1443">
            <a:extLst>
              <a:ext uri="{FF2B5EF4-FFF2-40B4-BE49-F238E27FC236}">
                <a16:creationId xmlns:a16="http://schemas.microsoft.com/office/drawing/2014/main" id="{87A796DE-EE62-4309-9FC4-B9C0C27B838F}"/>
              </a:ext>
            </a:extLst>
          </p:cNvPr>
          <p:cNvCxnSpPr>
            <a:stCxn id="1054" idx="0"/>
            <a:endCxn id="8" idx="4"/>
          </p:cNvCxnSpPr>
          <p:nvPr/>
        </p:nvCxnSpPr>
        <p:spPr>
          <a:xfrm flipH="1" flipV="1">
            <a:off x="3525223" y="1205139"/>
            <a:ext cx="320732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6" name="直接连接符 1445">
            <a:extLst>
              <a:ext uri="{FF2B5EF4-FFF2-40B4-BE49-F238E27FC236}">
                <a16:creationId xmlns:a16="http://schemas.microsoft.com/office/drawing/2014/main" id="{A7232009-BFD3-48A8-8E1B-44ECEAA86915}"/>
              </a:ext>
            </a:extLst>
          </p:cNvPr>
          <p:cNvCxnSpPr>
            <a:stCxn id="1054" idx="0"/>
            <a:endCxn id="9" idx="4"/>
          </p:cNvCxnSpPr>
          <p:nvPr/>
        </p:nvCxnSpPr>
        <p:spPr>
          <a:xfrm flipH="1" flipV="1">
            <a:off x="4012179" y="1205139"/>
            <a:ext cx="27203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8" name="直接连接符 1447">
            <a:extLst>
              <a:ext uri="{FF2B5EF4-FFF2-40B4-BE49-F238E27FC236}">
                <a16:creationId xmlns:a16="http://schemas.microsoft.com/office/drawing/2014/main" id="{9755F6ED-74B2-4EEE-A541-F093004454F5}"/>
              </a:ext>
            </a:extLst>
          </p:cNvPr>
          <p:cNvCxnSpPr>
            <a:stCxn id="1054" idx="0"/>
            <a:endCxn id="10" idx="4"/>
          </p:cNvCxnSpPr>
          <p:nvPr/>
        </p:nvCxnSpPr>
        <p:spPr>
          <a:xfrm flipH="1" flipV="1">
            <a:off x="4499134" y="1205139"/>
            <a:ext cx="223341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0" name="直接连接符 1449">
            <a:extLst>
              <a:ext uri="{FF2B5EF4-FFF2-40B4-BE49-F238E27FC236}">
                <a16:creationId xmlns:a16="http://schemas.microsoft.com/office/drawing/2014/main" id="{D7C83741-C739-4840-9A4B-3CFF4EAD1A8B}"/>
              </a:ext>
            </a:extLst>
          </p:cNvPr>
          <p:cNvCxnSpPr>
            <a:stCxn id="1054" idx="0"/>
            <a:endCxn id="11" idx="4"/>
          </p:cNvCxnSpPr>
          <p:nvPr/>
        </p:nvCxnSpPr>
        <p:spPr>
          <a:xfrm flipH="1" flipV="1">
            <a:off x="4986090" y="1205139"/>
            <a:ext cx="174645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2" name="直接连接符 1451">
            <a:extLst>
              <a:ext uri="{FF2B5EF4-FFF2-40B4-BE49-F238E27FC236}">
                <a16:creationId xmlns:a16="http://schemas.microsoft.com/office/drawing/2014/main" id="{B68905BF-5918-415F-88E1-5E2FF0FAE9DB}"/>
              </a:ext>
            </a:extLst>
          </p:cNvPr>
          <p:cNvCxnSpPr>
            <a:stCxn id="1054" idx="0"/>
            <a:endCxn id="12" idx="4"/>
          </p:cNvCxnSpPr>
          <p:nvPr/>
        </p:nvCxnSpPr>
        <p:spPr>
          <a:xfrm flipH="1" flipV="1">
            <a:off x="5473045" y="1205139"/>
            <a:ext cx="125950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4" name="直接连接符 1453">
            <a:extLst>
              <a:ext uri="{FF2B5EF4-FFF2-40B4-BE49-F238E27FC236}">
                <a16:creationId xmlns:a16="http://schemas.microsoft.com/office/drawing/2014/main" id="{3ED0C7FC-A2BE-4159-80FE-4670B69BDF8B}"/>
              </a:ext>
            </a:extLst>
          </p:cNvPr>
          <p:cNvCxnSpPr>
            <a:stCxn id="1054" idx="0"/>
            <a:endCxn id="13" idx="4"/>
          </p:cNvCxnSpPr>
          <p:nvPr/>
        </p:nvCxnSpPr>
        <p:spPr>
          <a:xfrm flipH="1" flipV="1">
            <a:off x="6511882" y="1244083"/>
            <a:ext cx="220666"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6" name="直接连接符 1455">
            <a:extLst>
              <a:ext uri="{FF2B5EF4-FFF2-40B4-BE49-F238E27FC236}">
                <a16:creationId xmlns:a16="http://schemas.microsoft.com/office/drawing/2014/main" id="{4E9E73F0-B501-4480-9E60-41C2158E8CAF}"/>
              </a:ext>
            </a:extLst>
          </p:cNvPr>
          <p:cNvCxnSpPr>
            <a:stCxn id="1055" idx="0"/>
            <a:endCxn id="6" idx="4"/>
          </p:cNvCxnSpPr>
          <p:nvPr/>
        </p:nvCxnSpPr>
        <p:spPr>
          <a:xfrm flipH="1" flipV="1">
            <a:off x="2551312" y="1205139"/>
            <a:ext cx="446130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8" name="直接连接符 1457">
            <a:extLst>
              <a:ext uri="{FF2B5EF4-FFF2-40B4-BE49-F238E27FC236}">
                <a16:creationId xmlns:a16="http://schemas.microsoft.com/office/drawing/2014/main" id="{EEDF008A-7054-4D44-B7D1-78E2C67A494C}"/>
              </a:ext>
            </a:extLst>
          </p:cNvPr>
          <p:cNvCxnSpPr>
            <a:stCxn id="1055" idx="0"/>
            <a:endCxn id="7" idx="4"/>
          </p:cNvCxnSpPr>
          <p:nvPr/>
        </p:nvCxnSpPr>
        <p:spPr>
          <a:xfrm flipH="1" flipV="1">
            <a:off x="3038268" y="1205139"/>
            <a:ext cx="397434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0" name="直接连接符 1459">
            <a:extLst>
              <a:ext uri="{FF2B5EF4-FFF2-40B4-BE49-F238E27FC236}">
                <a16:creationId xmlns:a16="http://schemas.microsoft.com/office/drawing/2014/main" id="{650BBDF6-20D7-4765-BA49-2DD643B6F57E}"/>
              </a:ext>
            </a:extLst>
          </p:cNvPr>
          <p:cNvCxnSpPr>
            <a:stCxn id="1055" idx="0"/>
            <a:endCxn id="8" idx="4"/>
          </p:cNvCxnSpPr>
          <p:nvPr/>
        </p:nvCxnSpPr>
        <p:spPr>
          <a:xfrm flipH="1" flipV="1">
            <a:off x="3525223" y="1205139"/>
            <a:ext cx="348739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2" name="直接连接符 1461">
            <a:extLst>
              <a:ext uri="{FF2B5EF4-FFF2-40B4-BE49-F238E27FC236}">
                <a16:creationId xmlns:a16="http://schemas.microsoft.com/office/drawing/2014/main" id="{0CD91E43-18C2-4E02-9289-298C6E4A9019}"/>
              </a:ext>
            </a:extLst>
          </p:cNvPr>
          <p:cNvCxnSpPr>
            <a:stCxn id="1055" idx="0"/>
            <a:endCxn id="9" idx="4"/>
          </p:cNvCxnSpPr>
          <p:nvPr/>
        </p:nvCxnSpPr>
        <p:spPr>
          <a:xfrm flipH="1" flipV="1">
            <a:off x="4012179" y="1205139"/>
            <a:ext cx="30004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4" name="直接连接符 1463">
            <a:extLst>
              <a:ext uri="{FF2B5EF4-FFF2-40B4-BE49-F238E27FC236}">
                <a16:creationId xmlns:a16="http://schemas.microsoft.com/office/drawing/2014/main" id="{7C18836C-983D-4BEF-BC98-37A116CEF3B0}"/>
              </a:ext>
            </a:extLst>
          </p:cNvPr>
          <p:cNvCxnSpPr>
            <a:stCxn id="1055" idx="0"/>
            <a:endCxn id="10" idx="4"/>
          </p:cNvCxnSpPr>
          <p:nvPr/>
        </p:nvCxnSpPr>
        <p:spPr>
          <a:xfrm flipH="1" flipV="1">
            <a:off x="4499134" y="1205139"/>
            <a:ext cx="251348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6" name="直接连接符 1465">
            <a:extLst>
              <a:ext uri="{FF2B5EF4-FFF2-40B4-BE49-F238E27FC236}">
                <a16:creationId xmlns:a16="http://schemas.microsoft.com/office/drawing/2014/main" id="{6EF6D5DE-80BE-4382-9030-83B351A3CE73}"/>
              </a:ext>
            </a:extLst>
          </p:cNvPr>
          <p:cNvCxnSpPr>
            <a:cxnSpLocks/>
            <a:stCxn id="1055" idx="0"/>
            <a:endCxn id="11" idx="4"/>
          </p:cNvCxnSpPr>
          <p:nvPr/>
        </p:nvCxnSpPr>
        <p:spPr>
          <a:xfrm flipH="1" flipV="1">
            <a:off x="4986090" y="1205139"/>
            <a:ext cx="202652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8" name="直接连接符 1467">
            <a:extLst>
              <a:ext uri="{FF2B5EF4-FFF2-40B4-BE49-F238E27FC236}">
                <a16:creationId xmlns:a16="http://schemas.microsoft.com/office/drawing/2014/main" id="{8B0CDC96-74CF-4B88-BACD-72A30CD43E0D}"/>
              </a:ext>
            </a:extLst>
          </p:cNvPr>
          <p:cNvCxnSpPr>
            <a:cxnSpLocks/>
            <a:stCxn id="1055" idx="0"/>
            <a:endCxn id="12" idx="4"/>
          </p:cNvCxnSpPr>
          <p:nvPr/>
        </p:nvCxnSpPr>
        <p:spPr>
          <a:xfrm flipH="1" flipV="1">
            <a:off x="5473045" y="1205139"/>
            <a:ext cx="15395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0" name="直接连接符 1469">
            <a:extLst>
              <a:ext uri="{FF2B5EF4-FFF2-40B4-BE49-F238E27FC236}">
                <a16:creationId xmlns:a16="http://schemas.microsoft.com/office/drawing/2014/main" id="{B3AC01E2-EE0B-4C8B-91BE-AB33BC8CA0C1}"/>
              </a:ext>
            </a:extLst>
          </p:cNvPr>
          <p:cNvCxnSpPr>
            <a:cxnSpLocks/>
            <a:stCxn id="1055" idx="0"/>
            <a:endCxn id="13" idx="4"/>
          </p:cNvCxnSpPr>
          <p:nvPr/>
        </p:nvCxnSpPr>
        <p:spPr>
          <a:xfrm flipH="1" flipV="1">
            <a:off x="6511882" y="1244083"/>
            <a:ext cx="500732"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5" name="直接连接符 1474">
            <a:extLst>
              <a:ext uri="{FF2B5EF4-FFF2-40B4-BE49-F238E27FC236}">
                <a16:creationId xmlns:a16="http://schemas.microsoft.com/office/drawing/2014/main" id="{1FBCEB53-910C-42F9-BCDC-1DBD91FCCAD1}"/>
              </a:ext>
            </a:extLst>
          </p:cNvPr>
          <p:cNvCxnSpPr>
            <a:stCxn id="1056" idx="0"/>
            <a:endCxn id="6" idx="4"/>
          </p:cNvCxnSpPr>
          <p:nvPr/>
        </p:nvCxnSpPr>
        <p:spPr>
          <a:xfrm flipH="1" flipV="1">
            <a:off x="2551312" y="1205139"/>
            <a:ext cx="47413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7" name="直接连接符 1476">
            <a:extLst>
              <a:ext uri="{FF2B5EF4-FFF2-40B4-BE49-F238E27FC236}">
                <a16:creationId xmlns:a16="http://schemas.microsoft.com/office/drawing/2014/main" id="{E6302541-1CBE-4CDC-A1B7-3DF2EDF1FD3E}"/>
              </a:ext>
            </a:extLst>
          </p:cNvPr>
          <p:cNvCxnSpPr>
            <a:stCxn id="1056" idx="0"/>
            <a:endCxn id="7" idx="4"/>
          </p:cNvCxnSpPr>
          <p:nvPr/>
        </p:nvCxnSpPr>
        <p:spPr>
          <a:xfrm flipH="1" flipV="1">
            <a:off x="3038268" y="1205139"/>
            <a:ext cx="425441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9" name="直接连接符 1478">
            <a:extLst>
              <a:ext uri="{FF2B5EF4-FFF2-40B4-BE49-F238E27FC236}">
                <a16:creationId xmlns:a16="http://schemas.microsoft.com/office/drawing/2014/main" id="{F88760D1-D71E-4BC9-A696-6B6C83D8498B}"/>
              </a:ext>
            </a:extLst>
          </p:cNvPr>
          <p:cNvCxnSpPr>
            <a:stCxn id="1056" idx="0"/>
            <a:endCxn id="8" idx="4"/>
          </p:cNvCxnSpPr>
          <p:nvPr/>
        </p:nvCxnSpPr>
        <p:spPr>
          <a:xfrm flipH="1" flipV="1">
            <a:off x="3525223" y="1205139"/>
            <a:ext cx="376745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1" name="直接连接符 1480">
            <a:extLst>
              <a:ext uri="{FF2B5EF4-FFF2-40B4-BE49-F238E27FC236}">
                <a16:creationId xmlns:a16="http://schemas.microsoft.com/office/drawing/2014/main" id="{61E6219D-918D-400D-A879-DA67B3CFB608}"/>
              </a:ext>
            </a:extLst>
          </p:cNvPr>
          <p:cNvCxnSpPr>
            <a:stCxn id="1056" idx="0"/>
            <a:endCxn id="9" idx="4"/>
          </p:cNvCxnSpPr>
          <p:nvPr/>
        </p:nvCxnSpPr>
        <p:spPr>
          <a:xfrm flipH="1" flipV="1">
            <a:off x="4012179" y="1205139"/>
            <a:ext cx="328050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3" name="直接连接符 1482">
            <a:extLst>
              <a:ext uri="{FF2B5EF4-FFF2-40B4-BE49-F238E27FC236}">
                <a16:creationId xmlns:a16="http://schemas.microsoft.com/office/drawing/2014/main" id="{1B3B046F-7971-48E9-A9DC-7026548E001B}"/>
              </a:ext>
            </a:extLst>
          </p:cNvPr>
          <p:cNvCxnSpPr>
            <a:stCxn id="1056" idx="0"/>
            <a:endCxn id="10" idx="4"/>
          </p:cNvCxnSpPr>
          <p:nvPr/>
        </p:nvCxnSpPr>
        <p:spPr>
          <a:xfrm flipH="1" flipV="1">
            <a:off x="4499134" y="1205139"/>
            <a:ext cx="2793547"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5" name="直接连接符 1484">
            <a:extLst>
              <a:ext uri="{FF2B5EF4-FFF2-40B4-BE49-F238E27FC236}">
                <a16:creationId xmlns:a16="http://schemas.microsoft.com/office/drawing/2014/main" id="{AF1F657F-980B-4502-839B-6BCD0D03E668}"/>
              </a:ext>
            </a:extLst>
          </p:cNvPr>
          <p:cNvCxnSpPr>
            <a:stCxn id="1056" idx="0"/>
            <a:endCxn id="11" idx="4"/>
          </p:cNvCxnSpPr>
          <p:nvPr/>
        </p:nvCxnSpPr>
        <p:spPr>
          <a:xfrm flipH="1" flipV="1">
            <a:off x="4986090" y="1205139"/>
            <a:ext cx="230659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7" name="直接连接符 1486">
            <a:extLst>
              <a:ext uri="{FF2B5EF4-FFF2-40B4-BE49-F238E27FC236}">
                <a16:creationId xmlns:a16="http://schemas.microsoft.com/office/drawing/2014/main" id="{0BD4F369-EF2A-4B78-8F90-B59DD68D9680}"/>
              </a:ext>
            </a:extLst>
          </p:cNvPr>
          <p:cNvCxnSpPr>
            <a:stCxn id="1056" idx="0"/>
            <a:endCxn id="12" idx="4"/>
          </p:cNvCxnSpPr>
          <p:nvPr/>
        </p:nvCxnSpPr>
        <p:spPr>
          <a:xfrm flipH="1" flipV="1">
            <a:off x="5473045" y="1205139"/>
            <a:ext cx="181963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9" name="直接连接符 1488">
            <a:extLst>
              <a:ext uri="{FF2B5EF4-FFF2-40B4-BE49-F238E27FC236}">
                <a16:creationId xmlns:a16="http://schemas.microsoft.com/office/drawing/2014/main" id="{AB9C088C-97FA-46C9-9FBE-7D40C1A20AF5}"/>
              </a:ext>
            </a:extLst>
          </p:cNvPr>
          <p:cNvCxnSpPr>
            <a:stCxn id="1056" idx="0"/>
            <a:endCxn id="13" idx="4"/>
          </p:cNvCxnSpPr>
          <p:nvPr/>
        </p:nvCxnSpPr>
        <p:spPr>
          <a:xfrm flipH="1" flipV="1">
            <a:off x="6511882" y="1244083"/>
            <a:ext cx="780799"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1" name="直接连接符 1490">
            <a:extLst>
              <a:ext uri="{FF2B5EF4-FFF2-40B4-BE49-F238E27FC236}">
                <a16:creationId xmlns:a16="http://schemas.microsoft.com/office/drawing/2014/main" id="{566752F0-E285-45F4-8EA9-9CB879DE4B17}"/>
              </a:ext>
            </a:extLst>
          </p:cNvPr>
          <p:cNvCxnSpPr>
            <a:stCxn id="1057" idx="0"/>
            <a:endCxn id="6" idx="4"/>
          </p:cNvCxnSpPr>
          <p:nvPr/>
        </p:nvCxnSpPr>
        <p:spPr>
          <a:xfrm flipH="1" flipV="1">
            <a:off x="2551312" y="1205139"/>
            <a:ext cx="502143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3" name="直接连接符 1492">
            <a:extLst>
              <a:ext uri="{FF2B5EF4-FFF2-40B4-BE49-F238E27FC236}">
                <a16:creationId xmlns:a16="http://schemas.microsoft.com/office/drawing/2014/main" id="{2EBC5196-303D-49E6-ACF5-6E3BC85A8DD3}"/>
              </a:ext>
            </a:extLst>
          </p:cNvPr>
          <p:cNvCxnSpPr>
            <a:stCxn id="1057" idx="0"/>
            <a:endCxn id="7" idx="4"/>
          </p:cNvCxnSpPr>
          <p:nvPr/>
        </p:nvCxnSpPr>
        <p:spPr>
          <a:xfrm flipH="1" flipV="1">
            <a:off x="3038268" y="1205139"/>
            <a:ext cx="453448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5" name="直接连接符 1494">
            <a:extLst>
              <a:ext uri="{FF2B5EF4-FFF2-40B4-BE49-F238E27FC236}">
                <a16:creationId xmlns:a16="http://schemas.microsoft.com/office/drawing/2014/main" id="{F598E7F0-E6B1-41BC-A6D6-706B66ECCA1F}"/>
              </a:ext>
            </a:extLst>
          </p:cNvPr>
          <p:cNvCxnSpPr>
            <a:stCxn id="1057" idx="0"/>
            <a:endCxn id="8" idx="4"/>
          </p:cNvCxnSpPr>
          <p:nvPr/>
        </p:nvCxnSpPr>
        <p:spPr>
          <a:xfrm flipH="1" flipV="1">
            <a:off x="3525223" y="1205139"/>
            <a:ext cx="404752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7" name="直接连接符 1496">
            <a:extLst>
              <a:ext uri="{FF2B5EF4-FFF2-40B4-BE49-F238E27FC236}">
                <a16:creationId xmlns:a16="http://schemas.microsoft.com/office/drawing/2014/main" id="{9CFCE4F3-5FF6-4C2D-B75D-C91C0605DCFB}"/>
              </a:ext>
            </a:extLst>
          </p:cNvPr>
          <p:cNvCxnSpPr>
            <a:stCxn id="1057" idx="0"/>
            <a:endCxn id="9" idx="4"/>
          </p:cNvCxnSpPr>
          <p:nvPr/>
        </p:nvCxnSpPr>
        <p:spPr>
          <a:xfrm flipH="1" flipV="1">
            <a:off x="4012179" y="1205139"/>
            <a:ext cx="35605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9" name="直接连接符 1498">
            <a:extLst>
              <a:ext uri="{FF2B5EF4-FFF2-40B4-BE49-F238E27FC236}">
                <a16:creationId xmlns:a16="http://schemas.microsoft.com/office/drawing/2014/main" id="{EDFD9577-9D2A-43C3-870C-66681F288625}"/>
              </a:ext>
            </a:extLst>
          </p:cNvPr>
          <p:cNvCxnSpPr>
            <a:stCxn id="1057" idx="0"/>
            <a:endCxn id="10" idx="4"/>
          </p:cNvCxnSpPr>
          <p:nvPr/>
        </p:nvCxnSpPr>
        <p:spPr>
          <a:xfrm flipH="1" flipV="1">
            <a:off x="4499134" y="1205139"/>
            <a:ext cx="3073613"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1" name="直接连接符 1500">
            <a:extLst>
              <a:ext uri="{FF2B5EF4-FFF2-40B4-BE49-F238E27FC236}">
                <a16:creationId xmlns:a16="http://schemas.microsoft.com/office/drawing/2014/main" id="{57C9B38A-182B-459B-9B7E-DAF14D0552DC}"/>
              </a:ext>
            </a:extLst>
          </p:cNvPr>
          <p:cNvCxnSpPr>
            <a:stCxn id="1057" idx="0"/>
            <a:endCxn id="11" idx="4"/>
          </p:cNvCxnSpPr>
          <p:nvPr/>
        </p:nvCxnSpPr>
        <p:spPr>
          <a:xfrm flipH="1" flipV="1">
            <a:off x="4986090" y="1205139"/>
            <a:ext cx="2586658"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3" name="直接连接符 1502">
            <a:extLst>
              <a:ext uri="{FF2B5EF4-FFF2-40B4-BE49-F238E27FC236}">
                <a16:creationId xmlns:a16="http://schemas.microsoft.com/office/drawing/2014/main" id="{49FF1BDA-22E5-4824-9639-88F53A9B22EA}"/>
              </a:ext>
            </a:extLst>
          </p:cNvPr>
          <p:cNvCxnSpPr>
            <a:stCxn id="1057" idx="0"/>
            <a:endCxn id="12" idx="4"/>
          </p:cNvCxnSpPr>
          <p:nvPr/>
        </p:nvCxnSpPr>
        <p:spPr>
          <a:xfrm flipH="1" flipV="1">
            <a:off x="5473045" y="1205139"/>
            <a:ext cx="209970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5" name="直接连接符 1504">
            <a:extLst>
              <a:ext uri="{FF2B5EF4-FFF2-40B4-BE49-F238E27FC236}">
                <a16:creationId xmlns:a16="http://schemas.microsoft.com/office/drawing/2014/main" id="{B5FB92E0-024D-40CD-B7A4-6AA61647ED9C}"/>
              </a:ext>
            </a:extLst>
          </p:cNvPr>
          <p:cNvCxnSpPr>
            <a:stCxn id="1057" idx="0"/>
            <a:endCxn id="13" idx="4"/>
          </p:cNvCxnSpPr>
          <p:nvPr/>
        </p:nvCxnSpPr>
        <p:spPr>
          <a:xfrm flipH="1" flipV="1">
            <a:off x="6511882" y="1244083"/>
            <a:ext cx="1060865"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7" name="直接连接符 1506">
            <a:extLst>
              <a:ext uri="{FF2B5EF4-FFF2-40B4-BE49-F238E27FC236}">
                <a16:creationId xmlns:a16="http://schemas.microsoft.com/office/drawing/2014/main" id="{08D30CAC-0DA1-4AE7-B35D-BE0ACE3DA289}"/>
              </a:ext>
            </a:extLst>
          </p:cNvPr>
          <p:cNvCxnSpPr>
            <a:stCxn id="1058" idx="0"/>
            <a:endCxn id="6" idx="4"/>
          </p:cNvCxnSpPr>
          <p:nvPr/>
        </p:nvCxnSpPr>
        <p:spPr>
          <a:xfrm flipH="1" flipV="1">
            <a:off x="2551312" y="1205139"/>
            <a:ext cx="5301502"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9" name="直接连接符 1508">
            <a:extLst>
              <a:ext uri="{FF2B5EF4-FFF2-40B4-BE49-F238E27FC236}">
                <a16:creationId xmlns:a16="http://schemas.microsoft.com/office/drawing/2014/main" id="{945DAA43-F644-4A2F-A647-1811342D40DF}"/>
              </a:ext>
            </a:extLst>
          </p:cNvPr>
          <p:cNvCxnSpPr>
            <a:stCxn id="1058" idx="0"/>
            <a:endCxn id="7" idx="4"/>
          </p:cNvCxnSpPr>
          <p:nvPr/>
        </p:nvCxnSpPr>
        <p:spPr>
          <a:xfrm flipH="1" flipV="1">
            <a:off x="3038268" y="1205139"/>
            <a:ext cx="4814546"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1" name="直接连接符 1510">
            <a:extLst>
              <a:ext uri="{FF2B5EF4-FFF2-40B4-BE49-F238E27FC236}">
                <a16:creationId xmlns:a16="http://schemas.microsoft.com/office/drawing/2014/main" id="{FB9FE2B6-53C5-40C4-8163-6D362D4C1373}"/>
              </a:ext>
            </a:extLst>
          </p:cNvPr>
          <p:cNvCxnSpPr>
            <a:stCxn id="1058" idx="0"/>
            <a:endCxn id="8" idx="4"/>
          </p:cNvCxnSpPr>
          <p:nvPr/>
        </p:nvCxnSpPr>
        <p:spPr>
          <a:xfrm flipH="1" flipV="1">
            <a:off x="3525223" y="1205139"/>
            <a:ext cx="4327591"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3" name="直接连接符 1512">
            <a:extLst>
              <a:ext uri="{FF2B5EF4-FFF2-40B4-BE49-F238E27FC236}">
                <a16:creationId xmlns:a16="http://schemas.microsoft.com/office/drawing/2014/main" id="{7261C8A1-98BD-4193-8F50-08706A6E8EE6}"/>
              </a:ext>
            </a:extLst>
          </p:cNvPr>
          <p:cNvCxnSpPr>
            <a:stCxn id="1058" idx="0"/>
            <a:endCxn id="9" idx="4"/>
          </p:cNvCxnSpPr>
          <p:nvPr/>
        </p:nvCxnSpPr>
        <p:spPr>
          <a:xfrm flipH="1" flipV="1">
            <a:off x="4012179" y="1205139"/>
            <a:ext cx="3840635"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5" name="直接连接符 1514">
            <a:extLst>
              <a:ext uri="{FF2B5EF4-FFF2-40B4-BE49-F238E27FC236}">
                <a16:creationId xmlns:a16="http://schemas.microsoft.com/office/drawing/2014/main" id="{959D0F46-A513-4C12-B880-5266335F3799}"/>
              </a:ext>
            </a:extLst>
          </p:cNvPr>
          <p:cNvCxnSpPr>
            <a:stCxn id="1058" idx="0"/>
            <a:endCxn id="10" idx="4"/>
          </p:cNvCxnSpPr>
          <p:nvPr/>
        </p:nvCxnSpPr>
        <p:spPr>
          <a:xfrm flipH="1" flipV="1">
            <a:off x="4499134" y="1205139"/>
            <a:ext cx="3353680"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7" name="直接连接符 1516">
            <a:extLst>
              <a:ext uri="{FF2B5EF4-FFF2-40B4-BE49-F238E27FC236}">
                <a16:creationId xmlns:a16="http://schemas.microsoft.com/office/drawing/2014/main" id="{2386C325-79E9-46F7-B929-BC5EBC599698}"/>
              </a:ext>
            </a:extLst>
          </p:cNvPr>
          <p:cNvCxnSpPr>
            <a:stCxn id="1058" idx="0"/>
            <a:endCxn id="11" idx="4"/>
          </p:cNvCxnSpPr>
          <p:nvPr/>
        </p:nvCxnSpPr>
        <p:spPr>
          <a:xfrm flipH="1" flipV="1">
            <a:off x="4986090" y="1205139"/>
            <a:ext cx="2866724"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9" name="直接连接符 1518">
            <a:extLst>
              <a:ext uri="{FF2B5EF4-FFF2-40B4-BE49-F238E27FC236}">
                <a16:creationId xmlns:a16="http://schemas.microsoft.com/office/drawing/2014/main" id="{9FBEADEC-5272-4E2A-B7B4-97273330D28B}"/>
              </a:ext>
            </a:extLst>
          </p:cNvPr>
          <p:cNvCxnSpPr>
            <a:stCxn id="1058" idx="0"/>
            <a:endCxn id="12" idx="4"/>
          </p:cNvCxnSpPr>
          <p:nvPr/>
        </p:nvCxnSpPr>
        <p:spPr>
          <a:xfrm flipH="1" flipV="1">
            <a:off x="5473045" y="1205139"/>
            <a:ext cx="2379769" cy="135609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1" name="直接连接符 1520">
            <a:extLst>
              <a:ext uri="{FF2B5EF4-FFF2-40B4-BE49-F238E27FC236}">
                <a16:creationId xmlns:a16="http://schemas.microsoft.com/office/drawing/2014/main" id="{EC8FDE88-70D9-4B32-8001-C10A7BAFF296}"/>
              </a:ext>
            </a:extLst>
          </p:cNvPr>
          <p:cNvCxnSpPr>
            <a:stCxn id="1058" idx="0"/>
            <a:endCxn id="13" idx="4"/>
          </p:cNvCxnSpPr>
          <p:nvPr/>
        </p:nvCxnSpPr>
        <p:spPr>
          <a:xfrm flipH="1" flipV="1">
            <a:off x="6511882" y="1244083"/>
            <a:ext cx="1340932" cy="1317146"/>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3" name="直接连接符 1522">
            <a:extLst>
              <a:ext uri="{FF2B5EF4-FFF2-40B4-BE49-F238E27FC236}">
                <a16:creationId xmlns:a16="http://schemas.microsoft.com/office/drawing/2014/main" id="{E926C154-896D-414A-AB40-B1C2A5B28032}"/>
              </a:ext>
            </a:extLst>
          </p:cNvPr>
          <p:cNvCxnSpPr>
            <a:stCxn id="1059" idx="0"/>
            <a:endCxn id="6" idx="4"/>
          </p:cNvCxnSpPr>
          <p:nvPr/>
        </p:nvCxnSpPr>
        <p:spPr>
          <a:xfrm flipH="1" flipV="1">
            <a:off x="2551312" y="1205140"/>
            <a:ext cx="5581568"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5" name="直接连接符 1524">
            <a:extLst>
              <a:ext uri="{FF2B5EF4-FFF2-40B4-BE49-F238E27FC236}">
                <a16:creationId xmlns:a16="http://schemas.microsoft.com/office/drawing/2014/main" id="{A1FE2865-3FD0-4FF9-98EF-1BB1C187B124}"/>
              </a:ext>
            </a:extLst>
          </p:cNvPr>
          <p:cNvCxnSpPr>
            <a:stCxn id="1059" idx="0"/>
            <a:endCxn id="7" idx="4"/>
          </p:cNvCxnSpPr>
          <p:nvPr/>
        </p:nvCxnSpPr>
        <p:spPr>
          <a:xfrm flipH="1" flipV="1">
            <a:off x="3038268" y="1205140"/>
            <a:ext cx="5094613"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7" name="直接连接符 1526">
            <a:extLst>
              <a:ext uri="{FF2B5EF4-FFF2-40B4-BE49-F238E27FC236}">
                <a16:creationId xmlns:a16="http://schemas.microsoft.com/office/drawing/2014/main" id="{21ADF091-8504-489A-B07C-AC2F41479A1B}"/>
              </a:ext>
            </a:extLst>
          </p:cNvPr>
          <p:cNvCxnSpPr>
            <a:stCxn id="1059" idx="0"/>
            <a:endCxn id="8" idx="4"/>
          </p:cNvCxnSpPr>
          <p:nvPr/>
        </p:nvCxnSpPr>
        <p:spPr>
          <a:xfrm flipH="1" flipV="1">
            <a:off x="3525223" y="1205140"/>
            <a:ext cx="4607657"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9" name="直接连接符 1528">
            <a:extLst>
              <a:ext uri="{FF2B5EF4-FFF2-40B4-BE49-F238E27FC236}">
                <a16:creationId xmlns:a16="http://schemas.microsoft.com/office/drawing/2014/main" id="{2D03105D-7B84-4167-B217-F54EEB4D29AB}"/>
              </a:ext>
            </a:extLst>
          </p:cNvPr>
          <p:cNvCxnSpPr>
            <a:stCxn id="1059" idx="0"/>
            <a:endCxn id="9" idx="4"/>
          </p:cNvCxnSpPr>
          <p:nvPr/>
        </p:nvCxnSpPr>
        <p:spPr>
          <a:xfrm flipH="1" flipV="1">
            <a:off x="4012179" y="1205140"/>
            <a:ext cx="4120702"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1" name="直接连接符 1530">
            <a:extLst>
              <a:ext uri="{FF2B5EF4-FFF2-40B4-BE49-F238E27FC236}">
                <a16:creationId xmlns:a16="http://schemas.microsoft.com/office/drawing/2014/main" id="{E514E836-3548-49A9-AEF0-F1488C9A645F}"/>
              </a:ext>
            </a:extLst>
          </p:cNvPr>
          <p:cNvCxnSpPr>
            <a:stCxn id="1059" idx="0"/>
            <a:endCxn id="10" idx="4"/>
          </p:cNvCxnSpPr>
          <p:nvPr/>
        </p:nvCxnSpPr>
        <p:spPr>
          <a:xfrm flipH="1" flipV="1">
            <a:off x="4499134" y="1205140"/>
            <a:ext cx="3633746"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3" name="直接连接符 1532">
            <a:extLst>
              <a:ext uri="{FF2B5EF4-FFF2-40B4-BE49-F238E27FC236}">
                <a16:creationId xmlns:a16="http://schemas.microsoft.com/office/drawing/2014/main" id="{78B26FD9-BB72-49C8-BC5C-F67F38FC7405}"/>
              </a:ext>
            </a:extLst>
          </p:cNvPr>
          <p:cNvCxnSpPr>
            <a:stCxn id="1059" idx="0"/>
            <a:endCxn id="11" idx="4"/>
          </p:cNvCxnSpPr>
          <p:nvPr/>
        </p:nvCxnSpPr>
        <p:spPr>
          <a:xfrm flipH="1" flipV="1">
            <a:off x="4986090" y="1205140"/>
            <a:ext cx="3146791"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5" name="直接连接符 1534">
            <a:extLst>
              <a:ext uri="{FF2B5EF4-FFF2-40B4-BE49-F238E27FC236}">
                <a16:creationId xmlns:a16="http://schemas.microsoft.com/office/drawing/2014/main" id="{EABB3039-3707-4B34-AD2B-6E094E4B393B}"/>
              </a:ext>
            </a:extLst>
          </p:cNvPr>
          <p:cNvCxnSpPr>
            <a:stCxn id="1059" idx="0"/>
            <a:endCxn id="12" idx="4"/>
          </p:cNvCxnSpPr>
          <p:nvPr/>
        </p:nvCxnSpPr>
        <p:spPr>
          <a:xfrm flipH="1" flipV="1">
            <a:off x="5473045" y="1205140"/>
            <a:ext cx="2659835" cy="136239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7" name="直接连接符 1536">
            <a:extLst>
              <a:ext uri="{FF2B5EF4-FFF2-40B4-BE49-F238E27FC236}">
                <a16:creationId xmlns:a16="http://schemas.microsoft.com/office/drawing/2014/main" id="{CE3B5016-E8F8-4033-8EA2-B28EFE1F8A99}"/>
              </a:ext>
            </a:extLst>
          </p:cNvPr>
          <p:cNvCxnSpPr>
            <a:stCxn id="1059" idx="0"/>
            <a:endCxn id="13" idx="4"/>
          </p:cNvCxnSpPr>
          <p:nvPr/>
        </p:nvCxnSpPr>
        <p:spPr>
          <a:xfrm flipH="1" flipV="1">
            <a:off x="6511882" y="1244083"/>
            <a:ext cx="1620998" cy="1323455"/>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38" name="文本框 1537">
            <a:extLst>
              <a:ext uri="{FF2B5EF4-FFF2-40B4-BE49-F238E27FC236}">
                <a16:creationId xmlns:a16="http://schemas.microsoft.com/office/drawing/2014/main" id="{8233A221-DB23-4AA9-8271-D31F7F73C469}"/>
              </a:ext>
            </a:extLst>
          </p:cNvPr>
          <p:cNvSpPr txBox="1"/>
          <p:nvPr/>
        </p:nvSpPr>
        <p:spPr>
          <a:xfrm>
            <a:off x="5626184" y="3057279"/>
            <a:ext cx="341760" cy="323165"/>
          </a:xfrm>
          <a:prstGeom prst="rect">
            <a:avLst/>
          </a:prstGeom>
          <a:noFill/>
        </p:spPr>
        <p:txBody>
          <a:bodyPr wrap="none" rtlCol="0">
            <a:spAutoFit/>
          </a:bodyPr>
          <a:lstStyle/>
          <a:p>
            <a:pPr defTabSz="685800" fontAlgn="auto">
              <a:spcBef>
                <a:spcPts val="0"/>
              </a:spcBef>
              <a:spcAft>
                <a:spcPts val="0"/>
              </a:spcAft>
            </a:pPr>
            <a:r>
              <a:rPr lang="en-US" altLang="zh-CN" sz="1500" b="1" dirty="0">
                <a:solidFill>
                  <a:prstClr val="black"/>
                </a:solidFill>
                <a:latin typeface="等线" panose="020F0502020204030204"/>
                <a:ea typeface="等线" panose="02010600030101010101" pitchFamily="2" charset="-122"/>
              </a:rPr>
              <a:t>…</a:t>
            </a:r>
            <a:endParaRPr lang="zh-CN" altLang="en-US" sz="1500" b="1" dirty="0">
              <a:solidFill>
                <a:prstClr val="black"/>
              </a:solidFill>
              <a:latin typeface="等线" panose="020F0502020204030204"/>
              <a:ea typeface="等线" panose="02010600030101010101" pitchFamily="2" charset="-122"/>
            </a:endParaRPr>
          </a:p>
        </p:txBody>
      </p:sp>
      <p:sp>
        <p:nvSpPr>
          <p:cNvPr id="1097" name="矩形 1096">
            <a:extLst>
              <a:ext uri="{FF2B5EF4-FFF2-40B4-BE49-F238E27FC236}">
                <a16:creationId xmlns:a16="http://schemas.microsoft.com/office/drawing/2014/main" id="{1566B079-E30F-4B69-BF73-0A9400500D51}"/>
              </a:ext>
            </a:extLst>
          </p:cNvPr>
          <p:cNvSpPr/>
          <p:nvPr/>
        </p:nvSpPr>
        <p:spPr>
          <a:xfrm>
            <a:off x="6050939" y="2484120"/>
            <a:ext cx="2241341" cy="1663065"/>
          </a:xfrm>
          <a:prstGeom prst="rect">
            <a:avLst/>
          </a:prstGeom>
          <a:noFill/>
          <a:ln w="38100">
            <a:solidFill>
              <a:srgbClr val="D0CEC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a:solidFill>
                <a:prstClr val="white"/>
              </a:solidFill>
              <a:latin typeface="等线" panose="020F0502020204030204"/>
              <a:ea typeface="等线" panose="02010600030101010101" pitchFamily="2" charset="-122"/>
            </a:endParaRPr>
          </a:p>
        </p:txBody>
      </p:sp>
      <p:sp>
        <p:nvSpPr>
          <p:cNvPr id="1539" name="文本框 1538">
            <a:extLst>
              <a:ext uri="{FF2B5EF4-FFF2-40B4-BE49-F238E27FC236}">
                <a16:creationId xmlns:a16="http://schemas.microsoft.com/office/drawing/2014/main" id="{70BF348D-4EC2-4C1F-922D-73ED44B208B5}"/>
              </a:ext>
            </a:extLst>
          </p:cNvPr>
          <p:cNvSpPr txBox="1"/>
          <p:nvPr/>
        </p:nvSpPr>
        <p:spPr>
          <a:xfrm>
            <a:off x="1706527" y="3856642"/>
            <a:ext cx="857094" cy="300082"/>
          </a:xfrm>
          <a:prstGeom prst="rect">
            <a:avLst/>
          </a:prstGeom>
          <a:noFill/>
        </p:spPr>
        <p:txBody>
          <a:bodyPr wrap="none" rtlCol="0">
            <a:spAutoFit/>
          </a:bodyPr>
          <a:lstStyle/>
          <a:p>
            <a:pPr defTabSz="685800" fontAlgn="auto">
              <a:spcBef>
                <a:spcPts val="0"/>
              </a:spcBef>
              <a:spcAft>
                <a:spcPts val="0"/>
              </a:spcAft>
            </a:pPr>
            <a:r>
              <a:rPr lang="en-US" altLang="zh-CN" sz="1350" dirty="0">
                <a:solidFill>
                  <a:prstClr val="black"/>
                </a:solidFill>
                <a:latin typeface="微软雅黑" panose="020B0503020204020204" pitchFamily="34" charset="-122"/>
                <a:ea typeface="微软雅黑" panose="020B0503020204020204" pitchFamily="34" charset="-122"/>
              </a:rPr>
              <a:t>Group 1</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1540" name="文本框 1539">
            <a:extLst>
              <a:ext uri="{FF2B5EF4-FFF2-40B4-BE49-F238E27FC236}">
                <a16:creationId xmlns:a16="http://schemas.microsoft.com/office/drawing/2014/main" id="{8D75D97D-B602-4546-A92A-EFCCC3772553}"/>
              </a:ext>
            </a:extLst>
          </p:cNvPr>
          <p:cNvSpPr txBox="1"/>
          <p:nvPr/>
        </p:nvSpPr>
        <p:spPr>
          <a:xfrm>
            <a:off x="4034690" y="3876494"/>
            <a:ext cx="857094" cy="300082"/>
          </a:xfrm>
          <a:prstGeom prst="rect">
            <a:avLst/>
          </a:prstGeom>
          <a:noFill/>
        </p:spPr>
        <p:txBody>
          <a:bodyPr wrap="none" rtlCol="0">
            <a:spAutoFit/>
          </a:bodyPr>
          <a:lstStyle/>
          <a:p>
            <a:pPr defTabSz="685800" fontAlgn="auto">
              <a:spcBef>
                <a:spcPts val="0"/>
              </a:spcBef>
              <a:spcAft>
                <a:spcPts val="0"/>
              </a:spcAft>
            </a:pPr>
            <a:r>
              <a:rPr lang="en-US" altLang="zh-CN" sz="1350" dirty="0">
                <a:solidFill>
                  <a:prstClr val="black"/>
                </a:solidFill>
                <a:latin typeface="微软雅黑" panose="020B0503020204020204" pitchFamily="34" charset="-122"/>
                <a:ea typeface="微软雅黑" panose="020B0503020204020204" pitchFamily="34" charset="-122"/>
              </a:rPr>
              <a:t>Group 2</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1541" name="文本框 1540">
            <a:extLst>
              <a:ext uri="{FF2B5EF4-FFF2-40B4-BE49-F238E27FC236}">
                <a16:creationId xmlns:a16="http://schemas.microsoft.com/office/drawing/2014/main" id="{98758B06-BE2D-44FA-81D8-EAC272D4C7F0}"/>
              </a:ext>
            </a:extLst>
          </p:cNvPr>
          <p:cNvSpPr txBox="1"/>
          <p:nvPr/>
        </p:nvSpPr>
        <p:spPr>
          <a:xfrm>
            <a:off x="6825755" y="3884809"/>
            <a:ext cx="857094" cy="300082"/>
          </a:xfrm>
          <a:prstGeom prst="rect">
            <a:avLst/>
          </a:prstGeom>
          <a:noFill/>
        </p:spPr>
        <p:txBody>
          <a:bodyPr wrap="none" rtlCol="0">
            <a:spAutoFit/>
          </a:bodyPr>
          <a:lstStyle/>
          <a:p>
            <a:pPr defTabSz="685800" fontAlgn="auto">
              <a:spcBef>
                <a:spcPts val="0"/>
              </a:spcBef>
              <a:spcAft>
                <a:spcPts val="0"/>
              </a:spcAft>
            </a:pPr>
            <a:r>
              <a:rPr lang="en-US" altLang="zh-CN" sz="1350" dirty="0">
                <a:solidFill>
                  <a:prstClr val="black"/>
                </a:solidFill>
                <a:latin typeface="微软雅黑" panose="020B0503020204020204" pitchFamily="34" charset="-122"/>
                <a:ea typeface="微软雅黑" panose="020B0503020204020204" pitchFamily="34" charset="-122"/>
              </a:rPr>
              <a:t>Group 8</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1542" name="文本框 1541">
            <a:extLst>
              <a:ext uri="{FF2B5EF4-FFF2-40B4-BE49-F238E27FC236}">
                <a16:creationId xmlns:a16="http://schemas.microsoft.com/office/drawing/2014/main" id="{413C2E6B-7285-4B24-8CB2-50C911860070}"/>
              </a:ext>
            </a:extLst>
          </p:cNvPr>
          <p:cNvSpPr txBox="1"/>
          <p:nvPr/>
        </p:nvSpPr>
        <p:spPr>
          <a:xfrm>
            <a:off x="1833747" y="3400284"/>
            <a:ext cx="617477" cy="369332"/>
          </a:xfrm>
          <a:prstGeom prst="rect">
            <a:avLst/>
          </a:prstGeom>
          <a:noFill/>
        </p:spPr>
        <p:txBody>
          <a:bodyPr wrap="non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32 GPU</a:t>
            </a:r>
          </a:p>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 Servers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543" name="文本框 1542">
            <a:extLst>
              <a:ext uri="{FF2B5EF4-FFF2-40B4-BE49-F238E27FC236}">
                <a16:creationId xmlns:a16="http://schemas.microsoft.com/office/drawing/2014/main" id="{6C89189C-7AFA-43E5-95C4-157F483E27B6}"/>
              </a:ext>
            </a:extLst>
          </p:cNvPr>
          <p:cNvSpPr txBox="1"/>
          <p:nvPr/>
        </p:nvSpPr>
        <p:spPr>
          <a:xfrm>
            <a:off x="4082034" y="3406958"/>
            <a:ext cx="617477" cy="369332"/>
          </a:xfrm>
          <a:prstGeom prst="rect">
            <a:avLst/>
          </a:prstGeom>
          <a:noFill/>
        </p:spPr>
        <p:txBody>
          <a:bodyPr wrap="non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32 GPU</a:t>
            </a:r>
          </a:p>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 Servers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544" name="文本框 1543">
            <a:extLst>
              <a:ext uri="{FF2B5EF4-FFF2-40B4-BE49-F238E27FC236}">
                <a16:creationId xmlns:a16="http://schemas.microsoft.com/office/drawing/2014/main" id="{4D4467BC-AC51-4144-9746-D41C135B316E}"/>
              </a:ext>
            </a:extLst>
          </p:cNvPr>
          <p:cNvSpPr txBox="1"/>
          <p:nvPr/>
        </p:nvSpPr>
        <p:spPr>
          <a:xfrm>
            <a:off x="6870714" y="3429314"/>
            <a:ext cx="617477" cy="369332"/>
          </a:xfrm>
          <a:prstGeom prst="rect">
            <a:avLst/>
          </a:prstGeom>
          <a:noFill/>
        </p:spPr>
        <p:txBody>
          <a:bodyPr wrap="non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32 GPU</a:t>
            </a:r>
          </a:p>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 Servers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545" name="文本框 1544">
            <a:extLst>
              <a:ext uri="{FF2B5EF4-FFF2-40B4-BE49-F238E27FC236}">
                <a16:creationId xmlns:a16="http://schemas.microsoft.com/office/drawing/2014/main" id="{F6B53A23-B8B0-4910-B79F-AF81E54215AB}"/>
              </a:ext>
            </a:extLst>
          </p:cNvPr>
          <p:cNvSpPr txBox="1"/>
          <p:nvPr/>
        </p:nvSpPr>
        <p:spPr>
          <a:xfrm>
            <a:off x="5459427" y="3247178"/>
            <a:ext cx="686406" cy="230832"/>
          </a:xfrm>
          <a:prstGeom prst="rect">
            <a:avLst/>
          </a:prstGeom>
          <a:noFill/>
        </p:spPr>
        <p:txBody>
          <a:bodyPr wrap="non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8 Groups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546" name="文本框 1545">
            <a:extLst>
              <a:ext uri="{FF2B5EF4-FFF2-40B4-BE49-F238E27FC236}">
                <a16:creationId xmlns:a16="http://schemas.microsoft.com/office/drawing/2014/main" id="{C9A5C3FA-27FA-478A-A61C-05017E145CB4}"/>
              </a:ext>
            </a:extLst>
          </p:cNvPr>
          <p:cNvSpPr txBox="1"/>
          <p:nvPr/>
        </p:nvSpPr>
        <p:spPr>
          <a:xfrm>
            <a:off x="395547" y="991082"/>
            <a:ext cx="1173719" cy="230832"/>
          </a:xfrm>
          <a:prstGeom prst="rect">
            <a:avLst/>
          </a:prstGeom>
          <a:noFill/>
        </p:spPr>
        <p:txBody>
          <a:bodyPr wrap="non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32 Spine Switches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547" name="文本框 1546">
            <a:extLst>
              <a:ext uri="{FF2B5EF4-FFF2-40B4-BE49-F238E27FC236}">
                <a16:creationId xmlns:a16="http://schemas.microsoft.com/office/drawing/2014/main" id="{7DE35376-E6D4-41A4-9DA1-FA771CFBF55E}"/>
              </a:ext>
            </a:extLst>
          </p:cNvPr>
          <p:cNvSpPr txBox="1"/>
          <p:nvPr/>
        </p:nvSpPr>
        <p:spPr>
          <a:xfrm>
            <a:off x="398496" y="2115928"/>
            <a:ext cx="1095172" cy="230832"/>
          </a:xfrm>
          <a:prstGeom prst="rect">
            <a:avLst/>
          </a:prstGeom>
          <a:noFill/>
        </p:spPr>
        <p:txBody>
          <a:bodyPr wrap="none" rtlCol="0">
            <a:spAutoFit/>
          </a:bodyPr>
          <a:lstStyle/>
          <a:p>
            <a:pPr defTabSz="685800" fontAlgn="auto">
              <a:spcBef>
                <a:spcPts val="0"/>
              </a:spcBef>
              <a:spcAft>
                <a:spcPts val="0"/>
              </a:spcAft>
            </a:pPr>
            <a:r>
              <a:rPr lang="en-US" altLang="zh-CN" sz="900" dirty="0">
                <a:solidFill>
                  <a:prstClr val="black"/>
                </a:solidFill>
                <a:latin typeface="微软雅黑" panose="020B0503020204020204" pitchFamily="34" charset="-122"/>
                <a:ea typeface="微软雅黑" panose="020B0503020204020204" pitchFamily="34" charset="-122"/>
              </a:rPr>
              <a:t>64 Leaf Switches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351" name="矩形 350">
            <a:extLst>
              <a:ext uri="{FF2B5EF4-FFF2-40B4-BE49-F238E27FC236}">
                <a16:creationId xmlns:a16="http://schemas.microsoft.com/office/drawing/2014/main" id="{E610C5E6-7DED-4CFE-913F-CCC93B754E43}"/>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52" name="矩形 351">
            <a:extLst>
              <a:ext uri="{FF2B5EF4-FFF2-40B4-BE49-F238E27FC236}">
                <a16:creationId xmlns:a16="http://schemas.microsoft.com/office/drawing/2014/main" id="{A92E1E3D-C18D-4011-BC5F-E5550E4A985F}"/>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53" name="标题 2">
            <a:extLst>
              <a:ext uri="{FF2B5EF4-FFF2-40B4-BE49-F238E27FC236}">
                <a16:creationId xmlns:a16="http://schemas.microsoft.com/office/drawing/2014/main" id="{80E7AB5C-35C8-4FD3-B3CD-AD65B46BBE54}"/>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algn="l"/>
            <a:r>
              <a:rPr lang="zh-CN" altLang="en-US" sz="1800" kern="0" dirty="0"/>
              <a:t>大模型训练典型架构</a:t>
            </a:r>
            <a:r>
              <a:rPr lang="en-US" altLang="zh-CN" sz="1800" kern="0" dirty="0"/>
              <a:t>-</a:t>
            </a:r>
            <a:r>
              <a:rPr lang="zh-CN" altLang="en-US" sz="1800" kern="0" dirty="0"/>
              <a:t>二层盒式</a:t>
            </a:r>
          </a:p>
        </p:txBody>
      </p:sp>
    </p:spTree>
    <p:extLst>
      <p:ext uri="{BB962C8B-B14F-4D97-AF65-F5344CB8AC3E}">
        <p14:creationId xmlns:p14="http://schemas.microsoft.com/office/powerpoint/2010/main" val="112981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6" name="矩形 13955">
            <a:extLst>
              <a:ext uri="{FF2B5EF4-FFF2-40B4-BE49-F238E27FC236}">
                <a16:creationId xmlns:a16="http://schemas.microsoft.com/office/drawing/2014/main" id="{B9CD1F73-B465-4997-BEE9-42F585990695}"/>
              </a:ext>
            </a:extLst>
          </p:cNvPr>
          <p:cNvSpPr/>
          <p:nvPr/>
        </p:nvSpPr>
        <p:spPr>
          <a:xfrm>
            <a:off x="2326145" y="3346842"/>
            <a:ext cx="2674185" cy="714636"/>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36</a:t>
            </a:r>
            <a:r>
              <a:rPr lang="zh-CN" altLang="en-US" sz="1350" dirty="0">
                <a:solidFill>
                  <a:prstClr val="black"/>
                </a:solidFill>
                <a:latin typeface="微软雅黑" panose="020B0503020204020204" pitchFamily="34" charset="-122"/>
                <a:ea typeface="微软雅黑" panose="020B0503020204020204" pitchFamily="34" charset="-122"/>
              </a:rPr>
              <a:t>台</a:t>
            </a:r>
          </a:p>
        </p:txBody>
      </p:sp>
      <p:sp>
        <p:nvSpPr>
          <p:cNvPr id="13961" name="矩形 13960">
            <a:extLst>
              <a:ext uri="{FF2B5EF4-FFF2-40B4-BE49-F238E27FC236}">
                <a16:creationId xmlns:a16="http://schemas.microsoft.com/office/drawing/2014/main" id="{4DA22301-8DB8-422D-B6AB-3FF6F0775B6A}"/>
              </a:ext>
            </a:extLst>
          </p:cNvPr>
          <p:cNvSpPr/>
          <p:nvPr/>
        </p:nvSpPr>
        <p:spPr>
          <a:xfrm>
            <a:off x="2453129" y="3368102"/>
            <a:ext cx="2674185" cy="714636"/>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36</a:t>
            </a:r>
            <a:r>
              <a:rPr lang="zh-CN" altLang="en-US" sz="1350" dirty="0">
                <a:solidFill>
                  <a:prstClr val="black"/>
                </a:solidFill>
                <a:latin typeface="微软雅黑" panose="020B0503020204020204" pitchFamily="34" charset="-122"/>
                <a:ea typeface="微软雅黑" panose="020B0503020204020204" pitchFamily="34" charset="-122"/>
              </a:rPr>
              <a:t>台</a:t>
            </a:r>
          </a:p>
        </p:txBody>
      </p:sp>
      <p:sp>
        <p:nvSpPr>
          <p:cNvPr id="13962" name="矩形 13961">
            <a:extLst>
              <a:ext uri="{FF2B5EF4-FFF2-40B4-BE49-F238E27FC236}">
                <a16:creationId xmlns:a16="http://schemas.microsoft.com/office/drawing/2014/main" id="{5A14CB60-0135-437B-8610-725F3181848F}"/>
              </a:ext>
            </a:extLst>
          </p:cNvPr>
          <p:cNvSpPr/>
          <p:nvPr/>
        </p:nvSpPr>
        <p:spPr>
          <a:xfrm>
            <a:off x="2580113" y="3389361"/>
            <a:ext cx="2674185" cy="714636"/>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36</a:t>
            </a:r>
            <a:r>
              <a:rPr lang="zh-CN" altLang="en-US" sz="1350" dirty="0">
                <a:solidFill>
                  <a:prstClr val="black"/>
                </a:solidFill>
                <a:latin typeface="微软雅黑" panose="020B0503020204020204" pitchFamily="34" charset="-122"/>
                <a:ea typeface="微软雅黑" panose="020B0503020204020204" pitchFamily="34" charset="-122"/>
              </a:rPr>
              <a:t>台</a:t>
            </a:r>
          </a:p>
        </p:txBody>
      </p:sp>
      <p:sp>
        <p:nvSpPr>
          <p:cNvPr id="13963" name="矩形 13962">
            <a:extLst>
              <a:ext uri="{FF2B5EF4-FFF2-40B4-BE49-F238E27FC236}">
                <a16:creationId xmlns:a16="http://schemas.microsoft.com/office/drawing/2014/main" id="{EA8817D6-150B-40E6-84DB-5347C64FD15A}"/>
              </a:ext>
            </a:extLst>
          </p:cNvPr>
          <p:cNvSpPr/>
          <p:nvPr/>
        </p:nvSpPr>
        <p:spPr>
          <a:xfrm>
            <a:off x="2707097" y="3410621"/>
            <a:ext cx="2674185" cy="714636"/>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36</a:t>
            </a:r>
            <a:r>
              <a:rPr lang="zh-CN" altLang="en-US" sz="1350" dirty="0">
                <a:solidFill>
                  <a:prstClr val="black"/>
                </a:solidFill>
                <a:latin typeface="微软雅黑" panose="020B0503020204020204" pitchFamily="34" charset="-122"/>
                <a:ea typeface="微软雅黑" panose="020B0503020204020204" pitchFamily="34" charset="-122"/>
              </a:rPr>
              <a:t>台</a:t>
            </a:r>
          </a:p>
        </p:txBody>
      </p:sp>
      <p:sp>
        <p:nvSpPr>
          <p:cNvPr id="13964" name="矩形 13963">
            <a:extLst>
              <a:ext uri="{FF2B5EF4-FFF2-40B4-BE49-F238E27FC236}">
                <a16:creationId xmlns:a16="http://schemas.microsoft.com/office/drawing/2014/main" id="{31E82360-2B31-4D63-8D8D-E29C75093153}"/>
              </a:ext>
            </a:extLst>
          </p:cNvPr>
          <p:cNvSpPr/>
          <p:nvPr/>
        </p:nvSpPr>
        <p:spPr>
          <a:xfrm>
            <a:off x="2834081" y="3431880"/>
            <a:ext cx="2674185" cy="714636"/>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36</a:t>
            </a:r>
            <a:r>
              <a:rPr lang="zh-CN" altLang="en-US" sz="1350" dirty="0">
                <a:solidFill>
                  <a:prstClr val="black"/>
                </a:solidFill>
                <a:latin typeface="微软雅黑" panose="020B0503020204020204" pitchFamily="34" charset="-122"/>
                <a:ea typeface="微软雅黑" panose="020B0503020204020204" pitchFamily="34" charset="-122"/>
              </a:rPr>
              <a:t>台</a:t>
            </a:r>
          </a:p>
        </p:txBody>
      </p:sp>
      <p:sp>
        <p:nvSpPr>
          <p:cNvPr id="13970" name="矩形 13969">
            <a:extLst>
              <a:ext uri="{FF2B5EF4-FFF2-40B4-BE49-F238E27FC236}">
                <a16:creationId xmlns:a16="http://schemas.microsoft.com/office/drawing/2014/main" id="{2169E815-2FEE-4FD7-8065-4A71E71C41C8}"/>
              </a:ext>
            </a:extLst>
          </p:cNvPr>
          <p:cNvSpPr/>
          <p:nvPr/>
        </p:nvSpPr>
        <p:spPr>
          <a:xfrm>
            <a:off x="2961065" y="3453140"/>
            <a:ext cx="2674185" cy="714636"/>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36</a:t>
            </a:r>
            <a:r>
              <a:rPr lang="zh-CN" altLang="en-US" sz="1350" dirty="0">
                <a:solidFill>
                  <a:prstClr val="black"/>
                </a:solidFill>
                <a:latin typeface="微软雅黑" panose="020B0503020204020204" pitchFamily="34" charset="-122"/>
                <a:ea typeface="微软雅黑" panose="020B0503020204020204" pitchFamily="34" charset="-122"/>
              </a:rPr>
              <a:t>台</a:t>
            </a:r>
          </a:p>
        </p:txBody>
      </p:sp>
      <p:sp>
        <p:nvSpPr>
          <p:cNvPr id="13971" name="矩形 13970">
            <a:extLst>
              <a:ext uri="{FF2B5EF4-FFF2-40B4-BE49-F238E27FC236}">
                <a16:creationId xmlns:a16="http://schemas.microsoft.com/office/drawing/2014/main" id="{198C237B-F973-4C5D-9CDA-8F75E250DE17}"/>
              </a:ext>
            </a:extLst>
          </p:cNvPr>
          <p:cNvSpPr/>
          <p:nvPr/>
        </p:nvSpPr>
        <p:spPr>
          <a:xfrm>
            <a:off x="3088049" y="3474399"/>
            <a:ext cx="2674185" cy="714636"/>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36</a:t>
            </a:r>
            <a:r>
              <a:rPr lang="zh-CN" altLang="en-US" sz="1350" dirty="0">
                <a:solidFill>
                  <a:prstClr val="black"/>
                </a:solidFill>
                <a:latin typeface="微软雅黑" panose="020B0503020204020204" pitchFamily="34" charset="-122"/>
                <a:ea typeface="微软雅黑" panose="020B0503020204020204" pitchFamily="34" charset="-122"/>
              </a:rPr>
              <a:t>台</a:t>
            </a:r>
          </a:p>
        </p:txBody>
      </p:sp>
      <p:sp>
        <p:nvSpPr>
          <p:cNvPr id="13972" name="矩形 13971">
            <a:extLst>
              <a:ext uri="{FF2B5EF4-FFF2-40B4-BE49-F238E27FC236}">
                <a16:creationId xmlns:a16="http://schemas.microsoft.com/office/drawing/2014/main" id="{F2E0E606-A450-4A5A-B513-007D538EC807}"/>
              </a:ext>
            </a:extLst>
          </p:cNvPr>
          <p:cNvSpPr/>
          <p:nvPr/>
        </p:nvSpPr>
        <p:spPr>
          <a:xfrm>
            <a:off x="3215033" y="3495659"/>
            <a:ext cx="2674185" cy="714636"/>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36</a:t>
            </a:r>
            <a:r>
              <a:rPr lang="zh-CN" altLang="en-US" sz="1350" dirty="0">
                <a:solidFill>
                  <a:prstClr val="black"/>
                </a:solidFill>
                <a:latin typeface="微软雅黑" panose="020B0503020204020204" pitchFamily="34" charset="-122"/>
                <a:ea typeface="微软雅黑" panose="020B0503020204020204" pitchFamily="34" charset="-122"/>
              </a:rPr>
              <a:t>台</a:t>
            </a:r>
          </a:p>
        </p:txBody>
      </p:sp>
      <p:sp>
        <p:nvSpPr>
          <p:cNvPr id="13973" name="矩形 13972">
            <a:extLst>
              <a:ext uri="{FF2B5EF4-FFF2-40B4-BE49-F238E27FC236}">
                <a16:creationId xmlns:a16="http://schemas.microsoft.com/office/drawing/2014/main" id="{67D23456-09D0-435C-A598-50C2826699ED}"/>
              </a:ext>
            </a:extLst>
          </p:cNvPr>
          <p:cNvSpPr/>
          <p:nvPr/>
        </p:nvSpPr>
        <p:spPr>
          <a:xfrm>
            <a:off x="3342017" y="3516918"/>
            <a:ext cx="2674185" cy="714636"/>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36</a:t>
            </a:r>
            <a:r>
              <a:rPr lang="zh-CN" altLang="en-US" sz="1350" dirty="0">
                <a:solidFill>
                  <a:prstClr val="black"/>
                </a:solidFill>
                <a:latin typeface="微软雅黑" panose="020B0503020204020204" pitchFamily="34" charset="-122"/>
                <a:ea typeface="微软雅黑" panose="020B0503020204020204" pitchFamily="34" charset="-122"/>
              </a:rPr>
              <a:t>台</a:t>
            </a:r>
          </a:p>
        </p:txBody>
      </p:sp>
      <p:sp>
        <p:nvSpPr>
          <p:cNvPr id="13974" name="矩形 13973">
            <a:extLst>
              <a:ext uri="{FF2B5EF4-FFF2-40B4-BE49-F238E27FC236}">
                <a16:creationId xmlns:a16="http://schemas.microsoft.com/office/drawing/2014/main" id="{CBEEB0F5-3A87-4978-B920-FB8F00402E0E}"/>
              </a:ext>
            </a:extLst>
          </p:cNvPr>
          <p:cNvSpPr/>
          <p:nvPr/>
        </p:nvSpPr>
        <p:spPr>
          <a:xfrm>
            <a:off x="3469000" y="3538176"/>
            <a:ext cx="2674185" cy="714636"/>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36</a:t>
            </a:r>
            <a:r>
              <a:rPr lang="zh-CN" altLang="en-US" sz="1350" dirty="0">
                <a:solidFill>
                  <a:prstClr val="black"/>
                </a:solidFill>
                <a:latin typeface="微软雅黑" panose="020B0503020204020204" pitchFamily="34" charset="-122"/>
                <a:ea typeface="微软雅黑" panose="020B0503020204020204" pitchFamily="34" charset="-122"/>
              </a:rPr>
              <a:t>台</a:t>
            </a:r>
          </a:p>
        </p:txBody>
      </p:sp>
      <p:grpSp>
        <p:nvGrpSpPr>
          <p:cNvPr id="33090" name="组合 33089">
            <a:extLst>
              <a:ext uri="{FF2B5EF4-FFF2-40B4-BE49-F238E27FC236}">
                <a16:creationId xmlns:a16="http://schemas.microsoft.com/office/drawing/2014/main" id="{636781C9-4480-4FA2-AEF0-4C9385FE0927}"/>
              </a:ext>
            </a:extLst>
          </p:cNvPr>
          <p:cNvGrpSpPr/>
          <p:nvPr/>
        </p:nvGrpSpPr>
        <p:grpSpPr>
          <a:xfrm>
            <a:off x="3620190" y="3373816"/>
            <a:ext cx="2674185" cy="1225488"/>
            <a:chOff x="4100588" y="4356181"/>
            <a:chExt cx="3565580" cy="1633984"/>
          </a:xfrm>
        </p:grpSpPr>
        <p:sp>
          <p:nvSpPr>
            <p:cNvPr id="18048" name="矩形 18047">
              <a:extLst>
                <a:ext uri="{FF2B5EF4-FFF2-40B4-BE49-F238E27FC236}">
                  <a16:creationId xmlns:a16="http://schemas.microsoft.com/office/drawing/2014/main" id="{25465F55-50E5-49A5-B617-44D41B3C4921}"/>
                </a:ext>
              </a:extLst>
            </p:cNvPr>
            <p:cNvSpPr/>
            <p:nvPr/>
          </p:nvSpPr>
          <p:spPr>
            <a:xfrm>
              <a:off x="4100588" y="4616403"/>
              <a:ext cx="3565580" cy="952848"/>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32</a:t>
              </a:r>
              <a:r>
                <a:rPr lang="zh-CN" altLang="en-US" sz="1350" dirty="0">
                  <a:solidFill>
                    <a:prstClr val="black"/>
                  </a:solidFill>
                  <a:latin typeface="微软雅黑" panose="020B0503020204020204" pitchFamily="34" charset="-122"/>
                  <a:ea typeface="微软雅黑" panose="020B0503020204020204" pitchFamily="34" charset="-122"/>
                </a:rPr>
                <a:t>台</a:t>
              </a:r>
            </a:p>
          </p:txBody>
        </p:sp>
        <p:grpSp>
          <p:nvGrpSpPr>
            <p:cNvPr id="18049" name="组合 18048">
              <a:extLst>
                <a:ext uri="{FF2B5EF4-FFF2-40B4-BE49-F238E27FC236}">
                  <a16:creationId xmlns:a16="http://schemas.microsoft.com/office/drawing/2014/main" id="{CE2D0F9B-064A-4F9B-9D11-46D4CC4FF349}"/>
                </a:ext>
              </a:extLst>
            </p:cNvPr>
            <p:cNvGrpSpPr/>
            <p:nvPr/>
          </p:nvGrpSpPr>
          <p:grpSpPr>
            <a:xfrm>
              <a:off x="4673662" y="5244802"/>
              <a:ext cx="1046480" cy="745363"/>
              <a:chOff x="6843377" y="5330757"/>
              <a:chExt cx="1046480" cy="745363"/>
            </a:xfrm>
            <a:scene3d>
              <a:camera prst="isometricRightUp"/>
              <a:lightRig rig="threePt" dir="t"/>
            </a:scene3d>
          </p:grpSpPr>
          <p:sp>
            <p:nvSpPr>
              <p:cNvPr id="18050" name="矩形: 圆角 18049">
                <a:extLst>
                  <a:ext uri="{FF2B5EF4-FFF2-40B4-BE49-F238E27FC236}">
                    <a16:creationId xmlns:a16="http://schemas.microsoft.com/office/drawing/2014/main" id="{311B37A0-9D8E-4B6B-AE4D-C33E65CD601F}"/>
                  </a:ext>
                </a:extLst>
              </p:cNvPr>
              <p:cNvSpPr/>
              <p:nvPr/>
            </p:nvSpPr>
            <p:spPr>
              <a:xfrm>
                <a:off x="6843377" y="5330757"/>
                <a:ext cx="1046480" cy="490923"/>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51" name="矩形: 圆角 18050">
                <a:extLst>
                  <a:ext uri="{FF2B5EF4-FFF2-40B4-BE49-F238E27FC236}">
                    <a16:creationId xmlns:a16="http://schemas.microsoft.com/office/drawing/2014/main" id="{617BA6C6-14CF-4EB1-AD05-49909B13A834}"/>
                  </a:ext>
                </a:extLst>
              </p:cNvPr>
              <p:cNvSpPr/>
              <p:nvPr/>
            </p:nvSpPr>
            <p:spPr>
              <a:xfrm>
                <a:off x="6926094" y="5330757"/>
                <a:ext cx="107004" cy="25292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52" name="矩形: 圆角 18051">
                <a:extLst>
                  <a:ext uri="{FF2B5EF4-FFF2-40B4-BE49-F238E27FC236}">
                    <a16:creationId xmlns:a16="http://schemas.microsoft.com/office/drawing/2014/main" id="{D56813B9-50A9-4E56-8C42-00636E08D88E}"/>
                  </a:ext>
                </a:extLst>
              </p:cNvPr>
              <p:cNvSpPr/>
              <p:nvPr/>
            </p:nvSpPr>
            <p:spPr>
              <a:xfrm>
                <a:off x="7037267" y="5330757"/>
                <a:ext cx="107004" cy="25292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53" name="矩形: 圆角 18052">
                <a:extLst>
                  <a:ext uri="{FF2B5EF4-FFF2-40B4-BE49-F238E27FC236}">
                    <a16:creationId xmlns:a16="http://schemas.microsoft.com/office/drawing/2014/main" id="{AC281E3A-5B26-4C67-8D4D-E084676A08C1}"/>
                  </a:ext>
                </a:extLst>
              </p:cNvPr>
              <p:cNvSpPr/>
              <p:nvPr/>
            </p:nvSpPr>
            <p:spPr>
              <a:xfrm>
                <a:off x="7148440" y="5330757"/>
                <a:ext cx="107004" cy="25292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54" name="矩形: 圆角 18053">
                <a:extLst>
                  <a:ext uri="{FF2B5EF4-FFF2-40B4-BE49-F238E27FC236}">
                    <a16:creationId xmlns:a16="http://schemas.microsoft.com/office/drawing/2014/main" id="{4043D5B8-E880-4074-9738-CE314D4DD9A7}"/>
                  </a:ext>
                </a:extLst>
              </p:cNvPr>
              <p:cNvSpPr/>
              <p:nvPr/>
            </p:nvSpPr>
            <p:spPr>
              <a:xfrm>
                <a:off x="7259613" y="5330757"/>
                <a:ext cx="107004" cy="25292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55" name="矩形: 圆角 18054">
                <a:extLst>
                  <a:ext uri="{FF2B5EF4-FFF2-40B4-BE49-F238E27FC236}">
                    <a16:creationId xmlns:a16="http://schemas.microsoft.com/office/drawing/2014/main" id="{F5D7F532-B8FA-478C-9314-3330B16243EB}"/>
                  </a:ext>
                </a:extLst>
              </p:cNvPr>
              <p:cNvSpPr/>
              <p:nvPr/>
            </p:nvSpPr>
            <p:spPr>
              <a:xfrm>
                <a:off x="7370786" y="5330757"/>
                <a:ext cx="107004" cy="25292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56" name="矩形: 圆角 18055">
                <a:extLst>
                  <a:ext uri="{FF2B5EF4-FFF2-40B4-BE49-F238E27FC236}">
                    <a16:creationId xmlns:a16="http://schemas.microsoft.com/office/drawing/2014/main" id="{9F155935-0378-4723-B1D4-9805E5A09955}"/>
                  </a:ext>
                </a:extLst>
              </p:cNvPr>
              <p:cNvSpPr/>
              <p:nvPr/>
            </p:nvSpPr>
            <p:spPr>
              <a:xfrm>
                <a:off x="7481959" y="5330757"/>
                <a:ext cx="107004" cy="25292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57" name="矩形: 圆角 18056">
                <a:extLst>
                  <a:ext uri="{FF2B5EF4-FFF2-40B4-BE49-F238E27FC236}">
                    <a16:creationId xmlns:a16="http://schemas.microsoft.com/office/drawing/2014/main" id="{B565DBF4-C5F8-4FF7-97D3-25E2278C76C3}"/>
                  </a:ext>
                </a:extLst>
              </p:cNvPr>
              <p:cNvSpPr/>
              <p:nvPr/>
            </p:nvSpPr>
            <p:spPr>
              <a:xfrm>
                <a:off x="7593132" y="5330757"/>
                <a:ext cx="107004" cy="25292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58" name="矩形: 圆角 18057">
                <a:extLst>
                  <a:ext uri="{FF2B5EF4-FFF2-40B4-BE49-F238E27FC236}">
                    <a16:creationId xmlns:a16="http://schemas.microsoft.com/office/drawing/2014/main" id="{62DF844E-E43D-419A-8E83-04433454CC88}"/>
                  </a:ext>
                </a:extLst>
              </p:cNvPr>
              <p:cNvSpPr/>
              <p:nvPr/>
            </p:nvSpPr>
            <p:spPr>
              <a:xfrm>
                <a:off x="7704304" y="5330757"/>
                <a:ext cx="107004" cy="25292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59" name="文本框 18058">
                <a:extLst>
                  <a:ext uri="{FF2B5EF4-FFF2-40B4-BE49-F238E27FC236}">
                    <a16:creationId xmlns:a16="http://schemas.microsoft.com/office/drawing/2014/main" id="{5D139B2A-0D76-4965-9CAE-CB6C9E8545F3}"/>
                  </a:ext>
                </a:extLst>
              </p:cNvPr>
              <p:cNvSpPr txBox="1"/>
              <p:nvPr/>
            </p:nvSpPr>
            <p:spPr>
              <a:xfrm>
                <a:off x="7033098" y="5583677"/>
                <a:ext cx="689509" cy="492443"/>
              </a:xfrm>
              <a:prstGeom prst="rect">
                <a:avLst/>
              </a:prstGeom>
              <a:noFill/>
            </p:spPr>
            <p:txBody>
              <a:bodyPr wrap="square" rtlCol="0">
                <a:spAutoFit/>
              </a:bodyPr>
              <a:lstStyle/>
              <a:p>
                <a:pPr defTabSz="685800" fontAlgn="auto">
                  <a:spcBef>
                    <a:spcPts val="0"/>
                  </a:spcBef>
                  <a:spcAft>
                    <a:spcPts val="0"/>
                  </a:spcAft>
                  <a:defRPr/>
                </a:pPr>
                <a:r>
                  <a:rPr lang="en-US" altLang="zh-CN" sz="900" dirty="0">
                    <a:solidFill>
                      <a:prstClr val="black"/>
                    </a:solidFill>
                    <a:latin typeface="微软雅黑" panose="020B0503020204020204" pitchFamily="34" charset="-122"/>
                    <a:ea typeface="微软雅黑" panose="020B0503020204020204" pitchFamily="34" charset="-122"/>
                  </a:rPr>
                  <a:t>Server</a:t>
                </a:r>
                <a:endParaRPr lang="zh-CN" altLang="en-US" sz="900" dirty="0">
                  <a:solidFill>
                    <a:prstClr val="black"/>
                  </a:solidFill>
                  <a:latin typeface="微软雅黑" panose="020B0503020204020204" pitchFamily="34" charset="-122"/>
                  <a:ea typeface="微软雅黑" panose="020B0503020204020204" pitchFamily="34" charset="-122"/>
                </a:endParaRPr>
              </a:p>
            </p:txBody>
          </p:sp>
        </p:grpSp>
        <p:grpSp>
          <p:nvGrpSpPr>
            <p:cNvPr id="18060" name="组合 18059">
              <a:extLst>
                <a:ext uri="{FF2B5EF4-FFF2-40B4-BE49-F238E27FC236}">
                  <a16:creationId xmlns:a16="http://schemas.microsoft.com/office/drawing/2014/main" id="{A2D2207A-0015-44DC-9CB4-9204ADC9871E}"/>
                </a:ext>
              </a:extLst>
            </p:cNvPr>
            <p:cNvGrpSpPr/>
            <p:nvPr/>
          </p:nvGrpSpPr>
          <p:grpSpPr>
            <a:xfrm>
              <a:off x="6099886" y="4463784"/>
              <a:ext cx="1046480" cy="745363"/>
              <a:chOff x="8489660" y="5330757"/>
              <a:chExt cx="1046480" cy="745363"/>
            </a:xfrm>
            <a:scene3d>
              <a:camera prst="isometricRightUp"/>
              <a:lightRig rig="threePt" dir="t"/>
            </a:scene3d>
          </p:grpSpPr>
          <p:sp>
            <p:nvSpPr>
              <p:cNvPr id="18061" name="矩形: 圆角 18060">
                <a:extLst>
                  <a:ext uri="{FF2B5EF4-FFF2-40B4-BE49-F238E27FC236}">
                    <a16:creationId xmlns:a16="http://schemas.microsoft.com/office/drawing/2014/main" id="{60DA44A8-5F4E-461C-AB46-B2B15DC22720}"/>
                  </a:ext>
                </a:extLst>
              </p:cNvPr>
              <p:cNvSpPr/>
              <p:nvPr/>
            </p:nvSpPr>
            <p:spPr>
              <a:xfrm>
                <a:off x="8489660" y="5330757"/>
                <a:ext cx="1046480" cy="490923"/>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62" name="矩形: 圆角 18061">
                <a:extLst>
                  <a:ext uri="{FF2B5EF4-FFF2-40B4-BE49-F238E27FC236}">
                    <a16:creationId xmlns:a16="http://schemas.microsoft.com/office/drawing/2014/main" id="{F2AFC1E1-766B-431B-84B4-5448E6870C1A}"/>
                  </a:ext>
                </a:extLst>
              </p:cNvPr>
              <p:cNvSpPr/>
              <p:nvPr/>
            </p:nvSpPr>
            <p:spPr>
              <a:xfrm>
                <a:off x="8572377" y="5330757"/>
                <a:ext cx="107004" cy="25292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63" name="矩形: 圆角 18062">
                <a:extLst>
                  <a:ext uri="{FF2B5EF4-FFF2-40B4-BE49-F238E27FC236}">
                    <a16:creationId xmlns:a16="http://schemas.microsoft.com/office/drawing/2014/main" id="{2357E27B-70CF-402D-923D-EDACB9337C9D}"/>
                  </a:ext>
                </a:extLst>
              </p:cNvPr>
              <p:cNvSpPr/>
              <p:nvPr/>
            </p:nvSpPr>
            <p:spPr>
              <a:xfrm>
                <a:off x="8683550" y="5330757"/>
                <a:ext cx="107004" cy="25292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64" name="矩形: 圆角 18063">
                <a:extLst>
                  <a:ext uri="{FF2B5EF4-FFF2-40B4-BE49-F238E27FC236}">
                    <a16:creationId xmlns:a16="http://schemas.microsoft.com/office/drawing/2014/main" id="{9769D379-49E0-4C60-8765-32BD0079C34D}"/>
                  </a:ext>
                </a:extLst>
              </p:cNvPr>
              <p:cNvSpPr/>
              <p:nvPr/>
            </p:nvSpPr>
            <p:spPr>
              <a:xfrm>
                <a:off x="8794723" y="5330757"/>
                <a:ext cx="107004" cy="25292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65" name="矩形: 圆角 18064">
                <a:extLst>
                  <a:ext uri="{FF2B5EF4-FFF2-40B4-BE49-F238E27FC236}">
                    <a16:creationId xmlns:a16="http://schemas.microsoft.com/office/drawing/2014/main" id="{267776CB-46CD-46E4-85E0-043D5F09DB69}"/>
                  </a:ext>
                </a:extLst>
              </p:cNvPr>
              <p:cNvSpPr/>
              <p:nvPr/>
            </p:nvSpPr>
            <p:spPr>
              <a:xfrm>
                <a:off x="8905896" y="5330757"/>
                <a:ext cx="107004" cy="25292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66" name="矩形: 圆角 18065">
                <a:extLst>
                  <a:ext uri="{FF2B5EF4-FFF2-40B4-BE49-F238E27FC236}">
                    <a16:creationId xmlns:a16="http://schemas.microsoft.com/office/drawing/2014/main" id="{AE0EF5B2-024C-4B14-983B-5639867D3238}"/>
                  </a:ext>
                </a:extLst>
              </p:cNvPr>
              <p:cNvSpPr/>
              <p:nvPr/>
            </p:nvSpPr>
            <p:spPr>
              <a:xfrm>
                <a:off x="9017069" y="5330757"/>
                <a:ext cx="107004" cy="25292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67" name="矩形: 圆角 18066">
                <a:extLst>
                  <a:ext uri="{FF2B5EF4-FFF2-40B4-BE49-F238E27FC236}">
                    <a16:creationId xmlns:a16="http://schemas.microsoft.com/office/drawing/2014/main" id="{80102030-4F55-4F29-96AA-0293D5E869ED}"/>
                  </a:ext>
                </a:extLst>
              </p:cNvPr>
              <p:cNvSpPr/>
              <p:nvPr/>
            </p:nvSpPr>
            <p:spPr>
              <a:xfrm>
                <a:off x="9128242" y="5330757"/>
                <a:ext cx="107004" cy="25292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68" name="矩形: 圆角 18067">
                <a:extLst>
                  <a:ext uri="{FF2B5EF4-FFF2-40B4-BE49-F238E27FC236}">
                    <a16:creationId xmlns:a16="http://schemas.microsoft.com/office/drawing/2014/main" id="{37A6E757-4D4D-4832-8300-222345D96309}"/>
                  </a:ext>
                </a:extLst>
              </p:cNvPr>
              <p:cNvSpPr/>
              <p:nvPr/>
            </p:nvSpPr>
            <p:spPr>
              <a:xfrm>
                <a:off x="9239415" y="5330757"/>
                <a:ext cx="107004" cy="25292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69" name="矩形: 圆角 18068">
                <a:extLst>
                  <a:ext uri="{FF2B5EF4-FFF2-40B4-BE49-F238E27FC236}">
                    <a16:creationId xmlns:a16="http://schemas.microsoft.com/office/drawing/2014/main" id="{1F8D056C-203F-484E-A870-034479A69C71}"/>
                  </a:ext>
                </a:extLst>
              </p:cNvPr>
              <p:cNvSpPr/>
              <p:nvPr/>
            </p:nvSpPr>
            <p:spPr>
              <a:xfrm>
                <a:off x="9350587" y="5330757"/>
                <a:ext cx="107004" cy="25292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70" name="文本框 18069">
                <a:extLst>
                  <a:ext uri="{FF2B5EF4-FFF2-40B4-BE49-F238E27FC236}">
                    <a16:creationId xmlns:a16="http://schemas.microsoft.com/office/drawing/2014/main" id="{DD5EB79B-4ECB-4BC3-BA54-FCA6EA27F026}"/>
                  </a:ext>
                </a:extLst>
              </p:cNvPr>
              <p:cNvSpPr txBox="1"/>
              <p:nvPr/>
            </p:nvSpPr>
            <p:spPr>
              <a:xfrm>
                <a:off x="8679381" y="5583677"/>
                <a:ext cx="689509" cy="492443"/>
              </a:xfrm>
              <a:prstGeom prst="rect">
                <a:avLst/>
              </a:prstGeom>
              <a:noFill/>
            </p:spPr>
            <p:txBody>
              <a:bodyPr wrap="square" rtlCol="0">
                <a:spAutoFit/>
              </a:bodyPr>
              <a:lstStyle/>
              <a:p>
                <a:pPr defTabSz="685800" fontAlgn="auto">
                  <a:spcBef>
                    <a:spcPts val="0"/>
                  </a:spcBef>
                  <a:spcAft>
                    <a:spcPts val="0"/>
                  </a:spcAft>
                  <a:defRPr/>
                </a:pPr>
                <a:r>
                  <a:rPr lang="en-US" altLang="zh-CN" sz="900" dirty="0">
                    <a:solidFill>
                      <a:prstClr val="black"/>
                    </a:solidFill>
                    <a:latin typeface="微软雅黑" panose="020B0503020204020204" pitchFamily="34" charset="-122"/>
                    <a:ea typeface="微软雅黑" panose="020B0503020204020204" pitchFamily="34" charset="-122"/>
                  </a:rPr>
                  <a:t>Server</a:t>
                </a:r>
                <a:endParaRPr lang="zh-CN" altLang="en-US" sz="900" dirty="0">
                  <a:solidFill>
                    <a:prstClr val="black"/>
                  </a:solidFill>
                  <a:latin typeface="微软雅黑" panose="020B0503020204020204" pitchFamily="34" charset="-122"/>
                  <a:ea typeface="微软雅黑" panose="020B0503020204020204" pitchFamily="34" charset="-122"/>
                </a:endParaRPr>
              </a:p>
            </p:txBody>
          </p:sp>
        </p:grpSp>
        <p:sp>
          <p:nvSpPr>
            <p:cNvPr id="18071" name="椭圆 18070">
              <a:extLst>
                <a:ext uri="{FF2B5EF4-FFF2-40B4-BE49-F238E27FC236}">
                  <a16:creationId xmlns:a16="http://schemas.microsoft.com/office/drawing/2014/main" id="{FE22C262-D52A-4D3B-A9EA-79F04AEC3D0F}"/>
                </a:ext>
              </a:extLst>
            </p:cNvPr>
            <p:cNvSpPr/>
            <p:nvPr/>
          </p:nvSpPr>
          <p:spPr>
            <a:xfrm>
              <a:off x="4898194" y="5425234"/>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72" name="椭圆 18071">
              <a:extLst>
                <a:ext uri="{FF2B5EF4-FFF2-40B4-BE49-F238E27FC236}">
                  <a16:creationId xmlns:a16="http://schemas.microsoft.com/office/drawing/2014/main" id="{12349881-C44A-4BBC-84B0-5A042673DC38}"/>
                </a:ext>
              </a:extLst>
            </p:cNvPr>
            <p:cNvSpPr/>
            <p:nvPr/>
          </p:nvSpPr>
          <p:spPr>
            <a:xfrm>
              <a:off x="4972310" y="5397803"/>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73" name="椭圆 18072">
              <a:extLst>
                <a:ext uri="{FF2B5EF4-FFF2-40B4-BE49-F238E27FC236}">
                  <a16:creationId xmlns:a16="http://schemas.microsoft.com/office/drawing/2014/main" id="{085F9B4A-122A-4C27-903D-005AE18EB347}"/>
                </a:ext>
              </a:extLst>
            </p:cNvPr>
            <p:cNvSpPr/>
            <p:nvPr/>
          </p:nvSpPr>
          <p:spPr>
            <a:xfrm>
              <a:off x="5060262" y="5343100"/>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74" name="椭圆 18073">
              <a:extLst>
                <a:ext uri="{FF2B5EF4-FFF2-40B4-BE49-F238E27FC236}">
                  <a16:creationId xmlns:a16="http://schemas.microsoft.com/office/drawing/2014/main" id="{129404C4-7D5A-4094-A47E-596E7AE12028}"/>
                </a:ext>
              </a:extLst>
            </p:cNvPr>
            <p:cNvSpPr/>
            <p:nvPr/>
          </p:nvSpPr>
          <p:spPr>
            <a:xfrm>
              <a:off x="5143400" y="5312158"/>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75" name="椭圆 18074">
              <a:extLst>
                <a:ext uri="{FF2B5EF4-FFF2-40B4-BE49-F238E27FC236}">
                  <a16:creationId xmlns:a16="http://schemas.microsoft.com/office/drawing/2014/main" id="{738B636A-DB5F-4A1C-B5C0-8F3553F09BFF}"/>
                </a:ext>
              </a:extLst>
            </p:cNvPr>
            <p:cNvSpPr/>
            <p:nvPr/>
          </p:nvSpPr>
          <p:spPr>
            <a:xfrm>
              <a:off x="5208854" y="5267661"/>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76" name="椭圆 18075">
              <a:extLst>
                <a:ext uri="{FF2B5EF4-FFF2-40B4-BE49-F238E27FC236}">
                  <a16:creationId xmlns:a16="http://schemas.microsoft.com/office/drawing/2014/main" id="{D1BB24F2-91E5-40AE-BD2C-82DBB863CD0F}"/>
                </a:ext>
              </a:extLst>
            </p:cNvPr>
            <p:cNvSpPr/>
            <p:nvPr/>
          </p:nvSpPr>
          <p:spPr>
            <a:xfrm>
              <a:off x="5295239" y="5221942"/>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77" name="椭圆 18076">
              <a:extLst>
                <a:ext uri="{FF2B5EF4-FFF2-40B4-BE49-F238E27FC236}">
                  <a16:creationId xmlns:a16="http://schemas.microsoft.com/office/drawing/2014/main" id="{7282DD7A-8A4B-4E8F-8BED-F159457B78F4}"/>
                </a:ext>
              </a:extLst>
            </p:cNvPr>
            <p:cNvSpPr/>
            <p:nvPr/>
          </p:nvSpPr>
          <p:spPr>
            <a:xfrm>
              <a:off x="5369075" y="5176223"/>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78" name="椭圆 18077">
              <a:extLst>
                <a:ext uri="{FF2B5EF4-FFF2-40B4-BE49-F238E27FC236}">
                  <a16:creationId xmlns:a16="http://schemas.microsoft.com/office/drawing/2014/main" id="{05DB23DB-B21F-49C8-9C27-39C75404B05F}"/>
                </a:ext>
              </a:extLst>
            </p:cNvPr>
            <p:cNvSpPr/>
            <p:nvPr/>
          </p:nvSpPr>
          <p:spPr>
            <a:xfrm>
              <a:off x="5449724" y="5130504"/>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79" name="椭圆 18078">
              <a:extLst>
                <a:ext uri="{FF2B5EF4-FFF2-40B4-BE49-F238E27FC236}">
                  <a16:creationId xmlns:a16="http://schemas.microsoft.com/office/drawing/2014/main" id="{B240DF1F-BDE3-4A20-854A-D5556D220744}"/>
                </a:ext>
              </a:extLst>
            </p:cNvPr>
            <p:cNvSpPr/>
            <p:nvPr/>
          </p:nvSpPr>
          <p:spPr>
            <a:xfrm>
              <a:off x="6324418" y="4661905"/>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80" name="椭圆 18079">
              <a:extLst>
                <a:ext uri="{FF2B5EF4-FFF2-40B4-BE49-F238E27FC236}">
                  <a16:creationId xmlns:a16="http://schemas.microsoft.com/office/drawing/2014/main" id="{EE756E11-989F-4DC1-9582-24862E815C6C}"/>
                </a:ext>
              </a:extLst>
            </p:cNvPr>
            <p:cNvSpPr/>
            <p:nvPr/>
          </p:nvSpPr>
          <p:spPr>
            <a:xfrm>
              <a:off x="6407556" y="4622578"/>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81" name="椭圆 18080">
              <a:extLst>
                <a:ext uri="{FF2B5EF4-FFF2-40B4-BE49-F238E27FC236}">
                  <a16:creationId xmlns:a16="http://schemas.microsoft.com/office/drawing/2014/main" id="{D0F77124-4B90-4C66-9641-D95C503C790A}"/>
                </a:ext>
              </a:extLst>
            </p:cNvPr>
            <p:cNvSpPr/>
            <p:nvPr/>
          </p:nvSpPr>
          <p:spPr>
            <a:xfrm>
              <a:off x="6490694" y="4576859"/>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82" name="椭圆 18081">
              <a:extLst>
                <a:ext uri="{FF2B5EF4-FFF2-40B4-BE49-F238E27FC236}">
                  <a16:creationId xmlns:a16="http://schemas.microsoft.com/office/drawing/2014/main" id="{1D10379F-9456-4EC9-B664-C9A14E98CA9E}"/>
                </a:ext>
              </a:extLst>
            </p:cNvPr>
            <p:cNvSpPr/>
            <p:nvPr/>
          </p:nvSpPr>
          <p:spPr>
            <a:xfrm>
              <a:off x="6566935" y="4532362"/>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83" name="椭圆 18082">
              <a:extLst>
                <a:ext uri="{FF2B5EF4-FFF2-40B4-BE49-F238E27FC236}">
                  <a16:creationId xmlns:a16="http://schemas.microsoft.com/office/drawing/2014/main" id="{1BA2995B-E0EB-403C-B80A-A021DC517EC5}"/>
                </a:ext>
              </a:extLst>
            </p:cNvPr>
            <p:cNvSpPr/>
            <p:nvPr/>
          </p:nvSpPr>
          <p:spPr>
            <a:xfrm>
              <a:off x="6635078" y="449426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84" name="椭圆 18083">
              <a:extLst>
                <a:ext uri="{FF2B5EF4-FFF2-40B4-BE49-F238E27FC236}">
                  <a16:creationId xmlns:a16="http://schemas.microsoft.com/office/drawing/2014/main" id="{3E83D88B-5B12-42EE-8AF8-E87FC2FC7CB0}"/>
                </a:ext>
              </a:extLst>
            </p:cNvPr>
            <p:cNvSpPr/>
            <p:nvPr/>
          </p:nvSpPr>
          <p:spPr>
            <a:xfrm>
              <a:off x="6719521" y="4447619"/>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85" name="椭圆 18084">
              <a:extLst>
                <a:ext uri="{FF2B5EF4-FFF2-40B4-BE49-F238E27FC236}">
                  <a16:creationId xmlns:a16="http://schemas.microsoft.com/office/drawing/2014/main" id="{E4ABF8DE-CFF0-46BF-932A-CA09BD91821E}"/>
                </a:ext>
              </a:extLst>
            </p:cNvPr>
            <p:cNvSpPr/>
            <p:nvPr/>
          </p:nvSpPr>
          <p:spPr>
            <a:xfrm>
              <a:off x="6801836" y="4401900"/>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8086" name="椭圆 18085">
              <a:extLst>
                <a:ext uri="{FF2B5EF4-FFF2-40B4-BE49-F238E27FC236}">
                  <a16:creationId xmlns:a16="http://schemas.microsoft.com/office/drawing/2014/main" id="{8A0EA50D-FB49-46D6-977E-907AC14EE05C}"/>
                </a:ext>
              </a:extLst>
            </p:cNvPr>
            <p:cNvSpPr/>
            <p:nvPr/>
          </p:nvSpPr>
          <p:spPr>
            <a:xfrm>
              <a:off x="6872642" y="4356181"/>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nvGrpSpPr>
          <p:cNvPr id="33717" name="组合 33716"/>
          <p:cNvGrpSpPr/>
          <p:nvPr/>
        </p:nvGrpSpPr>
        <p:grpSpPr>
          <a:xfrm>
            <a:off x="4472174" y="1207699"/>
            <a:ext cx="2297431" cy="1421932"/>
            <a:chOff x="2814757" y="3561310"/>
            <a:chExt cx="3063241" cy="1895909"/>
          </a:xfrm>
          <a:scene3d>
            <a:camera prst="isometricOffAxis2Left"/>
            <a:lightRig rig="threePt" dir="t"/>
          </a:scene3d>
        </p:grpSpPr>
        <p:sp>
          <p:nvSpPr>
            <p:cNvPr id="31394" name="矩形 31393"/>
            <p:cNvSpPr/>
            <p:nvPr/>
          </p:nvSpPr>
          <p:spPr>
            <a:xfrm>
              <a:off x="2814757" y="3561310"/>
              <a:ext cx="3063241" cy="18959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395" name="椭圆 31394"/>
            <p:cNvSpPr/>
            <p:nvPr/>
          </p:nvSpPr>
          <p:spPr>
            <a:xfrm>
              <a:off x="290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396" name="椭圆 31395"/>
            <p:cNvSpPr/>
            <p:nvPr/>
          </p:nvSpPr>
          <p:spPr>
            <a:xfrm>
              <a:off x="308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397" name="椭圆 31396"/>
            <p:cNvSpPr/>
            <p:nvPr/>
          </p:nvSpPr>
          <p:spPr>
            <a:xfrm>
              <a:off x="326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398" name="椭圆 31397"/>
            <p:cNvSpPr/>
            <p:nvPr/>
          </p:nvSpPr>
          <p:spPr>
            <a:xfrm>
              <a:off x="344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399" name="椭圆 31398"/>
            <p:cNvSpPr/>
            <p:nvPr/>
          </p:nvSpPr>
          <p:spPr>
            <a:xfrm>
              <a:off x="362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00" name="椭圆 31399"/>
            <p:cNvSpPr/>
            <p:nvPr/>
          </p:nvSpPr>
          <p:spPr>
            <a:xfrm>
              <a:off x="380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01" name="椭圆 31400"/>
            <p:cNvSpPr/>
            <p:nvPr/>
          </p:nvSpPr>
          <p:spPr>
            <a:xfrm>
              <a:off x="398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02" name="椭圆 31401"/>
            <p:cNvSpPr/>
            <p:nvPr/>
          </p:nvSpPr>
          <p:spPr>
            <a:xfrm>
              <a:off x="416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03" name="椭圆 31402"/>
            <p:cNvSpPr/>
            <p:nvPr/>
          </p:nvSpPr>
          <p:spPr>
            <a:xfrm>
              <a:off x="434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04" name="椭圆 31403"/>
            <p:cNvSpPr/>
            <p:nvPr/>
          </p:nvSpPr>
          <p:spPr>
            <a:xfrm>
              <a:off x="452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05" name="椭圆 31404"/>
            <p:cNvSpPr/>
            <p:nvPr/>
          </p:nvSpPr>
          <p:spPr>
            <a:xfrm>
              <a:off x="470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06" name="椭圆 31405"/>
            <p:cNvSpPr/>
            <p:nvPr/>
          </p:nvSpPr>
          <p:spPr>
            <a:xfrm>
              <a:off x="488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07" name="椭圆 31406"/>
            <p:cNvSpPr/>
            <p:nvPr/>
          </p:nvSpPr>
          <p:spPr>
            <a:xfrm>
              <a:off x="506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08" name="椭圆 31407"/>
            <p:cNvSpPr/>
            <p:nvPr/>
          </p:nvSpPr>
          <p:spPr>
            <a:xfrm>
              <a:off x="524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09" name="椭圆 31408"/>
            <p:cNvSpPr/>
            <p:nvPr/>
          </p:nvSpPr>
          <p:spPr>
            <a:xfrm>
              <a:off x="542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10" name="椭圆 31409"/>
            <p:cNvSpPr/>
            <p:nvPr/>
          </p:nvSpPr>
          <p:spPr>
            <a:xfrm>
              <a:off x="5606378" y="3694377"/>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11" name="椭圆 31410"/>
            <p:cNvSpPr/>
            <p:nvPr/>
          </p:nvSpPr>
          <p:spPr>
            <a:xfrm>
              <a:off x="290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12" name="椭圆 31411"/>
            <p:cNvSpPr/>
            <p:nvPr/>
          </p:nvSpPr>
          <p:spPr>
            <a:xfrm>
              <a:off x="308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13" name="椭圆 31412"/>
            <p:cNvSpPr/>
            <p:nvPr/>
          </p:nvSpPr>
          <p:spPr>
            <a:xfrm>
              <a:off x="326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14" name="椭圆 31413"/>
            <p:cNvSpPr/>
            <p:nvPr/>
          </p:nvSpPr>
          <p:spPr>
            <a:xfrm>
              <a:off x="344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15" name="椭圆 31414"/>
            <p:cNvSpPr/>
            <p:nvPr/>
          </p:nvSpPr>
          <p:spPr>
            <a:xfrm>
              <a:off x="362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16" name="椭圆 31415"/>
            <p:cNvSpPr/>
            <p:nvPr/>
          </p:nvSpPr>
          <p:spPr>
            <a:xfrm>
              <a:off x="380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17" name="椭圆 31416"/>
            <p:cNvSpPr/>
            <p:nvPr/>
          </p:nvSpPr>
          <p:spPr>
            <a:xfrm>
              <a:off x="398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18" name="椭圆 31417"/>
            <p:cNvSpPr/>
            <p:nvPr/>
          </p:nvSpPr>
          <p:spPr>
            <a:xfrm>
              <a:off x="416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19" name="椭圆 31418"/>
            <p:cNvSpPr/>
            <p:nvPr/>
          </p:nvSpPr>
          <p:spPr>
            <a:xfrm>
              <a:off x="434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20" name="椭圆 31419"/>
            <p:cNvSpPr/>
            <p:nvPr/>
          </p:nvSpPr>
          <p:spPr>
            <a:xfrm>
              <a:off x="452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21" name="椭圆 31420"/>
            <p:cNvSpPr/>
            <p:nvPr/>
          </p:nvSpPr>
          <p:spPr>
            <a:xfrm>
              <a:off x="470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22" name="椭圆 31421"/>
            <p:cNvSpPr/>
            <p:nvPr/>
          </p:nvSpPr>
          <p:spPr>
            <a:xfrm>
              <a:off x="488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23" name="椭圆 31422"/>
            <p:cNvSpPr/>
            <p:nvPr/>
          </p:nvSpPr>
          <p:spPr>
            <a:xfrm>
              <a:off x="506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24" name="椭圆 31423"/>
            <p:cNvSpPr/>
            <p:nvPr/>
          </p:nvSpPr>
          <p:spPr>
            <a:xfrm>
              <a:off x="524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25" name="椭圆 31424"/>
            <p:cNvSpPr/>
            <p:nvPr/>
          </p:nvSpPr>
          <p:spPr>
            <a:xfrm>
              <a:off x="542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426" name="椭圆 31425"/>
            <p:cNvSpPr/>
            <p:nvPr/>
          </p:nvSpPr>
          <p:spPr>
            <a:xfrm>
              <a:off x="5606378" y="5151535"/>
              <a:ext cx="180000" cy="180000"/>
            </a:xfrm>
            <a:prstGeom prst="ellipse">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cxnSp>
          <p:nvCxnSpPr>
            <p:cNvPr id="31427" name="直接连接符 31426"/>
            <p:cNvCxnSpPr>
              <a:stCxn id="31395" idx="4"/>
              <a:endCxn id="31411" idx="0"/>
            </p:cNvCxnSpPr>
            <p:nvPr/>
          </p:nvCxnSpPr>
          <p:spPr>
            <a:xfrm>
              <a:off x="299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28" name="直接连接符 31427"/>
            <p:cNvCxnSpPr>
              <a:stCxn id="31396" idx="4"/>
              <a:endCxn id="31411" idx="0"/>
            </p:cNvCxnSpPr>
            <p:nvPr/>
          </p:nvCxnSpPr>
          <p:spPr>
            <a:xfrm flipH="1">
              <a:off x="299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29" name="直接连接符 31428"/>
            <p:cNvCxnSpPr>
              <a:stCxn id="31397" idx="4"/>
              <a:endCxn id="31411" idx="0"/>
            </p:cNvCxnSpPr>
            <p:nvPr/>
          </p:nvCxnSpPr>
          <p:spPr>
            <a:xfrm flipH="1">
              <a:off x="299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30" name="直接连接符 31429"/>
            <p:cNvCxnSpPr>
              <a:stCxn id="31398" idx="4"/>
              <a:endCxn id="31411" idx="0"/>
            </p:cNvCxnSpPr>
            <p:nvPr/>
          </p:nvCxnSpPr>
          <p:spPr>
            <a:xfrm flipH="1">
              <a:off x="299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31" name="直接连接符 31430"/>
            <p:cNvCxnSpPr>
              <a:stCxn id="31411" idx="0"/>
              <a:endCxn id="31399" idx="4"/>
            </p:cNvCxnSpPr>
            <p:nvPr/>
          </p:nvCxnSpPr>
          <p:spPr>
            <a:xfrm flipV="1">
              <a:off x="299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32" name="直接连接符 31431"/>
            <p:cNvCxnSpPr>
              <a:stCxn id="31411" idx="0"/>
              <a:endCxn id="31400" idx="4"/>
            </p:cNvCxnSpPr>
            <p:nvPr/>
          </p:nvCxnSpPr>
          <p:spPr>
            <a:xfrm flipV="1">
              <a:off x="299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33" name="直接连接符 31432"/>
            <p:cNvCxnSpPr>
              <a:stCxn id="31411" idx="0"/>
              <a:endCxn id="31401" idx="4"/>
            </p:cNvCxnSpPr>
            <p:nvPr/>
          </p:nvCxnSpPr>
          <p:spPr>
            <a:xfrm flipV="1">
              <a:off x="299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34" name="直接连接符 31433"/>
            <p:cNvCxnSpPr>
              <a:stCxn id="31411" idx="0"/>
              <a:endCxn id="31402" idx="4"/>
            </p:cNvCxnSpPr>
            <p:nvPr/>
          </p:nvCxnSpPr>
          <p:spPr>
            <a:xfrm flipV="1">
              <a:off x="299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35" name="直接连接符 31434"/>
            <p:cNvCxnSpPr>
              <a:stCxn id="31411" idx="0"/>
              <a:endCxn id="31403" idx="4"/>
            </p:cNvCxnSpPr>
            <p:nvPr/>
          </p:nvCxnSpPr>
          <p:spPr>
            <a:xfrm flipV="1">
              <a:off x="299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36" name="直接连接符 31435"/>
            <p:cNvCxnSpPr>
              <a:stCxn id="31411" idx="0"/>
              <a:endCxn id="31404" idx="4"/>
            </p:cNvCxnSpPr>
            <p:nvPr/>
          </p:nvCxnSpPr>
          <p:spPr>
            <a:xfrm flipV="1">
              <a:off x="299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37" name="直接连接符 31436"/>
            <p:cNvCxnSpPr>
              <a:stCxn id="31411" idx="0"/>
              <a:endCxn id="31405" idx="4"/>
            </p:cNvCxnSpPr>
            <p:nvPr/>
          </p:nvCxnSpPr>
          <p:spPr>
            <a:xfrm flipV="1">
              <a:off x="2996378" y="3874377"/>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38" name="直接连接符 31437"/>
            <p:cNvCxnSpPr>
              <a:stCxn id="31411" idx="0"/>
              <a:endCxn id="31406" idx="4"/>
            </p:cNvCxnSpPr>
            <p:nvPr/>
          </p:nvCxnSpPr>
          <p:spPr>
            <a:xfrm flipV="1">
              <a:off x="2996378" y="3874377"/>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39" name="直接连接符 31438"/>
            <p:cNvCxnSpPr>
              <a:stCxn id="31411" idx="0"/>
              <a:endCxn id="31407" idx="4"/>
            </p:cNvCxnSpPr>
            <p:nvPr/>
          </p:nvCxnSpPr>
          <p:spPr>
            <a:xfrm flipV="1">
              <a:off x="2996378" y="3874377"/>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40" name="直接连接符 31439"/>
            <p:cNvCxnSpPr>
              <a:stCxn id="31411" idx="0"/>
              <a:endCxn id="31408" idx="4"/>
            </p:cNvCxnSpPr>
            <p:nvPr/>
          </p:nvCxnSpPr>
          <p:spPr>
            <a:xfrm flipV="1">
              <a:off x="2996378" y="3874377"/>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41" name="直接连接符 31440"/>
            <p:cNvCxnSpPr>
              <a:stCxn id="31411" idx="0"/>
              <a:endCxn id="31409" idx="4"/>
            </p:cNvCxnSpPr>
            <p:nvPr/>
          </p:nvCxnSpPr>
          <p:spPr>
            <a:xfrm flipV="1">
              <a:off x="2996378" y="3874377"/>
              <a:ext cx="25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42" name="直接连接符 31441"/>
            <p:cNvCxnSpPr>
              <a:stCxn id="31411" idx="0"/>
              <a:endCxn id="31410" idx="4"/>
            </p:cNvCxnSpPr>
            <p:nvPr/>
          </p:nvCxnSpPr>
          <p:spPr>
            <a:xfrm flipV="1">
              <a:off x="2996378" y="3874377"/>
              <a:ext cx="27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43" name="直接连接符 31442"/>
            <p:cNvCxnSpPr>
              <a:stCxn id="31395" idx="4"/>
              <a:endCxn id="31412" idx="0"/>
            </p:cNvCxnSpPr>
            <p:nvPr/>
          </p:nvCxnSpPr>
          <p:spPr>
            <a:xfrm>
              <a:off x="299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44" name="直接连接符 31443"/>
            <p:cNvCxnSpPr>
              <a:stCxn id="31395" idx="4"/>
              <a:endCxn id="31413" idx="0"/>
            </p:cNvCxnSpPr>
            <p:nvPr/>
          </p:nvCxnSpPr>
          <p:spPr>
            <a:xfrm>
              <a:off x="299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45" name="直接连接符 31444"/>
            <p:cNvCxnSpPr>
              <a:stCxn id="31395" idx="4"/>
              <a:endCxn id="31414" idx="0"/>
            </p:cNvCxnSpPr>
            <p:nvPr/>
          </p:nvCxnSpPr>
          <p:spPr>
            <a:xfrm>
              <a:off x="299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46" name="直接连接符 31445"/>
            <p:cNvCxnSpPr>
              <a:stCxn id="31395" idx="4"/>
              <a:endCxn id="31415" idx="0"/>
            </p:cNvCxnSpPr>
            <p:nvPr/>
          </p:nvCxnSpPr>
          <p:spPr>
            <a:xfrm>
              <a:off x="299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47" name="直接连接符 31446"/>
            <p:cNvCxnSpPr>
              <a:stCxn id="31395" idx="4"/>
              <a:endCxn id="31416" idx="0"/>
            </p:cNvCxnSpPr>
            <p:nvPr/>
          </p:nvCxnSpPr>
          <p:spPr>
            <a:xfrm>
              <a:off x="299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48" name="直接连接符 31447"/>
            <p:cNvCxnSpPr>
              <a:stCxn id="31395" idx="4"/>
              <a:endCxn id="31417" idx="0"/>
            </p:cNvCxnSpPr>
            <p:nvPr/>
          </p:nvCxnSpPr>
          <p:spPr>
            <a:xfrm>
              <a:off x="299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49" name="直接连接符 31448"/>
            <p:cNvCxnSpPr>
              <a:stCxn id="31395" idx="4"/>
              <a:endCxn id="31418" idx="0"/>
            </p:cNvCxnSpPr>
            <p:nvPr/>
          </p:nvCxnSpPr>
          <p:spPr>
            <a:xfrm>
              <a:off x="299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50" name="直接连接符 31449"/>
            <p:cNvCxnSpPr>
              <a:stCxn id="31395" idx="4"/>
              <a:endCxn id="31419" idx="0"/>
            </p:cNvCxnSpPr>
            <p:nvPr/>
          </p:nvCxnSpPr>
          <p:spPr>
            <a:xfrm>
              <a:off x="299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51" name="直接连接符 31450"/>
            <p:cNvCxnSpPr>
              <a:stCxn id="31395" idx="4"/>
              <a:endCxn id="31420" idx="0"/>
            </p:cNvCxnSpPr>
            <p:nvPr/>
          </p:nvCxnSpPr>
          <p:spPr>
            <a:xfrm>
              <a:off x="299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52" name="直接连接符 31451"/>
            <p:cNvCxnSpPr>
              <a:stCxn id="31395" idx="4"/>
              <a:endCxn id="31421" idx="0"/>
            </p:cNvCxnSpPr>
            <p:nvPr/>
          </p:nvCxnSpPr>
          <p:spPr>
            <a:xfrm>
              <a:off x="2996378" y="3874377"/>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53" name="直接连接符 31452"/>
            <p:cNvCxnSpPr>
              <a:stCxn id="31395" idx="4"/>
              <a:endCxn id="31422" idx="0"/>
            </p:cNvCxnSpPr>
            <p:nvPr/>
          </p:nvCxnSpPr>
          <p:spPr>
            <a:xfrm>
              <a:off x="2996378" y="3874377"/>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54" name="直接连接符 31453"/>
            <p:cNvCxnSpPr>
              <a:stCxn id="31395" idx="4"/>
              <a:endCxn id="31423" idx="0"/>
            </p:cNvCxnSpPr>
            <p:nvPr/>
          </p:nvCxnSpPr>
          <p:spPr>
            <a:xfrm>
              <a:off x="2996378" y="3874377"/>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55" name="直接连接符 31454"/>
            <p:cNvCxnSpPr>
              <a:stCxn id="31395" idx="4"/>
              <a:endCxn id="31424" idx="0"/>
            </p:cNvCxnSpPr>
            <p:nvPr/>
          </p:nvCxnSpPr>
          <p:spPr>
            <a:xfrm>
              <a:off x="2996378" y="3874377"/>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56" name="直接连接符 31455"/>
            <p:cNvCxnSpPr>
              <a:stCxn id="31395" idx="4"/>
              <a:endCxn id="31425" idx="0"/>
            </p:cNvCxnSpPr>
            <p:nvPr/>
          </p:nvCxnSpPr>
          <p:spPr>
            <a:xfrm>
              <a:off x="2996378" y="3874377"/>
              <a:ext cx="25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57" name="直接连接符 31456"/>
            <p:cNvCxnSpPr>
              <a:stCxn id="31395" idx="4"/>
              <a:endCxn id="31426" idx="0"/>
            </p:cNvCxnSpPr>
            <p:nvPr/>
          </p:nvCxnSpPr>
          <p:spPr>
            <a:xfrm>
              <a:off x="2996378" y="3874377"/>
              <a:ext cx="27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58" name="直接连接符 31457"/>
            <p:cNvCxnSpPr>
              <a:stCxn id="31396" idx="4"/>
              <a:endCxn id="31412" idx="0"/>
            </p:cNvCxnSpPr>
            <p:nvPr/>
          </p:nvCxnSpPr>
          <p:spPr>
            <a:xfrm>
              <a:off x="317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59" name="直接连接符 31458"/>
            <p:cNvCxnSpPr>
              <a:stCxn id="31396" idx="4"/>
              <a:endCxn id="31413" idx="0"/>
            </p:cNvCxnSpPr>
            <p:nvPr/>
          </p:nvCxnSpPr>
          <p:spPr>
            <a:xfrm>
              <a:off x="317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60" name="直接连接符 31459"/>
            <p:cNvCxnSpPr>
              <a:stCxn id="31396" idx="4"/>
              <a:endCxn id="31414" idx="0"/>
            </p:cNvCxnSpPr>
            <p:nvPr/>
          </p:nvCxnSpPr>
          <p:spPr>
            <a:xfrm>
              <a:off x="317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61" name="直接连接符 31460"/>
            <p:cNvCxnSpPr>
              <a:stCxn id="31396" idx="4"/>
              <a:endCxn id="31415" idx="0"/>
            </p:cNvCxnSpPr>
            <p:nvPr/>
          </p:nvCxnSpPr>
          <p:spPr>
            <a:xfrm>
              <a:off x="317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62" name="直接连接符 31461"/>
            <p:cNvCxnSpPr>
              <a:stCxn id="31396" idx="4"/>
              <a:endCxn id="31416" idx="0"/>
            </p:cNvCxnSpPr>
            <p:nvPr/>
          </p:nvCxnSpPr>
          <p:spPr>
            <a:xfrm>
              <a:off x="317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63" name="直接连接符 31462"/>
            <p:cNvCxnSpPr>
              <a:stCxn id="31396" idx="4"/>
              <a:endCxn id="31417" idx="0"/>
            </p:cNvCxnSpPr>
            <p:nvPr/>
          </p:nvCxnSpPr>
          <p:spPr>
            <a:xfrm>
              <a:off x="317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64" name="直接连接符 31463"/>
            <p:cNvCxnSpPr>
              <a:stCxn id="31396" idx="4"/>
              <a:endCxn id="31418" idx="0"/>
            </p:cNvCxnSpPr>
            <p:nvPr/>
          </p:nvCxnSpPr>
          <p:spPr>
            <a:xfrm>
              <a:off x="317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65" name="直接连接符 31464"/>
            <p:cNvCxnSpPr>
              <a:stCxn id="31396" idx="4"/>
              <a:endCxn id="31419" idx="0"/>
            </p:cNvCxnSpPr>
            <p:nvPr/>
          </p:nvCxnSpPr>
          <p:spPr>
            <a:xfrm>
              <a:off x="317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66" name="直接连接符 31465"/>
            <p:cNvCxnSpPr>
              <a:stCxn id="31396" idx="4"/>
              <a:endCxn id="31420" idx="0"/>
            </p:cNvCxnSpPr>
            <p:nvPr/>
          </p:nvCxnSpPr>
          <p:spPr>
            <a:xfrm>
              <a:off x="317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67" name="直接连接符 31466"/>
            <p:cNvCxnSpPr>
              <a:stCxn id="31396" idx="4"/>
              <a:endCxn id="31421" idx="0"/>
            </p:cNvCxnSpPr>
            <p:nvPr/>
          </p:nvCxnSpPr>
          <p:spPr>
            <a:xfrm>
              <a:off x="317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68" name="直接连接符 31467"/>
            <p:cNvCxnSpPr>
              <a:stCxn id="31396" idx="4"/>
              <a:endCxn id="31422" idx="0"/>
            </p:cNvCxnSpPr>
            <p:nvPr/>
          </p:nvCxnSpPr>
          <p:spPr>
            <a:xfrm>
              <a:off x="3176378" y="3874377"/>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69" name="直接连接符 31468"/>
            <p:cNvCxnSpPr>
              <a:stCxn id="31396" idx="4"/>
              <a:endCxn id="31423" idx="0"/>
            </p:cNvCxnSpPr>
            <p:nvPr/>
          </p:nvCxnSpPr>
          <p:spPr>
            <a:xfrm>
              <a:off x="3176378" y="3874377"/>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70" name="直接连接符 31469"/>
            <p:cNvCxnSpPr>
              <a:stCxn id="31396" idx="4"/>
              <a:endCxn id="31424" idx="0"/>
            </p:cNvCxnSpPr>
            <p:nvPr/>
          </p:nvCxnSpPr>
          <p:spPr>
            <a:xfrm>
              <a:off x="3176378" y="3874377"/>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71" name="直接连接符 31470"/>
            <p:cNvCxnSpPr>
              <a:stCxn id="31396" idx="4"/>
              <a:endCxn id="31425" idx="0"/>
            </p:cNvCxnSpPr>
            <p:nvPr/>
          </p:nvCxnSpPr>
          <p:spPr>
            <a:xfrm>
              <a:off x="3176378" y="3874377"/>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72" name="直接连接符 31471"/>
            <p:cNvCxnSpPr>
              <a:stCxn id="31396" idx="4"/>
              <a:endCxn id="31426" idx="0"/>
            </p:cNvCxnSpPr>
            <p:nvPr/>
          </p:nvCxnSpPr>
          <p:spPr>
            <a:xfrm>
              <a:off x="3176378" y="3874377"/>
              <a:ext cx="25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73" name="直接连接符 31472"/>
            <p:cNvCxnSpPr>
              <a:stCxn id="31397" idx="4"/>
              <a:endCxn id="31412" idx="0"/>
            </p:cNvCxnSpPr>
            <p:nvPr/>
          </p:nvCxnSpPr>
          <p:spPr>
            <a:xfrm flipH="1">
              <a:off x="317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74" name="直接连接符 31473"/>
            <p:cNvCxnSpPr>
              <a:stCxn id="31397" idx="4"/>
              <a:endCxn id="31413" idx="0"/>
            </p:cNvCxnSpPr>
            <p:nvPr/>
          </p:nvCxnSpPr>
          <p:spPr>
            <a:xfrm>
              <a:off x="335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75" name="直接连接符 31474"/>
            <p:cNvCxnSpPr>
              <a:stCxn id="31397" idx="4"/>
              <a:endCxn id="31414" idx="0"/>
            </p:cNvCxnSpPr>
            <p:nvPr/>
          </p:nvCxnSpPr>
          <p:spPr>
            <a:xfrm>
              <a:off x="335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76" name="直接连接符 31475"/>
            <p:cNvCxnSpPr>
              <a:stCxn id="31397" idx="4"/>
              <a:endCxn id="31415" idx="0"/>
            </p:cNvCxnSpPr>
            <p:nvPr/>
          </p:nvCxnSpPr>
          <p:spPr>
            <a:xfrm>
              <a:off x="335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77" name="直接连接符 31476"/>
            <p:cNvCxnSpPr>
              <a:stCxn id="31397" idx="4"/>
              <a:endCxn id="31416" idx="0"/>
            </p:cNvCxnSpPr>
            <p:nvPr/>
          </p:nvCxnSpPr>
          <p:spPr>
            <a:xfrm>
              <a:off x="335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78" name="直接连接符 31477"/>
            <p:cNvCxnSpPr>
              <a:stCxn id="31397" idx="4"/>
              <a:endCxn id="31417" idx="0"/>
            </p:cNvCxnSpPr>
            <p:nvPr/>
          </p:nvCxnSpPr>
          <p:spPr>
            <a:xfrm>
              <a:off x="335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79" name="直接连接符 31478"/>
            <p:cNvCxnSpPr>
              <a:stCxn id="31397" idx="4"/>
              <a:endCxn id="31418" idx="0"/>
            </p:cNvCxnSpPr>
            <p:nvPr/>
          </p:nvCxnSpPr>
          <p:spPr>
            <a:xfrm>
              <a:off x="335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80" name="直接连接符 31479"/>
            <p:cNvCxnSpPr>
              <a:stCxn id="31397" idx="4"/>
              <a:endCxn id="31419" idx="0"/>
            </p:cNvCxnSpPr>
            <p:nvPr/>
          </p:nvCxnSpPr>
          <p:spPr>
            <a:xfrm>
              <a:off x="335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81" name="直接连接符 31480"/>
            <p:cNvCxnSpPr>
              <a:stCxn id="31397" idx="4"/>
              <a:endCxn id="31420" idx="0"/>
            </p:cNvCxnSpPr>
            <p:nvPr/>
          </p:nvCxnSpPr>
          <p:spPr>
            <a:xfrm>
              <a:off x="335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82" name="直接连接符 31481"/>
            <p:cNvCxnSpPr>
              <a:stCxn id="31397" idx="4"/>
              <a:endCxn id="31421" idx="0"/>
            </p:cNvCxnSpPr>
            <p:nvPr/>
          </p:nvCxnSpPr>
          <p:spPr>
            <a:xfrm>
              <a:off x="335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83" name="直接连接符 31482"/>
            <p:cNvCxnSpPr>
              <a:stCxn id="31397" idx="4"/>
              <a:endCxn id="31422" idx="0"/>
            </p:cNvCxnSpPr>
            <p:nvPr/>
          </p:nvCxnSpPr>
          <p:spPr>
            <a:xfrm>
              <a:off x="335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84" name="直接连接符 31483"/>
            <p:cNvCxnSpPr>
              <a:stCxn id="31397" idx="4"/>
              <a:endCxn id="31423" idx="0"/>
            </p:cNvCxnSpPr>
            <p:nvPr/>
          </p:nvCxnSpPr>
          <p:spPr>
            <a:xfrm>
              <a:off x="3356378" y="3874377"/>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85" name="直接连接符 31484"/>
            <p:cNvCxnSpPr>
              <a:stCxn id="31397" idx="4"/>
              <a:endCxn id="31424" idx="0"/>
            </p:cNvCxnSpPr>
            <p:nvPr/>
          </p:nvCxnSpPr>
          <p:spPr>
            <a:xfrm>
              <a:off x="3356378" y="3874377"/>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86" name="直接连接符 31485"/>
            <p:cNvCxnSpPr>
              <a:stCxn id="31397" idx="4"/>
              <a:endCxn id="31425" idx="0"/>
            </p:cNvCxnSpPr>
            <p:nvPr/>
          </p:nvCxnSpPr>
          <p:spPr>
            <a:xfrm>
              <a:off x="3356378" y="3874377"/>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87" name="直接连接符 31486"/>
            <p:cNvCxnSpPr>
              <a:stCxn id="31397" idx="4"/>
              <a:endCxn id="31426" idx="0"/>
            </p:cNvCxnSpPr>
            <p:nvPr/>
          </p:nvCxnSpPr>
          <p:spPr>
            <a:xfrm>
              <a:off x="3356378" y="3874377"/>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88" name="直接连接符 31487"/>
            <p:cNvCxnSpPr>
              <a:stCxn id="31398" idx="4"/>
              <a:endCxn id="31412" idx="0"/>
            </p:cNvCxnSpPr>
            <p:nvPr/>
          </p:nvCxnSpPr>
          <p:spPr>
            <a:xfrm flipH="1">
              <a:off x="317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89" name="直接连接符 31488"/>
            <p:cNvCxnSpPr>
              <a:stCxn id="31398" idx="4"/>
              <a:endCxn id="31413" idx="0"/>
            </p:cNvCxnSpPr>
            <p:nvPr/>
          </p:nvCxnSpPr>
          <p:spPr>
            <a:xfrm flipH="1">
              <a:off x="335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90" name="直接连接符 31489"/>
            <p:cNvCxnSpPr>
              <a:stCxn id="31398" idx="4"/>
              <a:endCxn id="31414" idx="0"/>
            </p:cNvCxnSpPr>
            <p:nvPr/>
          </p:nvCxnSpPr>
          <p:spPr>
            <a:xfrm>
              <a:off x="353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91" name="直接连接符 31490"/>
            <p:cNvCxnSpPr>
              <a:stCxn id="31398" idx="4"/>
              <a:endCxn id="31415" idx="0"/>
            </p:cNvCxnSpPr>
            <p:nvPr/>
          </p:nvCxnSpPr>
          <p:spPr>
            <a:xfrm>
              <a:off x="353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92" name="直接连接符 31491"/>
            <p:cNvCxnSpPr>
              <a:stCxn id="31398" idx="4"/>
              <a:endCxn id="31416" idx="0"/>
            </p:cNvCxnSpPr>
            <p:nvPr/>
          </p:nvCxnSpPr>
          <p:spPr>
            <a:xfrm>
              <a:off x="353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93" name="直接连接符 31492"/>
            <p:cNvCxnSpPr>
              <a:stCxn id="31398" idx="4"/>
              <a:endCxn id="31417" idx="0"/>
            </p:cNvCxnSpPr>
            <p:nvPr/>
          </p:nvCxnSpPr>
          <p:spPr>
            <a:xfrm>
              <a:off x="353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94" name="直接连接符 31493"/>
            <p:cNvCxnSpPr>
              <a:stCxn id="31398" idx="4"/>
              <a:endCxn id="31418" idx="0"/>
            </p:cNvCxnSpPr>
            <p:nvPr/>
          </p:nvCxnSpPr>
          <p:spPr>
            <a:xfrm>
              <a:off x="353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95" name="直接连接符 31494"/>
            <p:cNvCxnSpPr>
              <a:stCxn id="31398" idx="4"/>
              <a:endCxn id="31419" idx="0"/>
            </p:cNvCxnSpPr>
            <p:nvPr/>
          </p:nvCxnSpPr>
          <p:spPr>
            <a:xfrm>
              <a:off x="353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96" name="直接连接符 31495"/>
            <p:cNvCxnSpPr>
              <a:stCxn id="31398" idx="4"/>
              <a:endCxn id="31420" idx="0"/>
            </p:cNvCxnSpPr>
            <p:nvPr/>
          </p:nvCxnSpPr>
          <p:spPr>
            <a:xfrm>
              <a:off x="353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97" name="直接连接符 31496"/>
            <p:cNvCxnSpPr>
              <a:stCxn id="31398" idx="4"/>
              <a:endCxn id="31421" idx="0"/>
            </p:cNvCxnSpPr>
            <p:nvPr/>
          </p:nvCxnSpPr>
          <p:spPr>
            <a:xfrm>
              <a:off x="353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98" name="直接连接符 31497"/>
            <p:cNvCxnSpPr>
              <a:stCxn id="31398" idx="4"/>
              <a:endCxn id="31422" idx="0"/>
            </p:cNvCxnSpPr>
            <p:nvPr/>
          </p:nvCxnSpPr>
          <p:spPr>
            <a:xfrm>
              <a:off x="353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499" name="直接连接符 31498"/>
            <p:cNvCxnSpPr>
              <a:stCxn id="31398" idx="4"/>
              <a:endCxn id="31423" idx="0"/>
            </p:cNvCxnSpPr>
            <p:nvPr/>
          </p:nvCxnSpPr>
          <p:spPr>
            <a:xfrm>
              <a:off x="353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00" name="直接连接符 31499"/>
            <p:cNvCxnSpPr>
              <a:stCxn id="31398" idx="4"/>
              <a:endCxn id="31424" idx="0"/>
            </p:cNvCxnSpPr>
            <p:nvPr/>
          </p:nvCxnSpPr>
          <p:spPr>
            <a:xfrm>
              <a:off x="3536378" y="3874377"/>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01" name="直接连接符 31500"/>
            <p:cNvCxnSpPr>
              <a:stCxn id="31398" idx="4"/>
              <a:endCxn id="31425" idx="0"/>
            </p:cNvCxnSpPr>
            <p:nvPr/>
          </p:nvCxnSpPr>
          <p:spPr>
            <a:xfrm>
              <a:off x="3536378" y="3874377"/>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02" name="直接连接符 31501"/>
            <p:cNvCxnSpPr>
              <a:stCxn id="31398" idx="4"/>
              <a:endCxn id="31426" idx="0"/>
            </p:cNvCxnSpPr>
            <p:nvPr/>
          </p:nvCxnSpPr>
          <p:spPr>
            <a:xfrm>
              <a:off x="3536378" y="3874377"/>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03" name="直接连接符 31502"/>
            <p:cNvCxnSpPr>
              <a:stCxn id="31399" idx="4"/>
              <a:endCxn id="31412" idx="0"/>
            </p:cNvCxnSpPr>
            <p:nvPr/>
          </p:nvCxnSpPr>
          <p:spPr>
            <a:xfrm flipH="1">
              <a:off x="317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04" name="直接连接符 31503"/>
            <p:cNvCxnSpPr>
              <a:stCxn id="31399" idx="4"/>
              <a:endCxn id="31413" idx="0"/>
            </p:cNvCxnSpPr>
            <p:nvPr/>
          </p:nvCxnSpPr>
          <p:spPr>
            <a:xfrm flipH="1">
              <a:off x="335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05" name="直接连接符 31504"/>
            <p:cNvCxnSpPr>
              <a:stCxn id="31399" idx="4"/>
              <a:endCxn id="31414" idx="0"/>
            </p:cNvCxnSpPr>
            <p:nvPr/>
          </p:nvCxnSpPr>
          <p:spPr>
            <a:xfrm flipH="1">
              <a:off x="353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06" name="直接连接符 31505"/>
            <p:cNvCxnSpPr>
              <a:stCxn id="31399" idx="4"/>
              <a:endCxn id="31415" idx="0"/>
            </p:cNvCxnSpPr>
            <p:nvPr/>
          </p:nvCxnSpPr>
          <p:spPr>
            <a:xfrm>
              <a:off x="371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07" name="直接连接符 31506"/>
            <p:cNvCxnSpPr>
              <a:stCxn id="31399" idx="4"/>
              <a:endCxn id="31416" idx="0"/>
            </p:cNvCxnSpPr>
            <p:nvPr/>
          </p:nvCxnSpPr>
          <p:spPr>
            <a:xfrm>
              <a:off x="371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08" name="直接连接符 31507"/>
            <p:cNvCxnSpPr>
              <a:stCxn id="31399" idx="4"/>
              <a:endCxn id="31417" idx="0"/>
            </p:cNvCxnSpPr>
            <p:nvPr/>
          </p:nvCxnSpPr>
          <p:spPr>
            <a:xfrm>
              <a:off x="371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09" name="直接连接符 31508"/>
            <p:cNvCxnSpPr>
              <a:stCxn id="31399" idx="4"/>
              <a:endCxn id="31418" idx="0"/>
            </p:cNvCxnSpPr>
            <p:nvPr/>
          </p:nvCxnSpPr>
          <p:spPr>
            <a:xfrm>
              <a:off x="371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10" name="直接连接符 31509"/>
            <p:cNvCxnSpPr>
              <a:stCxn id="31399" idx="4"/>
              <a:endCxn id="31419" idx="0"/>
            </p:cNvCxnSpPr>
            <p:nvPr/>
          </p:nvCxnSpPr>
          <p:spPr>
            <a:xfrm>
              <a:off x="371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11" name="直接连接符 31510"/>
            <p:cNvCxnSpPr>
              <a:stCxn id="31399" idx="4"/>
              <a:endCxn id="31420" idx="0"/>
            </p:cNvCxnSpPr>
            <p:nvPr/>
          </p:nvCxnSpPr>
          <p:spPr>
            <a:xfrm>
              <a:off x="371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12" name="直接连接符 31511"/>
            <p:cNvCxnSpPr>
              <a:stCxn id="31399" idx="4"/>
              <a:endCxn id="31421" idx="0"/>
            </p:cNvCxnSpPr>
            <p:nvPr/>
          </p:nvCxnSpPr>
          <p:spPr>
            <a:xfrm>
              <a:off x="371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13" name="直接连接符 31512"/>
            <p:cNvCxnSpPr>
              <a:stCxn id="31399" idx="4"/>
              <a:endCxn id="31422" idx="0"/>
            </p:cNvCxnSpPr>
            <p:nvPr/>
          </p:nvCxnSpPr>
          <p:spPr>
            <a:xfrm>
              <a:off x="371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14" name="直接连接符 31513"/>
            <p:cNvCxnSpPr>
              <a:stCxn id="31399" idx="4"/>
              <a:endCxn id="31423" idx="0"/>
            </p:cNvCxnSpPr>
            <p:nvPr/>
          </p:nvCxnSpPr>
          <p:spPr>
            <a:xfrm>
              <a:off x="371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15" name="直接连接符 31514"/>
            <p:cNvCxnSpPr>
              <a:stCxn id="31399" idx="4"/>
              <a:endCxn id="31424" idx="0"/>
            </p:cNvCxnSpPr>
            <p:nvPr/>
          </p:nvCxnSpPr>
          <p:spPr>
            <a:xfrm>
              <a:off x="371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16" name="直接连接符 31515"/>
            <p:cNvCxnSpPr>
              <a:stCxn id="31399" idx="4"/>
              <a:endCxn id="31425" idx="0"/>
            </p:cNvCxnSpPr>
            <p:nvPr/>
          </p:nvCxnSpPr>
          <p:spPr>
            <a:xfrm>
              <a:off x="3716378" y="3874377"/>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17" name="直接连接符 31516"/>
            <p:cNvCxnSpPr>
              <a:stCxn id="31399" idx="4"/>
              <a:endCxn id="31426" idx="0"/>
            </p:cNvCxnSpPr>
            <p:nvPr/>
          </p:nvCxnSpPr>
          <p:spPr>
            <a:xfrm>
              <a:off x="3716378" y="3874377"/>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18" name="直接连接符 31517"/>
            <p:cNvCxnSpPr>
              <a:stCxn id="31400" idx="4"/>
              <a:endCxn id="31412" idx="0"/>
            </p:cNvCxnSpPr>
            <p:nvPr/>
          </p:nvCxnSpPr>
          <p:spPr>
            <a:xfrm flipH="1">
              <a:off x="317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19" name="直接连接符 31518"/>
            <p:cNvCxnSpPr>
              <a:stCxn id="31400" idx="4"/>
              <a:endCxn id="31413" idx="0"/>
            </p:cNvCxnSpPr>
            <p:nvPr/>
          </p:nvCxnSpPr>
          <p:spPr>
            <a:xfrm flipH="1">
              <a:off x="335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20" name="直接连接符 31519"/>
            <p:cNvCxnSpPr>
              <a:stCxn id="31400" idx="4"/>
              <a:endCxn id="31414" idx="0"/>
            </p:cNvCxnSpPr>
            <p:nvPr/>
          </p:nvCxnSpPr>
          <p:spPr>
            <a:xfrm flipH="1">
              <a:off x="353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21" name="直接连接符 31520"/>
            <p:cNvCxnSpPr>
              <a:stCxn id="31400" idx="4"/>
              <a:endCxn id="31415" idx="0"/>
            </p:cNvCxnSpPr>
            <p:nvPr/>
          </p:nvCxnSpPr>
          <p:spPr>
            <a:xfrm flipH="1">
              <a:off x="371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22" name="直接连接符 31521"/>
            <p:cNvCxnSpPr>
              <a:stCxn id="31400" idx="4"/>
              <a:endCxn id="31416" idx="0"/>
            </p:cNvCxnSpPr>
            <p:nvPr/>
          </p:nvCxnSpPr>
          <p:spPr>
            <a:xfrm>
              <a:off x="389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23" name="直接连接符 31522"/>
            <p:cNvCxnSpPr>
              <a:stCxn id="31400" idx="4"/>
              <a:endCxn id="31417" idx="0"/>
            </p:cNvCxnSpPr>
            <p:nvPr/>
          </p:nvCxnSpPr>
          <p:spPr>
            <a:xfrm>
              <a:off x="389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24" name="直接连接符 31523"/>
            <p:cNvCxnSpPr>
              <a:stCxn id="31400" idx="4"/>
              <a:endCxn id="31418" idx="0"/>
            </p:cNvCxnSpPr>
            <p:nvPr/>
          </p:nvCxnSpPr>
          <p:spPr>
            <a:xfrm>
              <a:off x="389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25" name="直接连接符 31524"/>
            <p:cNvCxnSpPr>
              <a:stCxn id="31400" idx="4"/>
              <a:endCxn id="31419" idx="0"/>
            </p:cNvCxnSpPr>
            <p:nvPr/>
          </p:nvCxnSpPr>
          <p:spPr>
            <a:xfrm>
              <a:off x="389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26" name="直接连接符 31525"/>
            <p:cNvCxnSpPr>
              <a:stCxn id="31400" idx="4"/>
              <a:endCxn id="31420" idx="0"/>
            </p:cNvCxnSpPr>
            <p:nvPr/>
          </p:nvCxnSpPr>
          <p:spPr>
            <a:xfrm>
              <a:off x="389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27" name="直接连接符 31526"/>
            <p:cNvCxnSpPr>
              <a:stCxn id="31400" idx="4"/>
              <a:endCxn id="31421" idx="0"/>
            </p:cNvCxnSpPr>
            <p:nvPr/>
          </p:nvCxnSpPr>
          <p:spPr>
            <a:xfrm>
              <a:off x="389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28" name="直接连接符 31527"/>
            <p:cNvCxnSpPr>
              <a:stCxn id="31400" idx="4"/>
              <a:endCxn id="31422" idx="0"/>
            </p:cNvCxnSpPr>
            <p:nvPr/>
          </p:nvCxnSpPr>
          <p:spPr>
            <a:xfrm>
              <a:off x="389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29" name="直接连接符 31528"/>
            <p:cNvCxnSpPr>
              <a:stCxn id="31400" idx="4"/>
              <a:endCxn id="31423" idx="0"/>
            </p:cNvCxnSpPr>
            <p:nvPr/>
          </p:nvCxnSpPr>
          <p:spPr>
            <a:xfrm>
              <a:off x="389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30" name="直接连接符 31529"/>
            <p:cNvCxnSpPr>
              <a:stCxn id="31400" idx="4"/>
              <a:endCxn id="31424" idx="0"/>
            </p:cNvCxnSpPr>
            <p:nvPr/>
          </p:nvCxnSpPr>
          <p:spPr>
            <a:xfrm>
              <a:off x="389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31" name="直接连接符 31530"/>
            <p:cNvCxnSpPr>
              <a:stCxn id="31400" idx="4"/>
              <a:endCxn id="31425" idx="0"/>
            </p:cNvCxnSpPr>
            <p:nvPr/>
          </p:nvCxnSpPr>
          <p:spPr>
            <a:xfrm>
              <a:off x="389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32" name="直接连接符 31531"/>
            <p:cNvCxnSpPr>
              <a:stCxn id="31400" idx="4"/>
              <a:endCxn id="31426" idx="0"/>
            </p:cNvCxnSpPr>
            <p:nvPr/>
          </p:nvCxnSpPr>
          <p:spPr>
            <a:xfrm>
              <a:off x="3896378" y="3874377"/>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33" name="直接连接符 31532"/>
            <p:cNvCxnSpPr>
              <a:stCxn id="31401" idx="4"/>
              <a:endCxn id="31412" idx="0"/>
            </p:cNvCxnSpPr>
            <p:nvPr/>
          </p:nvCxnSpPr>
          <p:spPr>
            <a:xfrm flipH="1">
              <a:off x="317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34" name="直接连接符 31533"/>
            <p:cNvCxnSpPr>
              <a:stCxn id="31401" idx="4"/>
              <a:endCxn id="31413" idx="0"/>
            </p:cNvCxnSpPr>
            <p:nvPr/>
          </p:nvCxnSpPr>
          <p:spPr>
            <a:xfrm flipH="1">
              <a:off x="335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35" name="直接连接符 31534"/>
            <p:cNvCxnSpPr>
              <a:stCxn id="31401" idx="4"/>
              <a:endCxn id="31414" idx="0"/>
            </p:cNvCxnSpPr>
            <p:nvPr/>
          </p:nvCxnSpPr>
          <p:spPr>
            <a:xfrm flipH="1">
              <a:off x="353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36" name="直接连接符 31535"/>
            <p:cNvCxnSpPr>
              <a:stCxn id="31401" idx="4"/>
              <a:endCxn id="31415" idx="0"/>
            </p:cNvCxnSpPr>
            <p:nvPr/>
          </p:nvCxnSpPr>
          <p:spPr>
            <a:xfrm flipH="1">
              <a:off x="371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37" name="直接连接符 31536"/>
            <p:cNvCxnSpPr>
              <a:stCxn id="31401" idx="4"/>
              <a:endCxn id="31416" idx="0"/>
            </p:cNvCxnSpPr>
            <p:nvPr/>
          </p:nvCxnSpPr>
          <p:spPr>
            <a:xfrm flipH="1">
              <a:off x="389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38" name="直接连接符 31537"/>
            <p:cNvCxnSpPr>
              <a:stCxn id="31401" idx="4"/>
              <a:endCxn id="31417" idx="0"/>
            </p:cNvCxnSpPr>
            <p:nvPr/>
          </p:nvCxnSpPr>
          <p:spPr>
            <a:xfrm>
              <a:off x="407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39" name="直接连接符 31538"/>
            <p:cNvCxnSpPr>
              <a:stCxn id="31401" idx="4"/>
              <a:endCxn id="31418" idx="0"/>
            </p:cNvCxnSpPr>
            <p:nvPr/>
          </p:nvCxnSpPr>
          <p:spPr>
            <a:xfrm>
              <a:off x="407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40" name="直接连接符 31539"/>
            <p:cNvCxnSpPr>
              <a:stCxn id="31401" idx="4"/>
              <a:endCxn id="31419" idx="0"/>
            </p:cNvCxnSpPr>
            <p:nvPr/>
          </p:nvCxnSpPr>
          <p:spPr>
            <a:xfrm>
              <a:off x="407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41" name="直接连接符 31540"/>
            <p:cNvCxnSpPr>
              <a:stCxn id="31401" idx="4"/>
              <a:endCxn id="31420" idx="0"/>
            </p:cNvCxnSpPr>
            <p:nvPr/>
          </p:nvCxnSpPr>
          <p:spPr>
            <a:xfrm>
              <a:off x="407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42" name="直接连接符 31541"/>
            <p:cNvCxnSpPr>
              <a:stCxn id="31401" idx="4"/>
              <a:endCxn id="31421" idx="0"/>
            </p:cNvCxnSpPr>
            <p:nvPr/>
          </p:nvCxnSpPr>
          <p:spPr>
            <a:xfrm>
              <a:off x="407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43" name="直接连接符 31542"/>
            <p:cNvCxnSpPr>
              <a:stCxn id="31401" idx="4"/>
              <a:endCxn id="31422" idx="0"/>
            </p:cNvCxnSpPr>
            <p:nvPr/>
          </p:nvCxnSpPr>
          <p:spPr>
            <a:xfrm>
              <a:off x="407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44" name="直接连接符 31543"/>
            <p:cNvCxnSpPr>
              <a:stCxn id="31401" idx="4"/>
              <a:endCxn id="31423" idx="0"/>
            </p:cNvCxnSpPr>
            <p:nvPr/>
          </p:nvCxnSpPr>
          <p:spPr>
            <a:xfrm>
              <a:off x="407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45" name="直接连接符 31544"/>
            <p:cNvCxnSpPr>
              <a:stCxn id="31401" idx="4"/>
              <a:endCxn id="31424" idx="0"/>
            </p:cNvCxnSpPr>
            <p:nvPr/>
          </p:nvCxnSpPr>
          <p:spPr>
            <a:xfrm>
              <a:off x="407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46" name="直接连接符 31545"/>
            <p:cNvCxnSpPr>
              <a:stCxn id="31401" idx="4"/>
              <a:endCxn id="31425" idx="0"/>
            </p:cNvCxnSpPr>
            <p:nvPr/>
          </p:nvCxnSpPr>
          <p:spPr>
            <a:xfrm>
              <a:off x="407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47" name="直接连接符 31546"/>
            <p:cNvCxnSpPr>
              <a:stCxn id="31401" idx="4"/>
              <a:endCxn id="31426" idx="0"/>
            </p:cNvCxnSpPr>
            <p:nvPr/>
          </p:nvCxnSpPr>
          <p:spPr>
            <a:xfrm>
              <a:off x="407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48" name="直接连接符 31547"/>
            <p:cNvCxnSpPr>
              <a:stCxn id="31402" idx="4"/>
              <a:endCxn id="31412" idx="0"/>
            </p:cNvCxnSpPr>
            <p:nvPr/>
          </p:nvCxnSpPr>
          <p:spPr>
            <a:xfrm flipH="1">
              <a:off x="317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49" name="直接连接符 31548"/>
            <p:cNvCxnSpPr>
              <a:stCxn id="31402" idx="4"/>
              <a:endCxn id="31413" idx="0"/>
            </p:cNvCxnSpPr>
            <p:nvPr/>
          </p:nvCxnSpPr>
          <p:spPr>
            <a:xfrm flipH="1">
              <a:off x="335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50" name="直接连接符 31549"/>
            <p:cNvCxnSpPr>
              <a:stCxn id="31402" idx="4"/>
              <a:endCxn id="31414" idx="0"/>
            </p:cNvCxnSpPr>
            <p:nvPr/>
          </p:nvCxnSpPr>
          <p:spPr>
            <a:xfrm flipH="1">
              <a:off x="353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51" name="直接连接符 31550"/>
            <p:cNvCxnSpPr>
              <a:stCxn id="31402" idx="4"/>
              <a:endCxn id="31415" idx="0"/>
            </p:cNvCxnSpPr>
            <p:nvPr/>
          </p:nvCxnSpPr>
          <p:spPr>
            <a:xfrm flipH="1">
              <a:off x="371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52" name="直接连接符 31551"/>
            <p:cNvCxnSpPr>
              <a:stCxn id="31402" idx="4"/>
              <a:endCxn id="31416" idx="0"/>
            </p:cNvCxnSpPr>
            <p:nvPr/>
          </p:nvCxnSpPr>
          <p:spPr>
            <a:xfrm flipH="1">
              <a:off x="389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53" name="直接连接符 31552"/>
            <p:cNvCxnSpPr>
              <a:stCxn id="31402" idx="4"/>
              <a:endCxn id="31417" idx="0"/>
            </p:cNvCxnSpPr>
            <p:nvPr/>
          </p:nvCxnSpPr>
          <p:spPr>
            <a:xfrm flipH="1">
              <a:off x="407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54" name="直接连接符 31553"/>
            <p:cNvCxnSpPr>
              <a:stCxn id="31402" idx="4"/>
              <a:endCxn id="31418" idx="0"/>
            </p:cNvCxnSpPr>
            <p:nvPr/>
          </p:nvCxnSpPr>
          <p:spPr>
            <a:xfrm>
              <a:off x="425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55" name="直接连接符 31554"/>
            <p:cNvCxnSpPr>
              <a:stCxn id="31402" idx="4"/>
              <a:endCxn id="31419" idx="0"/>
            </p:cNvCxnSpPr>
            <p:nvPr/>
          </p:nvCxnSpPr>
          <p:spPr>
            <a:xfrm>
              <a:off x="425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56" name="直接连接符 31555"/>
            <p:cNvCxnSpPr>
              <a:stCxn id="31402" idx="4"/>
              <a:endCxn id="31420" idx="0"/>
            </p:cNvCxnSpPr>
            <p:nvPr/>
          </p:nvCxnSpPr>
          <p:spPr>
            <a:xfrm>
              <a:off x="425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57" name="直接连接符 31556"/>
            <p:cNvCxnSpPr>
              <a:stCxn id="31402" idx="4"/>
              <a:endCxn id="31421" idx="0"/>
            </p:cNvCxnSpPr>
            <p:nvPr/>
          </p:nvCxnSpPr>
          <p:spPr>
            <a:xfrm>
              <a:off x="425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58" name="直接连接符 31557"/>
            <p:cNvCxnSpPr>
              <a:stCxn id="31402" idx="4"/>
              <a:endCxn id="31422" idx="0"/>
            </p:cNvCxnSpPr>
            <p:nvPr/>
          </p:nvCxnSpPr>
          <p:spPr>
            <a:xfrm>
              <a:off x="425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59" name="直接连接符 31558"/>
            <p:cNvCxnSpPr>
              <a:stCxn id="31402" idx="4"/>
              <a:endCxn id="31423" idx="0"/>
            </p:cNvCxnSpPr>
            <p:nvPr/>
          </p:nvCxnSpPr>
          <p:spPr>
            <a:xfrm>
              <a:off x="425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60" name="直接连接符 31559"/>
            <p:cNvCxnSpPr>
              <a:stCxn id="31402" idx="4"/>
              <a:endCxn id="31424" idx="0"/>
            </p:cNvCxnSpPr>
            <p:nvPr/>
          </p:nvCxnSpPr>
          <p:spPr>
            <a:xfrm>
              <a:off x="425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61" name="直接连接符 31560"/>
            <p:cNvCxnSpPr>
              <a:stCxn id="31402" idx="4"/>
              <a:endCxn id="31425" idx="0"/>
            </p:cNvCxnSpPr>
            <p:nvPr/>
          </p:nvCxnSpPr>
          <p:spPr>
            <a:xfrm>
              <a:off x="425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62" name="直接连接符 31561"/>
            <p:cNvCxnSpPr>
              <a:stCxn id="31402" idx="4"/>
              <a:endCxn id="31426" idx="0"/>
            </p:cNvCxnSpPr>
            <p:nvPr/>
          </p:nvCxnSpPr>
          <p:spPr>
            <a:xfrm>
              <a:off x="425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63" name="直接连接符 31562"/>
            <p:cNvCxnSpPr>
              <a:stCxn id="31403" idx="4"/>
              <a:endCxn id="31412" idx="0"/>
            </p:cNvCxnSpPr>
            <p:nvPr/>
          </p:nvCxnSpPr>
          <p:spPr>
            <a:xfrm flipH="1">
              <a:off x="317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64" name="直接连接符 31563"/>
            <p:cNvCxnSpPr>
              <a:stCxn id="31403" idx="4"/>
              <a:endCxn id="31413" idx="0"/>
            </p:cNvCxnSpPr>
            <p:nvPr/>
          </p:nvCxnSpPr>
          <p:spPr>
            <a:xfrm flipH="1">
              <a:off x="335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65" name="直接连接符 31564"/>
            <p:cNvCxnSpPr>
              <a:stCxn id="31403" idx="4"/>
              <a:endCxn id="31414" idx="0"/>
            </p:cNvCxnSpPr>
            <p:nvPr/>
          </p:nvCxnSpPr>
          <p:spPr>
            <a:xfrm flipH="1">
              <a:off x="353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66" name="直接连接符 31565"/>
            <p:cNvCxnSpPr>
              <a:stCxn id="31403" idx="4"/>
              <a:endCxn id="31415" idx="0"/>
            </p:cNvCxnSpPr>
            <p:nvPr/>
          </p:nvCxnSpPr>
          <p:spPr>
            <a:xfrm flipH="1">
              <a:off x="371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67" name="直接连接符 31566"/>
            <p:cNvCxnSpPr>
              <a:stCxn id="31403" idx="4"/>
              <a:endCxn id="31416" idx="0"/>
            </p:cNvCxnSpPr>
            <p:nvPr/>
          </p:nvCxnSpPr>
          <p:spPr>
            <a:xfrm flipH="1">
              <a:off x="389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68" name="直接连接符 31567"/>
            <p:cNvCxnSpPr>
              <a:stCxn id="31403" idx="4"/>
              <a:endCxn id="31417" idx="0"/>
            </p:cNvCxnSpPr>
            <p:nvPr/>
          </p:nvCxnSpPr>
          <p:spPr>
            <a:xfrm flipH="1">
              <a:off x="407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69" name="直接连接符 31568"/>
            <p:cNvCxnSpPr>
              <a:stCxn id="31403" idx="4"/>
              <a:endCxn id="31418" idx="0"/>
            </p:cNvCxnSpPr>
            <p:nvPr/>
          </p:nvCxnSpPr>
          <p:spPr>
            <a:xfrm flipH="1">
              <a:off x="425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70" name="直接连接符 31569"/>
            <p:cNvCxnSpPr>
              <a:stCxn id="31403" idx="4"/>
              <a:endCxn id="31419" idx="0"/>
            </p:cNvCxnSpPr>
            <p:nvPr/>
          </p:nvCxnSpPr>
          <p:spPr>
            <a:xfrm>
              <a:off x="443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71" name="直接连接符 31570"/>
            <p:cNvCxnSpPr>
              <a:stCxn id="31403" idx="4"/>
              <a:endCxn id="31420" idx="0"/>
            </p:cNvCxnSpPr>
            <p:nvPr/>
          </p:nvCxnSpPr>
          <p:spPr>
            <a:xfrm>
              <a:off x="443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72" name="直接连接符 31571"/>
            <p:cNvCxnSpPr>
              <a:stCxn id="31403" idx="4"/>
              <a:endCxn id="31421" idx="0"/>
            </p:cNvCxnSpPr>
            <p:nvPr/>
          </p:nvCxnSpPr>
          <p:spPr>
            <a:xfrm>
              <a:off x="443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73" name="直接连接符 31572"/>
            <p:cNvCxnSpPr>
              <a:stCxn id="31403" idx="4"/>
              <a:endCxn id="31422" idx="0"/>
            </p:cNvCxnSpPr>
            <p:nvPr/>
          </p:nvCxnSpPr>
          <p:spPr>
            <a:xfrm>
              <a:off x="443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74" name="直接连接符 31573"/>
            <p:cNvCxnSpPr>
              <a:stCxn id="31404" idx="4"/>
              <a:endCxn id="31423" idx="0"/>
            </p:cNvCxnSpPr>
            <p:nvPr/>
          </p:nvCxnSpPr>
          <p:spPr>
            <a:xfrm>
              <a:off x="461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75" name="直接连接符 31574"/>
            <p:cNvCxnSpPr>
              <a:stCxn id="31403" idx="4"/>
              <a:endCxn id="31424" idx="0"/>
            </p:cNvCxnSpPr>
            <p:nvPr/>
          </p:nvCxnSpPr>
          <p:spPr>
            <a:xfrm>
              <a:off x="443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76" name="直接连接符 31575"/>
            <p:cNvCxnSpPr>
              <a:stCxn id="31403" idx="4"/>
              <a:endCxn id="31425" idx="0"/>
            </p:cNvCxnSpPr>
            <p:nvPr/>
          </p:nvCxnSpPr>
          <p:spPr>
            <a:xfrm>
              <a:off x="443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77" name="直接连接符 31576"/>
            <p:cNvCxnSpPr>
              <a:stCxn id="31403" idx="4"/>
              <a:endCxn id="31426" idx="0"/>
            </p:cNvCxnSpPr>
            <p:nvPr/>
          </p:nvCxnSpPr>
          <p:spPr>
            <a:xfrm>
              <a:off x="443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78" name="直接连接符 31577"/>
            <p:cNvCxnSpPr>
              <a:stCxn id="31404" idx="4"/>
              <a:endCxn id="31412" idx="0"/>
            </p:cNvCxnSpPr>
            <p:nvPr/>
          </p:nvCxnSpPr>
          <p:spPr>
            <a:xfrm flipH="1">
              <a:off x="317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79" name="直接连接符 31578"/>
            <p:cNvCxnSpPr>
              <a:stCxn id="31404" idx="4"/>
              <a:endCxn id="31413" idx="0"/>
            </p:cNvCxnSpPr>
            <p:nvPr/>
          </p:nvCxnSpPr>
          <p:spPr>
            <a:xfrm flipH="1">
              <a:off x="335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80" name="直接连接符 31579"/>
            <p:cNvCxnSpPr>
              <a:stCxn id="31404" idx="4"/>
              <a:endCxn id="31414" idx="0"/>
            </p:cNvCxnSpPr>
            <p:nvPr/>
          </p:nvCxnSpPr>
          <p:spPr>
            <a:xfrm flipH="1">
              <a:off x="353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81" name="直接连接符 31580"/>
            <p:cNvCxnSpPr>
              <a:stCxn id="31404" idx="4"/>
              <a:endCxn id="31415" idx="0"/>
            </p:cNvCxnSpPr>
            <p:nvPr/>
          </p:nvCxnSpPr>
          <p:spPr>
            <a:xfrm flipH="1">
              <a:off x="371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82" name="直接连接符 31581"/>
            <p:cNvCxnSpPr>
              <a:stCxn id="31404" idx="4"/>
              <a:endCxn id="31416" idx="0"/>
            </p:cNvCxnSpPr>
            <p:nvPr/>
          </p:nvCxnSpPr>
          <p:spPr>
            <a:xfrm flipH="1">
              <a:off x="389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83" name="直接连接符 31582"/>
            <p:cNvCxnSpPr>
              <a:stCxn id="31404" idx="4"/>
              <a:endCxn id="31417" idx="0"/>
            </p:cNvCxnSpPr>
            <p:nvPr/>
          </p:nvCxnSpPr>
          <p:spPr>
            <a:xfrm flipH="1">
              <a:off x="407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84" name="直接连接符 31583"/>
            <p:cNvCxnSpPr>
              <a:stCxn id="31404" idx="4"/>
              <a:endCxn id="31418" idx="0"/>
            </p:cNvCxnSpPr>
            <p:nvPr/>
          </p:nvCxnSpPr>
          <p:spPr>
            <a:xfrm flipH="1">
              <a:off x="425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85" name="直接连接符 31584"/>
            <p:cNvCxnSpPr>
              <a:stCxn id="31404" idx="4"/>
              <a:endCxn id="31419" idx="0"/>
            </p:cNvCxnSpPr>
            <p:nvPr/>
          </p:nvCxnSpPr>
          <p:spPr>
            <a:xfrm flipH="1">
              <a:off x="443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86" name="直接连接符 31585"/>
            <p:cNvCxnSpPr>
              <a:stCxn id="31404" idx="4"/>
              <a:endCxn id="31420" idx="0"/>
            </p:cNvCxnSpPr>
            <p:nvPr/>
          </p:nvCxnSpPr>
          <p:spPr>
            <a:xfrm>
              <a:off x="461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87" name="直接连接符 31586"/>
            <p:cNvCxnSpPr>
              <a:stCxn id="31404" idx="4"/>
              <a:endCxn id="31421" idx="0"/>
            </p:cNvCxnSpPr>
            <p:nvPr/>
          </p:nvCxnSpPr>
          <p:spPr>
            <a:xfrm>
              <a:off x="461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88" name="直接连接符 31587"/>
            <p:cNvCxnSpPr>
              <a:stCxn id="31404" idx="4"/>
              <a:endCxn id="31422" idx="0"/>
            </p:cNvCxnSpPr>
            <p:nvPr/>
          </p:nvCxnSpPr>
          <p:spPr>
            <a:xfrm>
              <a:off x="461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89" name="直接连接符 31588"/>
            <p:cNvCxnSpPr>
              <a:stCxn id="31404" idx="4"/>
              <a:endCxn id="31423" idx="0"/>
            </p:cNvCxnSpPr>
            <p:nvPr/>
          </p:nvCxnSpPr>
          <p:spPr>
            <a:xfrm>
              <a:off x="461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90" name="直接连接符 31589"/>
            <p:cNvCxnSpPr>
              <a:stCxn id="31404" idx="4"/>
              <a:endCxn id="31424" idx="0"/>
            </p:cNvCxnSpPr>
            <p:nvPr/>
          </p:nvCxnSpPr>
          <p:spPr>
            <a:xfrm>
              <a:off x="461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91" name="直接连接符 31590"/>
            <p:cNvCxnSpPr>
              <a:stCxn id="31404" idx="4"/>
              <a:endCxn id="31425" idx="0"/>
            </p:cNvCxnSpPr>
            <p:nvPr/>
          </p:nvCxnSpPr>
          <p:spPr>
            <a:xfrm>
              <a:off x="461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92" name="直接连接符 31591"/>
            <p:cNvCxnSpPr>
              <a:stCxn id="31404" idx="4"/>
              <a:endCxn id="31426" idx="0"/>
            </p:cNvCxnSpPr>
            <p:nvPr/>
          </p:nvCxnSpPr>
          <p:spPr>
            <a:xfrm>
              <a:off x="461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93" name="直接连接符 31592"/>
            <p:cNvCxnSpPr>
              <a:stCxn id="31405" idx="4"/>
              <a:endCxn id="31412" idx="0"/>
            </p:cNvCxnSpPr>
            <p:nvPr/>
          </p:nvCxnSpPr>
          <p:spPr>
            <a:xfrm flipH="1">
              <a:off x="317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94" name="直接连接符 31593"/>
            <p:cNvCxnSpPr>
              <a:stCxn id="31405" idx="4"/>
              <a:endCxn id="31413" idx="0"/>
            </p:cNvCxnSpPr>
            <p:nvPr/>
          </p:nvCxnSpPr>
          <p:spPr>
            <a:xfrm flipH="1">
              <a:off x="335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95" name="直接连接符 31594"/>
            <p:cNvCxnSpPr>
              <a:stCxn id="31405" idx="4"/>
              <a:endCxn id="31414" idx="0"/>
            </p:cNvCxnSpPr>
            <p:nvPr/>
          </p:nvCxnSpPr>
          <p:spPr>
            <a:xfrm flipH="1">
              <a:off x="353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96" name="直接连接符 31595"/>
            <p:cNvCxnSpPr>
              <a:stCxn id="31405" idx="4"/>
              <a:endCxn id="31415" idx="0"/>
            </p:cNvCxnSpPr>
            <p:nvPr/>
          </p:nvCxnSpPr>
          <p:spPr>
            <a:xfrm flipH="1">
              <a:off x="371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97" name="直接连接符 31596"/>
            <p:cNvCxnSpPr>
              <a:stCxn id="31405" idx="4"/>
              <a:endCxn id="31416" idx="0"/>
            </p:cNvCxnSpPr>
            <p:nvPr/>
          </p:nvCxnSpPr>
          <p:spPr>
            <a:xfrm flipH="1">
              <a:off x="389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98" name="直接连接符 31597"/>
            <p:cNvCxnSpPr>
              <a:stCxn id="31405" idx="4"/>
              <a:endCxn id="31417" idx="0"/>
            </p:cNvCxnSpPr>
            <p:nvPr/>
          </p:nvCxnSpPr>
          <p:spPr>
            <a:xfrm flipH="1">
              <a:off x="407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599" name="直接连接符 31598"/>
            <p:cNvCxnSpPr>
              <a:stCxn id="31405" idx="4"/>
              <a:endCxn id="31418" idx="0"/>
            </p:cNvCxnSpPr>
            <p:nvPr/>
          </p:nvCxnSpPr>
          <p:spPr>
            <a:xfrm flipH="1">
              <a:off x="425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00" name="直接连接符 31599"/>
            <p:cNvCxnSpPr>
              <a:stCxn id="31405" idx="4"/>
              <a:endCxn id="31419" idx="0"/>
            </p:cNvCxnSpPr>
            <p:nvPr/>
          </p:nvCxnSpPr>
          <p:spPr>
            <a:xfrm flipH="1">
              <a:off x="443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01" name="直接连接符 31600"/>
            <p:cNvCxnSpPr>
              <a:stCxn id="31405" idx="4"/>
              <a:endCxn id="31420" idx="0"/>
            </p:cNvCxnSpPr>
            <p:nvPr/>
          </p:nvCxnSpPr>
          <p:spPr>
            <a:xfrm flipH="1">
              <a:off x="461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02" name="直接连接符 31601"/>
            <p:cNvCxnSpPr>
              <a:stCxn id="31405" idx="4"/>
              <a:endCxn id="31421" idx="0"/>
            </p:cNvCxnSpPr>
            <p:nvPr/>
          </p:nvCxnSpPr>
          <p:spPr>
            <a:xfrm>
              <a:off x="479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03" name="直接连接符 31602"/>
            <p:cNvCxnSpPr>
              <a:stCxn id="31405" idx="4"/>
              <a:endCxn id="31422" idx="0"/>
            </p:cNvCxnSpPr>
            <p:nvPr/>
          </p:nvCxnSpPr>
          <p:spPr>
            <a:xfrm>
              <a:off x="479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04" name="直接连接符 31603"/>
            <p:cNvCxnSpPr>
              <a:stCxn id="31405" idx="4"/>
              <a:endCxn id="31423" idx="0"/>
            </p:cNvCxnSpPr>
            <p:nvPr/>
          </p:nvCxnSpPr>
          <p:spPr>
            <a:xfrm>
              <a:off x="479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05" name="直接连接符 31604"/>
            <p:cNvCxnSpPr>
              <a:stCxn id="31405" idx="4"/>
              <a:endCxn id="31424" idx="0"/>
            </p:cNvCxnSpPr>
            <p:nvPr/>
          </p:nvCxnSpPr>
          <p:spPr>
            <a:xfrm>
              <a:off x="479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06" name="直接连接符 31605"/>
            <p:cNvCxnSpPr>
              <a:stCxn id="31405" idx="4"/>
              <a:endCxn id="31425" idx="0"/>
            </p:cNvCxnSpPr>
            <p:nvPr/>
          </p:nvCxnSpPr>
          <p:spPr>
            <a:xfrm>
              <a:off x="479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07" name="直接连接符 31606"/>
            <p:cNvCxnSpPr>
              <a:stCxn id="31405" idx="4"/>
              <a:endCxn id="31426" idx="0"/>
            </p:cNvCxnSpPr>
            <p:nvPr/>
          </p:nvCxnSpPr>
          <p:spPr>
            <a:xfrm>
              <a:off x="479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08" name="直接连接符 31607"/>
            <p:cNvCxnSpPr>
              <a:stCxn id="31406" idx="4"/>
              <a:endCxn id="31412" idx="0"/>
            </p:cNvCxnSpPr>
            <p:nvPr/>
          </p:nvCxnSpPr>
          <p:spPr>
            <a:xfrm flipH="1">
              <a:off x="3176378" y="3874377"/>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09" name="直接连接符 31608"/>
            <p:cNvCxnSpPr>
              <a:stCxn id="31406" idx="4"/>
              <a:endCxn id="31413" idx="0"/>
            </p:cNvCxnSpPr>
            <p:nvPr/>
          </p:nvCxnSpPr>
          <p:spPr>
            <a:xfrm flipH="1">
              <a:off x="335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10" name="直接连接符 31609"/>
            <p:cNvCxnSpPr>
              <a:stCxn id="31406" idx="4"/>
              <a:endCxn id="31414" idx="0"/>
            </p:cNvCxnSpPr>
            <p:nvPr/>
          </p:nvCxnSpPr>
          <p:spPr>
            <a:xfrm flipH="1">
              <a:off x="353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11" name="直接连接符 31610"/>
            <p:cNvCxnSpPr>
              <a:stCxn id="31406" idx="4"/>
              <a:endCxn id="31415" idx="0"/>
            </p:cNvCxnSpPr>
            <p:nvPr/>
          </p:nvCxnSpPr>
          <p:spPr>
            <a:xfrm flipH="1">
              <a:off x="371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12" name="直接连接符 31611"/>
            <p:cNvCxnSpPr>
              <a:stCxn id="31406" idx="4"/>
              <a:endCxn id="31416" idx="0"/>
            </p:cNvCxnSpPr>
            <p:nvPr/>
          </p:nvCxnSpPr>
          <p:spPr>
            <a:xfrm flipH="1">
              <a:off x="389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13" name="直接连接符 31612"/>
            <p:cNvCxnSpPr>
              <a:stCxn id="31406" idx="4"/>
              <a:endCxn id="31417" idx="0"/>
            </p:cNvCxnSpPr>
            <p:nvPr/>
          </p:nvCxnSpPr>
          <p:spPr>
            <a:xfrm flipH="1">
              <a:off x="407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14" name="直接连接符 31613"/>
            <p:cNvCxnSpPr>
              <a:stCxn id="31418" idx="0"/>
              <a:endCxn id="31406" idx="4"/>
            </p:cNvCxnSpPr>
            <p:nvPr/>
          </p:nvCxnSpPr>
          <p:spPr>
            <a:xfrm flipV="1">
              <a:off x="425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15" name="直接连接符 31614"/>
            <p:cNvCxnSpPr>
              <a:stCxn id="31406" idx="4"/>
              <a:endCxn id="31419" idx="0"/>
            </p:cNvCxnSpPr>
            <p:nvPr/>
          </p:nvCxnSpPr>
          <p:spPr>
            <a:xfrm flipH="1">
              <a:off x="443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16" name="直接连接符 31615"/>
            <p:cNvCxnSpPr>
              <a:stCxn id="31420" idx="0"/>
              <a:endCxn id="31406" idx="4"/>
            </p:cNvCxnSpPr>
            <p:nvPr/>
          </p:nvCxnSpPr>
          <p:spPr>
            <a:xfrm flipV="1">
              <a:off x="461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17" name="直接连接符 31616"/>
            <p:cNvCxnSpPr>
              <a:stCxn id="31406" idx="4"/>
              <a:endCxn id="31421" idx="0"/>
            </p:cNvCxnSpPr>
            <p:nvPr/>
          </p:nvCxnSpPr>
          <p:spPr>
            <a:xfrm flipH="1">
              <a:off x="479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18" name="直接连接符 31617"/>
            <p:cNvCxnSpPr>
              <a:stCxn id="31422" idx="0"/>
              <a:endCxn id="31406" idx="4"/>
            </p:cNvCxnSpPr>
            <p:nvPr/>
          </p:nvCxnSpPr>
          <p:spPr>
            <a:xfrm flipV="1">
              <a:off x="497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19" name="直接连接符 31618"/>
            <p:cNvCxnSpPr>
              <a:stCxn id="31406" idx="4"/>
              <a:endCxn id="31423" idx="0"/>
            </p:cNvCxnSpPr>
            <p:nvPr/>
          </p:nvCxnSpPr>
          <p:spPr>
            <a:xfrm>
              <a:off x="497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20" name="直接连接符 31619"/>
            <p:cNvCxnSpPr>
              <a:stCxn id="31424" idx="0"/>
              <a:endCxn id="31406" idx="4"/>
            </p:cNvCxnSpPr>
            <p:nvPr/>
          </p:nvCxnSpPr>
          <p:spPr>
            <a:xfrm flipH="1" flipV="1">
              <a:off x="497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21" name="直接连接符 31620"/>
            <p:cNvCxnSpPr>
              <a:stCxn id="31406" idx="4"/>
              <a:endCxn id="31425" idx="0"/>
            </p:cNvCxnSpPr>
            <p:nvPr/>
          </p:nvCxnSpPr>
          <p:spPr>
            <a:xfrm>
              <a:off x="497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22" name="直接连接符 31621"/>
            <p:cNvCxnSpPr>
              <a:stCxn id="31426" idx="0"/>
              <a:endCxn id="31406" idx="4"/>
            </p:cNvCxnSpPr>
            <p:nvPr/>
          </p:nvCxnSpPr>
          <p:spPr>
            <a:xfrm flipH="1" flipV="1">
              <a:off x="497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23" name="直接连接符 31622"/>
            <p:cNvCxnSpPr>
              <a:stCxn id="31407" idx="4"/>
              <a:endCxn id="31412" idx="0"/>
            </p:cNvCxnSpPr>
            <p:nvPr/>
          </p:nvCxnSpPr>
          <p:spPr>
            <a:xfrm flipH="1">
              <a:off x="3176378" y="3874377"/>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24" name="直接连接符 31623"/>
            <p:cNvCxnSpPr>
              <a:stCxn id="31413" idx="0"/>
              <a:endCxn id="31407" idx="4"/>
            </p:cNvCxnSpPr>
            <p:nvPr/>
          </p:nvCxnSpPr>
          <p:spPr>
            <a:xfrm flipV="1">
              <a:off x="3356378" y="3874377"/>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25" name="直接连接符 31624"/>
            <p:cNvCxnSpPr>
              <a:stCxn id="31407" idx="4"/>
              <a:endCxn id="31414" idx="0"/>
            </p:cNvCxnSpPr>
            <p:nvPr/>
          </p:nvCxnSpPr>
          <p:spPr>
            <a:xfrm flipH="1">
              <a:off x="353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26" name="直接连接符 31625"/>
            <p:cNvCxnSpPr>
              <a:stCxn id="31415" idx="0"/>
              <a:endCxn id="31407" idx="4"/>
            </p:cNvCxnSpPr>
            <p:nvPr/>
          </p:nvCxnSpPr>
          <p:spPr>
            <a:xfrm flipV="1">
              <a:off x="371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27" name="直接连接符 31626"/>
            <p:cNvCxnSpPr>
              <a:stCxn id="31407" idx="4"/>
              <a:endCxn id="31416" idx="0"/>
            </p:cNvCxnSpPr>
            <p:nvPr/>
          </p:nvCxnSpPr>
          <p:spPr>
            <a:xfrm flipH="1">
              <a:off x="389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28" name="直接连接符 31627"/>
            <p:cNvCxnSpPr>
              <a:stCxn id="31417" idx="0"/>
              <a:endCxn id="31407" idx="4"/>
            </p:cNvCxnSpPr>
            <p:nvPr/>
          </p:nvCxnSpPr>
          <p:spPr>
            <a:xfrm flipV="1">
              <a:off x="407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29" name="直接连接符 31628"/>
            <p:cNvCxnSpPr>
              <a:stCxn id="31407" idx="4"/>
              <a:endCxn id="31418" idx="0"/>
            </p:cNvCxnSpPr>
            <p:nvPr/>
          </p:nvCxnSpPr>
          <p:spPr>
            <a:xfrm flipH="1">
              <a:off x="425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30" name="直接连接符 31629"/>
            <p:cNvCxnSpPr>
              <a:stCxn id="31419" idx="0"/>
              <a:endCxn id="31407" idx="4"/>
            </p:cNvCxnSpPr>
            <p:nvPr/>
          </p:nvCxnSpPr>
          <p:spPr>
            <a:xfrm flipV="1">
              <a:off x="443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31" name="直接连接符 31630"/>
            <p:cNvCxnSpPr>
              <a:stCxn id="31407" idx="4"/>
              <a:endCxn id="31420" idx="0"/>
            </p:cNvCxnSpPr>
            <p:nvPr/>
          </p:nvCxnSpPr>
          <p:spPr>
            <a:xfrm flipH="1">
              <a:off x="461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32" name="直接连接符 31631"/>
            <p:cNvCxnSpPr>
              <a:stCxn id="31421" idx="0"/>
              <a:endCxn id="31407" idx="4"/>
            </p:cNvCxnSpPr>
            <p:nvPr/>
          </p:nvCxnSpPr>
          <p:spPr>
            <a:xfrm flipV="1">
              <a:off x="479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33" name="直接连接符 31632"/>
            <p:cNvCxnSpPr>
              <a:stCxn id="31407" idx="4"/>
              <a:endCxn id="31422" idx="0"/>
            </p:cNvCxnSpPr>
            <p:nvPr/>
          </p:nvCxnSpPr>
          <p:spPr>
            <a:xfrm flipH="1">
              <a:off x="497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34" name="直接连接符 31633"/>
            <p:cNvCxnSpPr>
              <a:stCxn id="31423" idx="0"/>
              <a:endCxn id="31407" idx="4"/>
            </p:cNvCxnSpPr>
            <p:nvPr/>
          </p:nvCxnSpPr>
          <p:spPr>
            <a:xfrm flipV="1">
              <a:off x="515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35" name="直接连接符 31634"/>
            <p:cNvCxnSpPr>
              <a:stCxn id="31407" idx="4"/>
              <a:endCxn id="31424" idx="0"/>
            </p:cNvCxnSpPr>
            <p:nvPr/>
          </p:nvCxnSpPr>
          <p:spPr>
            <a:xfrm>
              <a:off x="515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36" name="直接连接符 31635"/>
            <p:cNvCxnSpPr>
              <a:stCxn id="31425" idx="0"/>
              <a:endCxn id="31407" idx="4"/>
            </p:cNvCxnSpPr>
            <p:nvPr/>
          </p:nvCxnSpPr>
          <p:spPr>
            <a:xfrm flipH="1" flipV="1">
              <a:off x="515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37" name="直接连接符 31636"/>
            <p:cNvCxnSpPr>
              <a:stCxn id="31407" idx="4"/>
              <a:endCxn id="31426" idx="0"/>
            </p:cNvCxnSpPr>
            <p:nvPr/>
          </p:nvCxnSpPr>
          <p:spPr>
            <a:xfrm>
              <a:off x="515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38" name="直接连接符 31637"/>
            <p:cNvCxnSpPr>
              <a:stCxn id="31408" idx="4"/>
              <a:endCxn id="31412" idx="0"/>
            </p:cNvCxnSpPr>
            <p:nvPr/>
          </p:nvCxnSpPr>
          <p:spPr>
            <a:xfrm flipH="1">
              <a:off x="3176378" y="3874377"/>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39" name="直接连接符 31638"/>
            <p:cNvCxnSpPr>
              <a:stCxn id="31413" idx="0"/>
              <a:endCxn id="31408" idx="4"/>
            </p:cNvCxnSpPr>
            <p:nvPr/>
          </p:nvCxnSpPr>
          <p:spPr>
            <a:xfrm flipV="1">
              <a:off x="3356378" y="3874377"/>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40" name="直接连接符 31639"/>
            <p:cNvCxnSpPr>
              <a:stCxn id="31408" idx="4"/>
              <a:endCxn id="31414" idx="0"/>
            </p:cNvCxnSpPr>
            <p:nvPr/>
          </p:nvCxnSpPr>
          <p:spPr>
            <a:xfrm flipH="1">
              <a:off x="3536378" y="3874377"/>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41" name="直接连接符 31640"/>
            <p:cNvCxnSpPr>
              <a:stCxn id="31415" idx="0"/>
              <a:endCxn id="31408" idx="4"/>
            </p:cNvCxnSpPr>
            <p:nvPr/>
          </p:nvCxnSpPr>
          <p:spPr>
            <a:xfrm flipV="1">
              <a:off x="371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42" name="直接连接符 31641"/>
            <p:cNvCxnSpPr>
              <a:stCxn id="31408" idx="4"/>
              <a:endCxn id="31416" idx="0"/>
            </p:cNvCxnSpPr>
            <p:nvPr/>
          </p:nvCxnSpPr>
          <p:spPr>
            <a:xfrm flipH="1">
              <a:off x="389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43" name="直接连接符 31642"/>
            <p:cNvCxnSpPr>
              <a:stCxn id="31417" idx="0"/>
              <a:endCxn id="31408" idx="4"/>
            </p:cNvCxnSpPr>
            <p:nvPr/>
          </p:nvCxnSpPr>
          <p:spPr>
            <a:xfrm flipV="1">
              <a:off x="407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44" name="直接连接符 31643"/>
            <p:cNvCxnSpPr>
              <a:stCxn id="31408" idx="4"/>
              <a:endCxn id="31418" idx="0"/>
            </p:cNvCxnSpPr>
            <p:nvPr/>
          </p:nvCxnSpPr>
          <p:spPr>
            <a:xfrm flipH="1">
              <a:off x="425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45" name="直接连接符 31644"/>
            <p:cNvCxnSpPr>
              <a:stCxn id="31419" idx="0"/>
              <a:endCxn id="31408" idx="4"/>
            </p:cNvCxnSpPr>
            <p:nvPr/>
          </p:nvCxnSpPr>
          <p:spPr>
            <a:xfrm flipV="1">
              <a:off x="443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46" name="直接连接符 31645"/>
            <p:cNvCxnSpPr>
              <a:stCxn id="31408" idx="4"/>
              <a:endCxn id="31420" idx="0"/>
            </p:cNvCxnSpPr>
            <p:nvPr/>
          </p:nvCxnSpPr>
          <p:spPr>
            <a:xfrm flipH="1">
              <a:off x="461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47" name="直接连接符 31646"/>
            <p:cNvCxnSpPr>
              <a:stCxn id="31421" idx="0"/>
              <a:endCxn id="31408" idx="4"/>
            </p:cNvCxnSpPr>
            <p:nvPr/>
          </p:nvCxnSpPr>
          <p:spPr>
            <a:xfrm flipV="1">
              <a:off x="479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48" name="直接连接符 31647"/>
            <p:cNvCxnSpPr>
              <a:stCxn id="31408" idx="4"/>
              <a:endCxn id="31422" idx="0"/>
            </p:cNvCxnSpPr>
            <p:nvPr/>
          </p:nvCxnSpPr>
          <p:spPr>
            <a:xfrm flipH="1">
              <a:off x="497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49" name="直接连接符 31648"/>
            <p:cNvCxnSpPr>
              <a:stCxn id="31423" idx="0"/>
              <a:endCxn id="31408" idx="4"/>
            </p:cNvCxnSpPr>
            <p:nvPr/>
          </p:nvCxnSpPr>
          <p:spPr>
            <a:xfrm flipV="1">
              <a:off x="515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50" name="直接连接符 31649"/>
            <p:cNvCxnSpPr>
              <a:stCxn id="31408" idx="4"/>
              <a:endCxn id="31424" idx="0"/>
            </p:cNvCxnSpPr>
            <p:nvPr/>
          </p:nvCxnSpPr>
          <p:spPr>
            <a:xfrm>
              <a:off x="533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51" name="直接连接符 31650"/>
            <p:cNvCxnSpPr>
              <a:stCxn id="31408" idx="4"/>
              <a:endCxn id="31425" idx="0"/>
            </p:cNvCxnSpPr>
            <p:nvPr/>
          </p:nvCxnSpPr>
          <p:spPr>
            <a:xfrm>
              <a:off x="533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52" name="直接连接符 31651"/>
            <p:cNvCxnSpPr>
              <a:stCxn id="31426" idx="0"/>
              <a:endCxn id="31408" idx="4"/>
            </p:cNvCxnSpPr>
            <p:nvPr/>
          </p:nvCxnSpPr>
          <p:spPr>
            <a:xfrm flipH="1" flipV="1">
              <a:off x="533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53" name="直接连接符 31652"/>
            <p:cNvCxnSpPr>
              <a:stCxn id="31409" idx="4"/>
              <a:endCxn id="31426" idx="0"/>
            </p:cNvCxnSpPr>
            <p:nvPr/>
          </p:nvCxnSpPr>
          <p:spPr>
            <a:xfrm>
              <a:off x="551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54" name="直接连接符 31653"/>
            <p:cNvCxnSpPr>
              <a:stCxn id="31425" idx="0"/>
              <a:endCxn id="31409" idx="4"/>
            </p:cNvCxnSpPr>
            <p:nvPr/>
          </p:nvCxnSpPr>
          <p:spPr>
            <a:xfrm flipV="1">
              <a:off x="551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55" name="直接连接符 31654"/>
            <p:cNvCxnSpPr>
              <a:stCxn id="31409" idx="4"/>
              <a:endCxn id="31412" idx="0"/>
            </p:cNvCxnSpPr>
            <p:nvPr/>
          </p:nvCxnSpPr>
          <p:spPr>
            <a:xfrm flipH="1">
              <a:off x="3176378" y="3874377"/>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56" name="直接连接符 31655"/>
            <p:cNvCxnSpPr>
              <a:stCxn id="31413" idx="0"/>
              <a:endCxn id="31409" idx="4"/>
            </p:cNvCxnSpPr>
            <p:nvPr/>
          </p:nvCxnSpPr>
          <p:spPr>
            <a:xfrm flipV="1">
              <a:off x="3356378" y="3874377"/>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57" name="直接连接符 31656"/>
            <p:cNvCxnSpPr>
              <a:stCxn id="31409" idx="4"/>
              <a:endCxn id="31414" idx="0"/>
            </p:cNvCxnSpPr>
            <p:nvPr/>
          </p:nvCxnSpPr>
          <p:spPr>
            <a:xfrm flipH="1">
              <a:off x="3536378" y="3874377"/>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58" name="直接连接符 31657"/>
            <p:cNvCxnSpPr>
              <a:stCxn id="31415" idx="0"/>
              <a:endCxn id="31407" idx="4"/>
            </p:cNvCxnSpPr>
            <p:nvPr/>
          </p:nvCxnSpPr>
          <p:spPr>
            <a:xfrm flipV="1">
              <a:off x="371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59" name="直接连接符 31658"/>
            <p:cNvCxnSpPr>
              <a:stCxn id="31409" idx="4"/>
              <a:endCxn id="31416" idx="0"/>
            </p:cNvCxnSpPr>
            <p:nvPr/>
          </p:nvCxnSpPr>
          <p:spPr>
            <a:xfrm flipH="1">
              <a:off x="389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60" name="直接连接符 31659"/>
            <p:cNvCxnSpPr>
              <a:stCxn id="31417" idx="0"/>
              <a:endCxn id="31409" idx="4"/>
            </p:cNvCxnSpPr>
            <p:nvPr/>
          </p:nvCxnSpPr>
          <p:spPr>
            <a:xfrm flipV="1">
              <a:off x="407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61" name="直接连接符 31660"/>
            <p:cNvCxnSpPr>
              <a:stCxn id="31407" idx="4"/>
              <a:endCxn id="31418" idx="0"/>
            </p:cNvCxnSpPr>
            <p:nvPr/>
          </p:nvCxnSpPr>
          <p:spPr>
            <a:xfrm flipH="1">
              <a:off x="425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62" name="直接连接符 31661"/>
            <p:cNvCxnSpPr>
              <a:stCxn id="31419" idx="0"/>
              <a:endCxn id="31409" idx="4"/>
            </p:cNvCxnSpPr>
            <p:nvPr/>
          </p:nvCxnSpPr>
          <p:spPr>
            <a:xfrm flipV="1">
              <a:off x="443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63" name="直接连接符 31662"/>
            <p:cNvCxnSpPr>
              <a:stCxn id="31409" idx="4"/>
              <a:endCxn id="31420" idx="0"/>
            </p:cNvCxnSpPr>
            <p:nvPr/>
          </p:nvCxnSpPr>
          <p:spPr>
            <a:xfrm flipH="1">
              <a:off x="461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64" name="直接连接符 31663"/>
            <p:cNvCxnSpPr>
              <a:stCxn id="31421" idx="0"/>
              <a:endCxn id="31409" idx="4"/>
            </p:cNvCxnSpPr>
            <p:nvPr/>
          </p:nvCxnSpPr>
          <p:spPr>
            <a:xfrm flipV="1">
              <a:off x="479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65" name="直接连接符 31664"/>
            <p:cNvCxnSpPr>
              <a:stCxn id="31409" idx="4"/>
              <a:endCxn id="31422" idx="0"/>
            </p:cNvCxnSpPr>
            <p:nvPr/>
          </p:nvCxnSpPr>
          <p:spPr>
            <a:xfrm flipH="1">
              <a:off x="497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66" name="直接连接符 31665"/>
            <p:cNvCxnSpPr>
              <a:stCxn id="31423" idx="0"/>
              <a:endCxn id="31409" idx="4"/>
            </p:cNvCxnSpPr>
            <p:nvPr/>
          </p:nvCxnSpPr>
          <p:spPr>
            <a:xfrm flipV="1">
              <a:off x="515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67" name="直接连接符 31666"/>
            <p:cNvCxnSpPr>
              <a:stCxn id="31409" idx="4"/>
              <a:endCxn id="31424" idx="0"/>
            </p:cNvCxnSpPr>
            <p:nvPr/>
          </p:nvCxnSpPr>
          <p:spPr>
            <a:xfrm flipH="1">
              <a:off x="533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68" name="直接连接符 31667"/>
            <p:cNvCxnSpPr>
              <a:stCxn id="31410" idx="4"/>
              <a:endCxn id="31426" idx="0"/>
            </p:cNvCxnSpPr>
            <p:nvPr/>
          </p:nvCxnSpPr>
          <p:spPr>
            <a:xfrm>
              <a:off x="5696378" y="3874377"/>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69" name="直接连接符 31668"/>
            <p:cNvCxnSpPr>
              <a:stCxn id="31410" idx="4"/>
              <a:endCxn id="31425" idx="0"/>
            </p:cNvCxnSpPr>
            <p:nvPr/>
          </p:nvCxnSpPr>
          <p:spPr>
            <a:xfrm flipH="1">
              <a:off x="5516378" y="3874377"/>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70" name="直接连接符 31669"/>
            <p:cNvCxnSpPr>
              <a:stCxn id="31424" idx="0"/>
              <a:endCxn id="31410" idx="4"/>
            </p:cNvCxnSpPr>
            <p:nvPr/>
          </p:nvCxnSpPr>
          <p:spPr>
            <a:xfrm flipV="1">
              <a:off x="5336378" y="3874377"/>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71" name="直接连接符 31670"/>
            <p:cNvCxnSpPr>
              <a:stCxn id="31410" idx="4"/>
              <a:endCxn id="31423" idx="0"/>
            </p:cNvCxnSpPr>
            <p:nvPr/>
          </p:nvCxnSpPr>
          <p:spPr>
            <a:xfrm flipH="1">
              <a:off x="5156378" y="3874377"/>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72" name="直接连接符 31671"/>
            <p:cNvCxnSpPr>
              <a:stCxn id="31422" idx="0"/>
              <a:endCxn id="31410" idx="4"/>
            </p:cNvCxnSpPr>
            <p:nvPr/>
          </p:nvCxnSpPr>
          <p:spPr>
            <a:xfrm flipV="1">
              <a:off x="4976378" y="3874377"/>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73" name="直接连接符 31672"/>
            <p:cNvCxnSpPr>
              <a:stCxn id="31410" idx="4"/>
              <a:endCxn id="31421" idx="0"/>
            </p:cNvCxnSpPr>
            <p:nvPr/>
          </p:nvCxnSpPr>
          <p:spPr>
            <a:xfrm flipH="1">
              <a:off x="4796378" y="3874377"/>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74" name="直接连接符 31673"/>
            <p:cNvCxnSpPr>
              <a:stCxn id="31420" idx="0"/>
              <a:endCxn id="31410" idx="4"/>
            </p:cNvCxnSpPr>
            <p:nvPr/>
          </p:nvCxnSpPr>
          <p:spPr>
            <a:xfrm flipV="1">
              <a:off x="4616378" y="3874377"/>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75" name="直接连接符 31674"/>
            <p:cNvCxnSpPr>
              <a:stCxn id="31410" idx="4"/>
              <a:endCxn id="31419" idx="0"/>
            </p:cNvCxnSpPr>
            <p:nvPr/>
          </p:nvCxnSpPr>
          <p:spPr>
            <a:xfrm flipH="1">
              <a:off x="4436378" y="3874377"/>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76" name="直接连接符 31675"/>
            <p:cNvCxnSpPr>
              <a:stCxn id="31418" idx="0"/>
              <a:endCxn id="31410" idx="4"/>
            </p:cNvCxnSpPr>
            <p:nvPr/>
          </p:nvCxnSpPr>
          <p:spPr>
            <a:xfrm flipV="1">
              <a:off x="4256378" y="3874377"/>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77" name="直接连接符 31676"/>
            <p:cNvCxnSpPr>
              <a:stCxn id="31410" idx="4"/>
              <a:endCxn id="31417" idx="0"/>
            </p:cNvCxnSpPr>
            <p:nvPr/>
          </p:nvCxnSpPr>
          <p:spPr>
            <a:xfrm flipH="1">
              <a:off x="4076378" y="3874377"/>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78" name="直接连接符 31677"/>
            <p:cNvCxnSpPr>
              <a:stCxn id="31416" idx="0"/>
              <a:endCxn id="31410" idx="4"/>
            </p:cNvCxnSpPr>
            <p:nvPr/>
          </p:nvCxnSpPr>
          <p:spPr>
            <a:xfrm flipV="1">
              <a:off x="3896378" y="3874377"/>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79" name="直接连接符 31678"/>
            <p:cNvCxnSpPr>
              <a:stCxn id="31410" idx="4"/>
              <a:endCxn id="31415" idx="0"/>
            </p:cNvCxnSpPr>
            <p:nvPr/>
          </p:nvCxnSpPr>
          <p:spPr>
            <a:xfrm flipH="1">
              <a:off x="3716378" y="3874377"/>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80" name="直接连接符 31679"/>
            <p:cNvCxnSpPr>
              <a:stCxn id="31414" idx="0"/>
              <a:endCxn id="31410" idx="4"/>
            </p:cNvCxnSpPr>
            <p:nvPr/>
          </p:nvCxnSpPr>
          <p:spPr>
            <a:xfrm flipV="1">
              <a:off x="3536378" y="3874377"/>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81" name="直接连接符 31680"/>
            <p:cNvCxnSpPr>
              <a:stCxn id="31410" idx="4"/>
              <a:endCxn id="31413" idx="0"/>
            </p:cNvCxnSpPr>
            <p:nvPr/>
          </p:nvCxnSpPr>
          <p:spPr>
            <a:xfrm flipH="1">
              <a:off x="3356378" y="3874377"/>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1682" name="直接连接符 31681"/>
            <p:cNvCxnSpPr>
              <a:stCxn id="31412" idx="0"/>
              <a:endCxn id="31410" idx="4"/>
            </p:cNvCxnSpPr>
            <p:nvPr/>
          </p:nvCxnSpPr>
          <p:spPr>
            <a:xfrm flipV="1">
              <a:off x="3176378" y="3874377"/>
              <a:ext cx="25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A46021B-CDB6-47BF-B16B-C9D745F0212A}"/>
              </a:ext>
            </a:extLst>
          </p:cNvPr>
          <p:cNvGrpSpPr/>
          <p:nvPr/>
        </p:nvGrpSpPr>
        <p:grpSpPr>
          <a:xfrm>
            <a:off x="4204963" y="1376646"/>
            <a:ext cx="2297431" cy="1421932"/>
            <a:chOff x="7753056" y="803203"/>
            <a:chExt cx="3063241" cy="1895909"/>
          </a:xfrm>
          <a:scene3d>
            <a:camera prst="isometricOffAxis2Left"/>
            <a:lightRig rig="threePt" dir="t"/>
          </a:scene3d>
        </p:grpSpPr>
        <p:sp>
          <p:nvSpPr>
            <p:cNvPr id="34299" name="矩形 34298"/>
            <p:cNvSpPr/>
            <p:nvPr/>
          </p:nvSpPr>
          <p:spPr>
            <a:xfrm>
              <a:off x="7753056" y="803203"/>
              <a:ext cx="3063241" cy="18959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00" name="椭圆 34299"/>
            <p:cNvSpPr/>
            <p:nvPr/>
          </p:nvSpPr>
          <p:spPr>
            <a:xfrm>
              <a:off x="784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01" name="椭圆 34300"/>
            <p:cNvSpPr/>
            <p:nvPr/>
          </p:nvSpPr>
          <p:spPr>
            <a:xfrm>
              <a:off x="802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02" name="椭圆 34301"/>
            <p:cNvSpPr/>
            <p:nvPr/>
          </p:nvSpPr>
          <p:spPr>
            <a:xfrm>
              <a:off x="820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03" name="椭圆 34302"/>
            <p:cNvSpPr/>
            <p:nvPr/>
          </p:nvSpPr>
          <p:spPr>
            <a:xfrm>
              <a:off x="838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04" name="椭圆 34303"/>
            <p:cNvSpPr/>
            <p:nvPr/>
          </p:nvSpPr>
          <p:spPr>
            <a:xfrm>
              <a:off x="856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05" name="椭圆 34304"/>
            <p:cNvSpPr/>
            <p:nvPr/>
          </p:nvSpPr>
          <p:spPr>
            <a:xfrm>
              <a:off x="874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06" name="椭圆 34305"/>
            <p:cNvSpPr/>
            <p:nvPr/>
          </p:nvSpPr>
          <p:spPr>
            <a:xfrm>
              <a:off x="892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07" name="椭圆 34306"/>
            <p:cNvSpPr/>
            <p:nvPr/>
          </p:nvSpPr>
          <p:spPr>
            <a:xfrm>
              <a:off x="910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08" name="椭圆 34307"/>
            <p:cNvSpPr/>
            <p:nvPr/>
          </p:nvSpPr>
          <p:spPr>
            <a:xfrm>
              <a:off x="928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09" name="椭圆 34308"/>
            <p:cNvSpPr/>
            <p:nvPr/>
          </p:nvSpPr>
          <p:spPr>
            <a:xfrm>
              <a:off x="946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10" name="椭圆 34309"/>
            <p:cNvSpPr/>
            <p:nvPr/>
          </p:nvSpPr>
          <p:spPr>
            <a:xfrm>
              <a:off x="964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11" name="椭圆 34310"/>
            <p:cNvSpPr/>
            <p:nvPr/>
          </p:nvSpPr>
          <p:spPr>
            <a:xfrm>
              <a:off x="982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12" name="椭圆 34311"/>
            <p:cNvSpPr/>
            <p:nvPr/>
          </p:nvSpPr>
          <p:spPr>
            <a:xfrm>
              <a:off x="1000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13" name="椭圆 34312"/>
            <p:cNvSpPr/>
            <p:nvPr/>
          </p:nvSpPr>
          <p:spPr>
            <a:xfrm>
              <a:off x="1018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14" name="椭圆 34313"/>
            <p:cNvSpPr/>
            <p:nvPr/>
          </p:nvSpPr>
          <p:spPr>
            <a:xfrm>
              <a:off x="1036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15" name="椭圆 34314"/>
            <p:cNvSpPr/>
            <p:nvPr/>
          </p:nvSpPr>
          <p:spPr>
            <a:xfrm>
              <a:off x="10544677" y="936270"/>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16" name="椭圆 34315"/>
            <p:cNvSpPr/>
            <p:nvPr/>
          </p:nvSpPr>
          <p:spPr>
            <a:xfrm>
              <a:off x="784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17" name="椭圆 34316"/>
            <p:cNvSpPr/>
            <p:nvPr/>
          </p:nvSpPr>
          <p:spPr>
            <a:xfrm>
              <a:off x="802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18" name="椭圆 34317"/>
            <p:cNvSpPr/>
            <p:nvPr/>
          </p:nvSpPr>
          <p:spPr>
            <a:xfrm>
              <a:off x="820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19" name="椭圆 34318"/>
            <p:cNvSpPr/>
            <p:nvPr/>
          </p:nvSpPr>
          <p:spPr>
            <a:xfrm>
              <a:off x="838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20" name="椭圆 34319"/>
            <p:cNvSpPr/>
            <p:nvPr/>
          </p:nvSpPr>
          <p:spPr>
            <a:xfrm>
              <a:off x="856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21" name="椭圆 34320"/>
            <p:cNvSpPr/>
            <p:nvPr/>
          </p:nvSpPr>
          <p:spPr>
            <a:xfrm>
              <a:off x="874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22" name="椭圆 34321"/>
            <p:cNvSpPr/>
            <p:nvPr/>
          </p:nvSpPr>
          <p:spPr>
            <a:xfrm>
              <a:off x="892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23" name="椭圆 34322"/>
            <p:cNvSpPr/>
            <p:nvPr/>
          </p:nvSpPr>
          <p:spPr>
            <a:xfrm>
              <a:off x="910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24" name="椭圆 34323"/>
            <p:cNvSpPr/>
            <p:nvPr/>
          </p:nvSpPr>
          <p:spPr>
            <a:xfrm>
              <a:off x="928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25" name="椭圆 34324"/>
            <p:cNvSpPr/>
            <p:nvPr/>
          </p:nvSpPr>
          <p:spPr>
            <a:xfrm>
              <a:off x="946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26" name="椭圆 34325"/>
            <p:cNvSpPr/>
            <p:nvPr/>
          </p:nvSpPr>
          <p:spPr>
            <a:xfrm>
              <a:off x="964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27" name="椭圆 34326"/>
            <p:cNvSpPr/>
            <p:nvPr/>
          </p:nvSpPr>
          <p:spPr>
            <a:xfrm>
              <a:off x="982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28" name="椭圆 34327"/>
            <p:cNvSpPr/>
            <p:nvPr/>
          </p:nvSpPr>
          <p:spPr>
            <a:xfrm>
              <a:off x="1000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29" name="椭圆 34328"/>
            <p:cNvSpPr/>
            <p:nvPr/>
          </p:nvSpPr>
          <p:spPr>
            <a:xfrm>
              <a:off x="1018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30" name="椭圆 34329"/>
            <p:cNvSpPr/>
            <p:nvPr/>
          </p:nvSpPr>
          <p:spPr>
            <a:xfrm>
              <a:off x="1036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331" name="椭圆 34330"/>
            <p:cNvSpPr/>
            <p:nvPr/>
          </p:nvSpPr>
          <p:spPr>
            <a:xfrm>
              <a:off x="10544677" y="2393428"/>
              <a:ext cx="180000" cy="180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cxnSp>
          <p:nvCxnSpPr>
            <p:cNvPr id="34332" name="直接连接符 34331"/>
            <p:cNvCxnSpPr>
              <a:stCxn id="34300" idx="4"/>
              <a:endCxn id="34316" idx="0"/>
            </p:cNvCxnSpPr>
            <p:nvPr/>
          </p:nvCxnSpPr>
          <p:spPr>
            <a:xfrm>
              <a:off x="793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33" name="直接连接符 34332"/>
            <p:cNvCxnSpPr>
              <a:stCxn id="34301" idx="4"/>
              <a:endCxn id="34316" idx="0"/>
            </p:cNvCxnSpPr>
            <p:nvPr/>
          </p:nvCxnSpPr>
          <p:spPr>
            <a:xfrm flipH="1">
              <a:off x="793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34" name="直接连接符 34333"/>
            <p:cNvCxnSpPr>
              <a:stCxn id="34302" idx="4"/>
              <a:endCxn id="34316" idx="0"/>
            </p:cNvCxnSpPr>
            <p:nvPr/>
          </p:nvCxnSpPr>
          <p:spPr>
            <a:xfrm flipH="1">
              <a:off x="793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35" name="直接连接符 34334"/>
            <p:cNvCxnSpPr>
              <a:stCxn id="34303" idx="4"/>
              <a:endCxn id="34316" idx="0"/>
            </p:cNvCxnSpPr>
            <p:nvPr/>
          </p:nvCxnSpPr>
          <p:spPr>
            <a:xfrm flipH="1">
              <a:off x="793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36" name="直接连接符 34335"/>
            <p:cNvCxnSpPr>
              <a:stCxn id="34316" idx="0"/>
              <a:endCxn id="34304" idx="4"/>
            </p:cNvCxnSpPr>
            <p:nvPr/>
          </p:nvCxnSpPr>
          <p:spPr>
            <a:xfrm flipV="1">
              <a:off x="793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37" name="直接连接符 34336"/>
            <p:cNvCxnSpPr>
              <a:stCxn id="34316" idx="0"/>
              <a:endCxn id="34305" idx="4"/>
            </p:cNvCxnSpPr>
            <p:nvPr/>
          </p:nvCxnSpPr>
          <p:spPr>
            <a:xfrm flipV="1">
              <a:off x="793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38" name="直接连接符 34337"/>
            <p:cNvCxnSpPr>
              <a:stCxn id="34316" idx="0"/>
              <a:endCxn id="34306" idx="4"/>
            </p:cNvCxnSpPr>
            <p:nvPr/>
          </p:nvCxnSpPr>
          <p:spPr>
            <a:xfrm flipV="1">
              <a:off x="793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39" name="直接连接符 34338"/>
            <p:cNvCxnSpPr>
              <a:stCxn id="34316" idx="0"/>
              <a:endCxn id="34307" idx="4"/>
            </p:cNvCxnSpPr>
            <p:nvPr/>
          </p:nvCxnSpPr>
          <p:spPr>
            <a:xfrm flipV="1">
              <a:off x="793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40" name="直接连接符 34339"/>
            <p:cNvCxnSpPr>
              <a:stCxn id="34316" idx="0"/>
              <a:endCxn id="34308" idx="4"/>
            </p:cNvCxnSpPr>
            <p:nvPr/>
          </p:nvCxnSpPr>
          <p:spPr>
            <a:xfrm flipV="1">
              <a:off x="793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41" name="直接连接符 34340"/>
            <p:cNvCxnSpPr>
              <a:stCxn id="34316" idx="0"/>
              <a:endCxn id="34309" idx="4"/>
            </p:cNvCxnSpPr>
            <p:nvPr/>
          </p:nvCxnSpPr>
          <p:spPr>
            <a:xfrm flipV="1">
              <a:off x="793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42" name="直接连接符 34341"/>
            <p:cNvCxnSpPr>
              <a:stCxn id="34316" idx="0"/>
              <a:endCxn id="34310" idx="4"/>
            </p:cNvCxnSpPr>
            <p:nvPr/>
          </p:nvCxnSpPr>
          <p:spPr>
            <a:xfrm flipV="1">
              <a:off x="7934677" y="1116270"/>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43" name="直接连接符 34342"/>
            <p:cNvCxnSpPr>
              <a:stCxn id="34316" idx="0"/>
              <a:endCxn id="34311" idx="4"/>
            </p:cNvCxnSpPr>
            <p:nvPr/>
          </p:nvCxnSpPr>
          <p:spPr>
            <a:xfrm flipV="1">
              <a:off x="7934677" y="1116270"/>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44" name="直接连接符 34343"/>
            <p:cNvCxnSpPr>
              <a:stCxn id="34316" idx="0"/>
              <a:endCxn id="34312" idx="4"/>
            </p:cNvCxnSpPr>
            <p:nvPr/>
          </p:nvCxnSpPr>
          <p:spPr>
            <a:xfrm flipV="1">
              <a:off x="7934677" y="1116270"/>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45" name="直接连接符 34344"/>
            <p:cNvCxnSpPr>
              <a:stCxn id="34316" idx="0"/>
              <a:endCxn id="34313" idx="4"/>
            </p:cNvCxnSpPr>
            <p:nvPr/>
          </p:nvCxnSpPr>
          <p:spPr>
            <a:xfrm flipV="1">
              <a:off x="7934677" y="1116270"/>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46" name="直接连接符 34345"/>
            <p:cNvCxnSpPr>
              <a:stCxn id="34316" idx="0"/>
              <a:endCxn id="34314" idx="4"/>
            </p:cNvCxnSpPr>
            <p:nvPr/>
          </p:nvCxnSpPr>
          <p:spPr>
            <a:xfrm flipV="1">
              <a:off x="7934677" y="1116270"/>
              <a:ext cx="25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47" name="直接连接符 34346"/>
            <p:cNvCxnSpPr>
              <a:stCxn id="34316" idx="0"/>
              <a:endCxn id="34315" idx="4"/>
            </p:cNvCxnSpPr>
            <p:nvPr/>
          </p:nvCxnSpPr>
          <p:spPr>
            <a:xfrm flipV="1">
              <a:off x="7934677" y="1116270"/>
              <a:ext cx="27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48" name="直接连接符 34347"/>
            <p:cNvCxnSpPr>
              <a:stCxn id="34300" idx="4"/>
              <a:endCxn id="34317" idx="0"/>
            </p:cNvCxnSpPr>
            <p:nvPr/>
          </p:nvCxnSpPr>
          <p:spPr>
            <a:xfrm>
              <a:off x="793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49" name="直接连接符 34348"/>
            <p:cNvCxnSpPr>
              <a:stCxn id="34300" idx="4"/>
              <a:endCxn id="34318" idx="0"/>
            </p:cNvCxnSpPr>
            <p:nvPr/>
          </p:nvCxnSpPr>
          <p:spPr>
            <a:xfrm>
              <a:off x="793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50" name="直接连接符 34349"/>
            <p:cNvCxnSpPr>
              <a:stCxn id="34300" idx="4"/>
              <a:endCxn id="34319" idx="0"/>
            </p:cNvCxnSpPr>
            <p:nvPr/>
          </p:nvCxnSpPr>
          <p:spPr>
            <a:xfrm>
              <a:off x="793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51" name="直接连接符 34350"/>
            <p:cNvCxnSpPr>
              <a:stCxn id="34300" idx="4"/>
              <a:endCxn id="34320" idx="0"/>
            </p:cNvCxnSpPr>
            <p:nvPr/>
          </p:nvCxnSpPr>
          <p:spPr>
            <a:xfrm>
              <a:off x="793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52" name="直接连接符 34351"/>
            <p:cNvCxnSpPr>
              <a:stCxn id="34300" idx="4"/>
              <a:endCxn id="34321" idx="0"/>
            </p:cNvCxnSpPr>
            <p:nvPr/>
          </p:nvCxnSpPr>
          <p:spPr>
            <a:xfrm>
              <a:off x="793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53" name="直接连接符 34352"/>
            <p:cNvCxnSpPr>
              <a:stCxn id="34300" idx="4"/>
              <a:endCxn id="34322" idx="0"/>
            </p:cNvCxnSpPr>
            <p:nvPr/>
          </p:nvCxnSpPr>
          <p:spPr>
            <a:xfrm>
              <a:off x="793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54" name="直接连接符 34353"/>
            <p:cNvCxnSpPr>
              <a:stCxn id="34300" idx="4"/>
              <a:endCxn id="34323" idx="0"/>
            </p:cNvCxnSpPr>
            <p:nvPr/>
          </p:nvCxnSpPr>
          <p:spPr>
            <a:xfrm>
              <a:off x="793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55" name="直接连接符 34354"/>
            <p:cNvCxnSpPr>
              <a:stCxn id="34300" idx="4"/>
              <a:endCxn id="34324" idx="0"/>
            </p:cNvCxnSpPr>
            <p:nvPr/>
          </p:nvCxnSpPr>
          <p:spPr>
            <a:xfrm>
              <a:off x="793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56" name="直接连接符 34355"/>
            <p:cNvCxnSpPr>
              <a:stCxn id="34300" idx="4"/>
              <a:endCxn id="34325" idx="0"/>
            </p:cNvCxnSpPr>
            <p:nvPr/>
          </p:nvCxnSpPr>
          <p:spPr>
            <a:xfrm>
              <a:off x="793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57" name="直接连接符 34356"/>
            <p:cNvCxnSpPr>
              <a:stCxn id="34300" idx="4"/>
              <a:endCxn id="34326" idx="0"/>
            </p:cNvCxnSpPr>
            <p:nvPr/>
          </p:nvCxnSpPr>
          <p:spPr>
            <a:xfrm>
              <a:off x="7934677" y="1116270"/>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58" name="直接连接符 34357"/>
            <p:cNvCxnSpPr>
              <a:stCxn id="34300" idx="4"/>
              <a:endCxn id="34327" idx="0"/>
            </p:cNvCxnSpPr>
            <p:nvPr/>
          </p:nvCxnSpPr>
          <p:spPr>
            <a:xfrm>
              <a:off x="7934677" y="1116270"/>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59" name="直接连接符 34358"/>
            <p:cNvCxnSpPr>
              <a:stCxn id="34300" idx="4"/>
              <a:endCxn id="34328" idx="0"/>
            </p:cNvCxnSpPr>
            <p:nvPr/>
          </p:nvCxnSpPr>
          <p:spPr>
            <a:xfrm>
              <a:off x="7934677" y="1116270"/>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60" name="直接连接符 34359"/>
            <p:cNvCxnSpPr>
              <a:stCxn id="34300" idx="4"/>
              <a:endCxn id="34329" idx="0"/>
            </p:cNvCxnSpPr>
            <p:nvPr/>
          </p:nvCxnSpPr>
          <p:spPr>
            <a:xfrm>
              <a:off x="7934677" y="1116270"/>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61" name="直接连接符 34360"/>
            <p:cNvCxnSpPr>
              <a:stCxn id="34300" idx="4"/>
              <a:endCxn id="34330" idx="0"/>
            </p:cNvCxnSpPr>
            <p:nvPr/>
          </p:nvCxnSpPr>
          <p:spPr>
            <a:xfrm>
              <a:off x="7934677" y="1116270"/>
              <a:ext cx="25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62" name="直接连接符 34361"/>
            <p:cNvCxnSpPr>
              <a:stCxn id="34300" idx="4"/>
              <a:endCxn id="34331" idx="0"/>
            </p:cNvCxnSpPr>
            <p:nvPr/>
          </p:nvCxnSpPr>
          <p:spPr>
            <a:xfrm>
              <a:off x="7934677" y="1116270"/>
              <a:ext cx="27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63" name="直接连接符 34362"/>
            <p:cNvCxnSpPr>
              <a:stCxn id="34301" idx="4"/>
              <a:endCxn id="34317" idx="0"/>
            </p:cNvCxnSpPr>
            <p:nvPr/>
          </p:nvCxnSpPr>
          <p:spPr>
            <a:xfrm>
              <a:off x="811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64" name="直接连接符 34363"/>
            <p:cNvCxnSpPr>
              <a:stCxn id="34301" idx="4"/>
              <a:endCxn id="34318" idx="0"/>
            </p:cNvCxnSpPr>
            <p:nvPr/>
          </p:nvCxnSpPr>
          <p:spPr>
            <a:xfrm>
              <a:off x="811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65" name="直接连接符 34364"/>
            <p:cNvCxnSpPr>
              <a:stCxn id="34301" idx="4"/>
              <a:endCxn id="34319" idx="0"/>
            </p:cNvCxnSpPr>
            <p:nvPr/>
          </p:nvCxnSpPr>
          <p:spPr>
            <a:xfrm>
              <a:off x="811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66" name="直接连接符 34365"/>
            <p:cNvCxnSpPr>
              <a:stCxn id="34301" idx="4"/>
              <a:endCxn id="34320" idx="0"/>
            </p:cNvCxnSpPr>
            <p:nvPr/>
          </p:nvCxnSpPr>
          <p:spPr>
            <a:xfrm>
              <a:off x="811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67" name="直接连接符 34366"/>
            <p:cNvCxnSpPr>
              <a:stCxn id="34301" idx="4"/>
              <a:endCxn id="34321" idx="0"/>
            </p:cNvCxnSpPr>
            <p:nvPr/>
          </p:nvCxnSpPr>
          <p:spPr>
            <a:xfrm>
              <a:off x="811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68" name="直接连接符 34367"/>
            <p:cNvCxnSpPr>
              <a:stCxn id="34301" idx="4"/>
              <a:endCxn id="34322" idx="0"/>
            </p:cNvCxnSpPr>
            <p:nvPr/>
          </p:nvCxnSpPr>
          <p:spPr>
            <a:xfrm>
              <a:off x="811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69" name="直接连接符 34368"/>
            <p:cNvCxnSpPr>
              <a:stCxn id="34301" idx="4"/>
              <a:endCxn id="34323" idx="0"/>
            </p:cNvCxnSpPr>
            <p:nvPr/>
          </p:nvCxnSpPr>
          <p:spPr>
            <a:xfrm>
              <a:off x="811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70" name="直接连接符 34369"/>
            <p:cNvCxnSpPr>
              <a:stCxn id="34301" idx="4"/>
              <a:endCxn id="34324" idx="0"/>
            </p:cNvCxnSpPr>
            <p:nvPr/>
          </p:nvCxnSpPr>
          <p:spPr>
            <a:xfrm>
              <a:off x="811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71" name="直接连接符 34370"/>
            <p:cNvCxnSpPr>
              <a:stCxn id="34301" idx="4"/>
              <a:endCxn id="34325" idx="0"/>
            </p:cNvCxnSpPr>
            <p:nvPr/>
          </p:nvCxnSpPr>
          <p:spPr>
            <a:xfrm>
              <a:off x="811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72" name="直接连接符 34371"/>
            <p:cNvCxnSpPr>
              <a:stCxn id="34301" idx="4"/>
              <a:endCxn id="34326" idx="0"/>
            </p:cNvCxnSpPr>
            <p:nvPr/>
          </p:nvCxnSpPr>
          <p:spPr>
            <a:xfrm>
              <a:off x="811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73" name="直接连接符 34372"/>
            <p:cNvCxnSpPr>
              <a:stCxn id="34301" idx="4"/>
              <a:endCxn id="34327" idx="0"/>
            </p:cNvCxnSpPr>
            <p:nvPr/>
          </p:nvCxnSpPr>
          <p:spPr>
            <a:xfrm>
              <a:off x="8114677" y="1116270"/>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74" name="直接连接符 34373"/>
            <p:cNvCxnSpPr>
              <a:stCxn id="34301" idx="4"/>
              <a:endCxn id="34328" idx="0"/>
            </p:cNvCxnSpPr>
            <p:nvPr/>
          </p:nvCxnSpPr>
          <p:spPr>
            <a:xfrm>
              <a:off x="8114677" y="1116270"/>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75" name="直接连接符 34374"/>
            <p:cNvCxnSpPr>
              <a:stCxn id="34301" idx="4"/>
              <a:endCxn id="34329" idx="0"/>
            </p:cNvCxnSpPr>
            <p:nvPr/>
          </p:nvCxnSpPr>
          <p:spPr>
            <a:xfrm>
              <a:off x="8114677" y="1116270"/>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76" name="直接连接符 34375"/>
            <p:cNvCxnSpPr>
              <a:stCxn id="34301" idx="4"/>
              <a:endCxn id="34330" idx="0"/>
            </p:cNvCxnSpPr>
            <p:nvPr/>
          </p:nvCxnSpPr>
          <p:spPr>
            <a:xfrm>
              <a:off x="8114677" y="1116270"/>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77" name="直接连接符 34376"/>
            <p:cNvCxnSpPr>
              <a:stCxn id="34301" idx="4"/>
              <a:endCxn id="34331" idx="0"/>
            </p:cNvCxnSpPr>
            <p:nvPr/>
          </p:nvCxnSpPr>
          <p:spPr>
            <a:xfrm>
              <a:off x="8114677" y="1116270"/>
              <a:ext cx="25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78" name="直接连接符 34377"/>
            <p:cNvCxnSpPr>
              <a:stCxn id="34302" idx="4"/>
              <a:endCxn id="34317" idx="0"/>
            </p:cNvCxnSpPr>
            <p:nvPr/>
          </p:nvCxnSpPr>
          <p:spPr>
            <a:xfrm flipH="1">
              <a:off x="811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79" name="直接连接符 34378"/>
            <p:cNvCxnSpPr>
              <a:stCxn id="34302" idx="4"/>
              <a:endCxn id="34318" idx="0"/>
            </p:cNvCxnSpPr>
            <p:nvPr/>
          </p:nvCxnSpPr>
          <p:spPr>
            <a:xfrm>
              <a:off x="829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80" name="直接连接符 34379"/>
            <p:cNvCxnSpPr>
              <a:stCxn id="34302" idx="4"/>
              <a:endCxn id="34319" idx="0"/>
            </p:cNvCxnSpPr>
            <p:nvPr/>
          </p:nvCxnSpPr>
          <p:spPr>
            <a:xfrm>
              <a:off x="829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81" name="直接连接符 34380"/>
            <p:cNvCxnSpPr>
              <a:stCxn id="34302" idx="4"/>
              <a:endCxn id="34320" idx="0"/>
            </p:cNvCxnSpPr>
            <p:nvPr/>
          </p:nvCxnSpPr>
          <p:spPr>
            <a:xfrm>
              <a:off x="829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82" name="直接连接符 34381"/>
            <p:cNvCxnSpPr>
              <a:stCxn id="34302" idx="4"/>
              <a:endCxn id="34321" idx="0"/>
            </p:cNvCxnSpPr>
            <p:nvPr/>
          </p:nvCxnSpPr>
          <p:spPr>
            <a:xfrm>
              <a:off x="829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83" name="直接连接符 34382"/>
            <p:cNvCxnSpPr>
              <a:stCxn id="34302" idx="4"/>
              <a:endCxn id="34322" idx="0"/>
            </p:cNvCxnSpPr>
            <p:nvPr/>
          </p:nvCxnSpPr>
          <p:spPr>
            <a:xfrm>
              <a:off x="829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84" name="直接连接符 34383"/>
            <p:cNvCxnSpPr>
              <a:stCxn id="34302" idx="4"/>
              <a:endCxn id="34323" idx="0"/>
            </p:cNvCxnSpPr>
            <p:nvPr/>
          </p:nvCxnSpPr>
          <p:spPr>
            <a:xfrm>
              <a:off x="829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85" name="直接连接符 34384"/>
            <p:cNvCxnSpPr>
              <a:stCxn id="34302" idx="4"/>
              <a:endCxn id="34324" idx="0"/>
            </p:cNvCxnSpPr>
            <p:nvPr/>
          </p:nvCxnSpPr>
          <p:spPr>
            <a:xfrm>
              <a:off x="829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86" name="直接连接符 34385"/>
            <p:cNvCxnSpPr>
              <a:stCxn id="34302" idx="4"/>
              <a:endCxn id="34325" idx="0"/>
            </p:cNvCxnSpPr>
            <p:nvPr/>
          </p:nvCxnSpPr>
          <p:spPr>
            <a:xfrm>
              <a:off x="829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87" name="直接连接符 34386"/>
            <p:cNvCxnSpPr>
              <a:stCxn id="34302" idx="4"/>
              <a:endCxn id="34326" idx="0"/>
            </p:cNvCxnSpPr>
            <p:nvPr/>
          </p:nvCxnSpPr>
          <p:spPr>
            <a:xfrm>
              <a:off x="829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88" name="直接连接符 34387"/>
            <p:cNvCxnSpPr>
              <a:stCxn id="34302" idx="4"/>
              <a:endCxn id="34327" idx="0"/>
            </p:cNvCxnSpPr>
            <p:nvPr/>
          </p:nvCxnSpPr>
          <p:spPr>
            <a:xfrm>
              <a:off x="829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89" name="直接连接符 34388"/>
            <p:cNvCxnSpPr>
              <a:stCxn id="34302" idx="4"/>
              <a:endCxn id="34328" idx="0"/>
            </p:cNvCxnSpPr>
            <p:nvPr/>
          </p:nvCxnSpPr>
          <p:spPr>
            <a:xfrm>
              <a:off x="8294677" y="1116270"/>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90" name="直接连接符 34389"/>
            <p:cNvCxnSpPr>
              <a:stCxn id="34302" idx="4"/>
              <a:endCxn id="34329" idx="0"/>
            </p:cNvCxnSpPr>
            <p:nvPr/>
          </p:nvCxnSpPr>
          <p:spPr>
            <a:xfrm>
              <a:off x="8294677" y="1116270"/>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91" name="直接连接符 34390"/>
            <p:cNvCxnSpPr>
              <a:stCxn id="34302" idx="4"/>
              <a:endCxn id="34330" idx="0"/>
            </p:cNvCxnSpPr>
            <p:nvPr/>
          </p:nvCxnSpPr>
          <p:spPr>
            <a:xfrm>
              <a:off x="8294677" y="1116270"/>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92" name="直接连接符 34391"/>
            <p:cNvCxnSpPr>
              <a:stCxn id="34302" idx="4"/>
              <a:endCxn id="34331" idx="0"/>
            </p:cNvCxnSpPr>
            <p:nvPr/>
          </p:nvCxnSpPr>
          <p:spPr>
            <a:xfrm>
              <a:off x="8294677" y="1116270"/>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93" name="直接连接符 34392"/>
            <p:cNvCxnSpPr>
              <a:stCxn id="34303" idx="4"/>
              <a:endCxn id="34317" idx="0"/>
            </p:cNvCxnSpPr>
            <p:nvPr/>
          </p:nvCxnSpPr>
          <p:spPr>
            <a:xfrm flipH="1">
              <a:off x="811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94" name="直接连接符 34393"/>
            <p:cNvCxnSpPr>
              <a:stCxn id="34303" idx="4"/>
              <a:endCxn id="34318" idx="0"/>
            </p:cNvCxnSpPr>
            <p:nvPr/>
          </p:nvCxnSpPr>
          <p:spPr>
            <a:xfrm flipH="1">
              <a:off x="829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95" name="直接连接符 34394"/>
            <p:cNvCxnSpPr>
              <a:stCxn id="34303" idx="4"/>
              <a:endCxn id="34319" idx="0"/>
            </p:cNvCxnSpPr>
            <p:nvPr/>
          </p:nvCxnSpPr>
          <p:spPr>
            <a:xfrm>
              <a:off x="847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96" name="直接连接符 34395"/>
            <p:cNvCxnSpPr>
              <a:stCxn id="34303" idx="4"/>
              <a:endCxn id="34320" idx="0"/>
            </p:cNvCxnSpPr>
            <p:nvPr/>
          </p:nvCxnSpPr>
          <p:spPr>
            <a:xfrm>
              <a:off x="847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97" name="直接连接符 34396"/>
            <p:cNvCxnSpPr>
              <a:stCxn id="34303" idx="4"/>
              <a:endCxn id="34321" idx="0"/>
            </p:cNvCxnSpPr>
            <p:nvPr/>
          </p:nvCxnSpPr>
          <p:spPr>
            <a:xfrm>
              <a:off x="847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98" name="直接连接符 34397"/>
            <p:cNvCxnSpPr>
              <a:stCxn id="34303" idx="4"/>
              <a:endCxn id="34322" idx="0"/>
            </p:cNvCxnSpPr>
            <p:nvPr/>
          </p:nvCxnSpPr>
          <p:spPr>
            <a:xfrm>
              <a:off x="847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399" name="直接连接符 34398"/>
            <p:cNvCxnSpPr>
              <a:stCxn id="34303" idx="4"/>
              <a:endCxn id="34323" idx="0"/>
            </p:cNvCxnSpPr>
            <p:nvPr/>
          </p:nvCxnSpPr>
          <p:spPr>
            <a:xfrm>
              <a:off x="847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00" name="直接连接符 34399"/>
            <p:cNvCxnSpPr>
              <a:stCxn id="34303" idx="4"/>
              <a:endCxn id="34324" idx="0"/>
            </p:cNvCxnSpPr>
            <p:nvPr/>
          </p:nvCxnSpPr>
          <p:spPr>
            <a:xfrm>
              <a:off x="847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01" name="直接连接符 34400"/>
            <p:cNvCxnSpPr>
              <a:stCxn id="34303" idx="4"/>
              <a:endCxn id="34325" idx="0"/>
            </p:cNvCxnSpPr>
            <p:nvPr/>
          </p:nvCxnSpPr>
          <p:spPr>
            <a:xfrm>
              <a:off x="847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02" name="直接连接符 34401"/>
            <p:cNvCxnSpPr>
              <a:stCxn id="34303" idx="4"/>
              <a:endCxn id="34326" idx="0"/>
            </p:cNvCxnSpPr>
            <p:nvPr/>
          </p:nvCxnSpPr>
          <p:spPr>
            <a:xfrm>
              <a:off x="847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03" name="直接连接符 34402"/>
            <p:cNvCxnSpPr>
              <a:stCxn id="34303" idx="4"/>
              <a:endCxn id="34327" idx="0"/>
            </p:cNvCxnSpPr>
            <p:nvPr/>
          </p:nvCxnSpPr>
          <p:spPr>
            <a:xfrm>
              <a:off x="847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04" name="直接连接符 34403"/>
            <p:cNvCxnSpPr>
              <a:stCxn id="34303" idx="4"/>
              <a:endCxn id="34328" idx="0"/>
            </p:cNvCxnSpPr>
            <p:nvPr/>
          </p:nvCxnSpPr>
          <p:spPr>
            <a:xfrm>
              <a:off x="847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05" name="直接连接符 34404"/>
            <p:cNvCxnSpPr>
              <a:stCxn id="34303" idx="4"/>
              <a:endCxn id="34329" idx="0"/>
            </p:cNvCxnSpPr>
            <p:nvPr/>
          </p:nvCxnSpPr>
          <p:spPr>
            <a:xfrm>
              <a:off x="8474677" y="1116270"/>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06" name="直接连接符 34405"/>
            <p:cNvCxnSpPr>
              <a:stCxn id="34303" idx="4"/>
              <a:endCxn id="34330" idx="0"/>
            </p:cNvCxnSpPr>
            <p:nvPr/>
          </p:nvCxnSpPr>
          <p:spPr>
            <a:xfrm>
              <a:off x="8474677" y="1116270"/>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07" name="直接连接符 34406"/>
            <p:cNvCxnSpPr>
              <a:stCxn id="34303" idx="4"/>
              <a:endCxn id="34331" idx="0"/>
            </p:cNvCxnSpPr>
            <p:nvPr/>
          </p:nvCxnSpPr>
          <p:spPr>
            <a:xfrm>
              <a:off x="8474677" y="1116270"/>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08" name="直接连接符 34407"/>
            <p:cNvCxnSpPr>
              <a:stCxn id="34304" idx="4"/>
              <a:endCxn id="34317" idx="0"/>
            </p:cNvCxnSpPr>
            <p:nvPr/>
          </p:nvCxnSpPr>
          <p:spPr>
            <a:xfrm flipH="1">
              <a:off x="811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09" name="直接连接符 34408"/>
            <p:cNvCxnSpPr>
              <a:stCxn id="34304" idx="4"/>
              <a:endCxn id="34318" idx="0"/>
            </p:cNvCxnSpPr>
            <p:nvPr/>
          </p:nvCxnSpPr>
          <p:spPr>
            <a:xfrm flipH="1">
              <a:off x="829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10" name="直接连接符 34409"/>
            <p:cNvCxnSpPr>
              <a:stCxn id="34304" idx="4"/>
              <a:endCxn id="34319" idx="0"/>
            </p:cNvCxnSpPr>
            <p:nvPr/>
          </p:nvCxnSpPr>
          <p:spPr>
            <a:xfrm flipH="1">
              <a:off x="847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11" name="直接连接符 34410"/>
            <p:cNvCxnSpPr>
              <a:stCxn id="34304" idx="4"/>
              <a:endCxn id="34320" idx="0"/>
            </p:cNvCxnSpPr>
            <p:nvPr/>
          </p:nvCxnSpPr>
          <p:spPr>
            <a:xfrm>
              <a:off x="865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12" name="直接连接符 34411"/>
            <p:cNvCxnSpPr>
              <a:stCxn id="34304" idx="4"/>
              <a:endCxn id="34321" idx="0"/>
            </p:cNvCxnSpPr>
            <p:nvPr/>
          </p:nvCxnSpPr>
          <p:spPr>
            <a:xfrm>
              <a:off x="865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13" name="直接连接符 34412"/>
            <p:cNvCxnSpPr>
              <a:stCxn id="34304" idx="4"/>
              <a:endCxn id="34322" idx="0"/>
            </p:cNvCxnSpPr>
            <p:nvPr/>
          </p:nvCxnSpPr>
          <p:spPr>
            <a:xfrm>
              <a:off x="865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14" name="直接连接符 34413"/>
            <p:cNvCxnSpPr>
              <a:stCxn id="34304" idx="4"/>
              <a:endCxn id="34323" idx="0"/>
            </p:cNvCxnSpPr>
            <p:nvPr/>
          </p:nvCxnSpPr>
          <p:spPr>
            <a:xfrm>
              <a:off x="865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15" name="直接连接符 34414"/>
            <p:cNvCxnSpPr>
              <a:stCxn id="34304" idx="4"/>
              <a:endCxn id="34324" idx="0"/>
            </p:cNvCxnSpPr>
            <p:nvPr/>
          </p:nvCxnSpPr>
          <p:spPr>
            <a:xfrm>
              <a:off x="865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16" name="直接连接符 34415"/>
            <p:cNvCxnSpPr>
              <a:stCxn id="34304" idx="4"/>
              <a:endCxn id="34325" idx="0"/>
            </p:cNvCxnSpPr>
            <p:nvPr/>
          </p:nvCxnSpPr>
          <p:spPr>
            <a:xfrm>
              <a:off x="865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17" name="直接连接符 34416"/>
            <p:cNvCxnSpPr>
              <a:stCxn id="34304" idx="4"/>
              <a:endCxn id="34326" idx="0"/>
            </p:cNvCxnSpPr>
            <p:nvPr/>
          </p:nvCxnSpPr>
          <p:spPr>
            <a:xfrm>
              <a:off x="865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18" name="直接连接符 34417"/>
            <p:cNvCxnSpPr>
              <a:stCxn id="34304" idx="4"/>
              <a:endCxn id="34327" idx="0"/>
            </p:cNvCxnSpPr>
            <p:nvPr/>
          </p:nvCxnSpPr>
          <p:spPr>
            <a:xfrm>
              <a:off x="865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19" name="直接连接符 34418"/>
            <p:cNvCxnSpPr>
              <a:stCxn id="34304" idx="4"/>
              <a:endCxn id="34328" idx="0"/>
            </p:cNvCxnSpPr>
            <p:nvPr/>
          </p:nvCxnSpPr>
          <p:spPr>
            <a:xfrm>
              <a:off x="865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20" name="直接连接符 34419"/>
            <p:cNvCxnSpPr>
              <a:stCxn id="34304" idx="4"/>
              <a:endCxn id="34329" idx="0"/>
            </p:cNvCxnSpPr>
            <p:nvPr/>
          </p:nvCxnSpPr>
          <p:spPr>
            <a:xfrm>
              <a:off x="865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21" name="直接连接符 34420"/>
            <p:cNvCxnSpPr>
              <a:stCxn id="34304" idx="4"/>
              <a:endCxn id="34330" idx="0"/>
            </p:cNvCxnSpPr>
            <p:nvPr/>
          </p:nvCxnSpPr>
          <p:spPr>
            <a:xfrm>
              <a:off x="8654677" y="1116270"/>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22" name="直接连接符 34421"/>
            <p:cNvCxnSpPr>
              <a:stCxn id="34304" idx="4"/>
              <a:endCxn id="34331" idx="0"/>
            </p:cNvCxnSpPr>
            <p:nvPr/>
          </p:nvCxnSpPr>
          <p:spPr>
            <a:xfrm>
              <a:off x="8654677" y="1116270"/>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23" name="直接连接符 34422"/>
            <p:cNvCxnSpPr>
              <a:stCxn id="34305" idx="4"/>
              <a:endCxn id="34317" idx="0"/>
            </p:cNvCxnSpPr>
            <p:nvPr/>
          </p:nvCxnSpPr>
          <p:spPr>
            <a:xfrm flipH="1">
              <a:off x="811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24" name="直接连接符 34423"/>
            <p:cNvCxnSpPr>
              <a:stCxn id="34305" idx="4"/>
              <a:endCxn id="34318" idx="0"/>
            </p:cNvCxnSpPr>
            <p:nvPr/>
          </p:nvCxnSpPr>
          <p:spPr>
            <a:xfrm flipH="1">
              <a:off x="829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25" name="直接连接符 34424"/>
            <p:cNvCxnSpPr>
              <a:stCxn id="34305" idx="4"/>
              <a:endCxn id="34319" idx="0"/>
            </p:cNvCxnSpPr>
            <p:nvPr/>
          </p:nvCxnSpPr>
          <p:spPr>
            <a:xfrm flipH="1">
              <a:off x="847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26" name="直接连接符 34425"/>
            <p:cNvCxnSpPr>
              <a:stCxn id="34305" idx="4"/>
              <a:endCxn id="34320" idx="0"/>
            </p:cNvCxnSpPr>
            <p:nvPr/>
          </p:nvCxnSpPr>
          <p:spPr>
            <a:xfrm flipH="1">
              <a:off x="865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27" name="直接连接符 34426"/>
            <p:cNvCxnSpPr>
              <a:stCxn id="34305" idx="4"/>
              <a:endCxn id="34321" idx="0"/>
            </p:cNvCxnSpPr>
            <p:nvPr/>
          </p:nvCxnSpPr>
          <p:spPr>
            <a:xfrm>
              <a:off x="883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28" name="直接连接符 34427"/>
            <p:cNvCxnSpPr>
              <a:stCxn id="34305" idx="4"/>
              <a:endCxn id="34322" idx="0"/>
            </p:cNvCxnSpPr>
            <p:nvPr/>
          </p:nvCxnSpPr>
          <p:spPr>
            <a:xfrm>
              <a:off x="883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29" name="直接连接符 34428"/>
            <p:cNvCxnSpPr>
              <a:stCxn id="34305" idx="4"/>
              <a:endCxn id="34323" idx="0"/>
            </p:cNvCxnSpPr>
            <p:nvPr/>
          </p:nvCxnSpPr>
          <p:spPr>
            <a:xfrm>
              <a:off x="883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30" name="直接连接符 34429"/>
            <p:cNvCxnSpPr>
              <a:stCxn id="34305" idx="4"/>
              <a:endCxn id="34324" idx="0"/>
            </p:cNvCxnSpPr>
            <p:nvPr/>
          </p:nvCxnSpPr>
          <p:spPr>
            <a:xfrm>
              <a:off x="883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31" name="直接连接符 34430"/>
            <p:cNvCxnSpPr>
              <a:stCxn id="34305" idx="4"/>
              <a:endCxn id="34325" idx="0"/>
            </p:cNvCxnSpPr>
            <p:nvPr/>
          </p:nvCxnSpPr>
          <p:spPr>
            <a:xfrm>
              <a:off x="883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32" name="直接连接符 34431"/>
            <p:cNvCxnSpPr>
              <a:stCxn id="34305" idx="4"/>
              <a:endCxn id="34326" idx="0"/>
            </p:cNvCxnSpPr>
            <p:nvPr/>
          </p:nvCxnSpPr>
          <p:spPr>
            <a:xfrm>
              <a:off x="883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33" name="直接连接符 34432"/>
            <p:cNvCxnSpPr>
              <a:stCxn id="34305" idx="4"/>
              <a:endCxn id="34327" idx="0"/>
            </p:cNvCxnSpPr>
            <p:nvPr/>
          </p:nvCxnSpPr>
          <p:spPr>
            <a:xfrm>
              <a:off x="883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34" name="直接连接符 34433"/>
            <p:cNvCxnSpPr>
              <a:stCxn id="34305" idx="4"/>
              <a:endCxn id="34328" idx="0"/>
            </p:cNvCxnSpPr>
            <p:nvPr/>
          </p:nvCxnSpPr>
          <p:spPr>
            <a:xfrm>
              <a:off x="883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35" name="直接连接符 34434"/>
            <p:cNvCxnSpPr>
              <a:stCxn id="34305" idx="4"/>
              <a:endCxn id="34329" idx="0"/>
            </p:cNvCxnSpPr>
            <p:nvPr/>
          </p:nvCxnSpPr>
          <p:spPr>
            <a:xfrm>
              <a:off x="883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36" name="直接连接符 34435"/>
            <p:cNvCxnSpPr>
              <a:stCxn id="34305" idx="4"/>
              <a:endCxn id="34330" idx="0"/>
            </p:cNvCxnSpPr>
            <p:nvPr/>
          </p:nvCxnSpPr>
          <p:spPr>
            <a:xfrm>
              <a:off x="883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37" name="直接连接符 34436"/>
            <p:cNvCxnSpPr>
              <a:stCxn id="34305" idx="4"/>
              <a:endCxn id="34331" idx="0"/>
            </p:cNvCxnSpPr>
            <p:nvPr/>
          </p:nvCxnSpPr>
          <p:spPr>
            <a:xfrm>
              <a:off x="8834677" y="1116270"/>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38" name="直接连接符 34437"/>
            <p:cNvCxnSpPr>
              <a:stCxn id="34306" idx="4"/>
              <a:endCxn id="34317" idx="0"/>
            </p:cNvCxnSpPr>
            <p:nvPr/>
          </p:nvCxnSpPr>
          <p:spPr>
            <a:xfrm flipH="1">
              <a:off x="811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39" name="直接连接符 34438"/>
            <p:cNvCxnSpPr>
              <a:stCxn id="34306" idx="4"/>
              <a:endCxn id="34318" idx="0"/>
            </p:cNvCxnSpPr>
            <p:nvPr/>
          </p:nvCxnSpPr>
          <p:spPr>
            <a:xfrm flipH="1">
              <a:off x="829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40" name="直接连接符 34439"/>
            <p:cNvCxnSpPr>
              <a:stCxn id="34306" idx="4"/>
              <a:endCxn id="34319" idx="0"/>
            </p:cNvCxnSpPr>
            <p:nvPr/>
          </p:nvCxnSpPr>
          <p:spPr>
            <a:xfrm flipH="1">
              <a:off x="847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41" name="直接连接符 34440"/>
            <p:cNvCxnSpPr>
              <a:stCxn id="34306" idx="4"/>
              <a:endCxn id="34320" idx="0"/>
            </p:cNvCxnSpPr>
            <p:nvPr/>
          </p:nvCxnSpPr>
          <p:spPr>
            <a:xfrm flipH="1">
              <a:off x="865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42" name="直接连接符 34441"/>
            <p:cNvCxnSpPr>
              <a:stCxn id="34306" idx="4"/>
              <a:endCxn id="34321" idx="0"/>
            </p:cNvCxnSpPr>
            <p:nvPr/>
          </p:nvCxnSpPr>
          <p:spPr>
            <a:xfrm flipH="1">
              <a:off x="883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43" name="直接连接符 34442"/>
            <p:cNvCxnSpPr>
              <a:stCxn id="34306" idx="4"/>
              <a:endCxn id="34322" idx="0"/>
            </p:cNvCxnSpPr>
            <p:nvPr/>
          </p:nvCxnSpPr>
          <p:spPr>
            <a:xfrm>
              <a:off x="901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44" name="直接连接符 34443"/>
            <p:cNvCxnSpPr>
              <a:stCxn id="34306" idx="4"/>
              <a:endCxn id="34323" idx="0"/>
            </p:cNvCxnSpPr>
            <p:nvPr/>
          </p:nvCxnSpPr>
          <p:spPr>
            <a:xfrm>
              <a:off x="901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45" name="直接连接符 34444"/>
            <p:cNvCxnSpPr>
              <a:stCxn id="34306" idx="4"/>
              <a:endCxn id="34324" idx="0"/>
            </p:cNvCxnSpPr>
            <p:nvPr/>
          </p:nvCxnSpPr>
          <p:spPr>
            <a:xfrm>
              <a:off x="901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46" name="直接连接符 34445"/>
            <p:cNvCxnSpPr>
              <a:stCxn id="34306" idx="4"/>
              <a:endCxn id="34325" idx="0"/>
            </p:cNvCxnSpPr>
            <p:nvPr/>
          </p:nvCxnSpPr>
          <p:spPr>
            <a:xfrm>
              <a:off x="901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47" name="直接连接符 34446"/>
            <p:cNvCxnSpPr>
              <a:stCxn id="34306" idx="4"/>
              <a:endCxn id="34326" idx="0"/>
            </p:cNvCxnSpPr>
            <p:nvPr/>
          </p:nvCxnSpPr>
          <p:spPr>
            <a:xfrm>
              <a:off x="901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48" name="直接连接符 34447"/>
            <p:cNvCxnSpPr>
              <a:stCxn id="34306" idx="4"/>
              <a:endCxn id="34327" idx="0"/>
            </p:cNvCxnSpPr>
            <p:nvPr/>
          </p:nvCxnSpPr>
          <p:spPr>
            <a:xfrm>
              <a:off x="901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49" name="直接连接符 34448"/>
            <p:cNvCxnSpPr>
              <a:stCxn id="34306" idx="4"/>
              <a:endCxn id="34328" idx="0"/>
            </p:cNvCxnSpPr>
            <p:nvPr/>
          </p:nvCxnSpPr>
          <p:spPr>
            <a:xfrm>
              <a:off x="901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50" name="直接连接符 34449"/>
            <p:cNvCxnSpPr>
              <a:stCxn id="34306" idx="4"/>
              <a:endCxn id="34329" idx="0"/>
            </p:cNvCxnSpPr>
            <p:nvPr/>
          </p:nvCxnSpPr>
          <p:spPr>
            <a:xfrm>
              <a:off x="901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51" name="直接连接符 34450"/>
            <p:cNvCxnSpPr>
              <a:stCxn id="34306" idx="4"/>
              <a:endCxn id="34330" idx="0"/>
            </p:cNvCxnSpPr>
            <p:nvPr/>
          </p:nvCxnSpPr>
          <p:spPr>
            <a:xfrm>
              <a:off x="901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52" name="直接连接符 34451"/>
            <p:cNvCxnSpPr>
              <a:stCxn id="34306" idx="4"/>
              <a:endCxn id="34331" idx="0"/>
            </p:cNvCxnSpPr>
            <p:nvPr/>
          </p:nvCxnSpPr>
          <p:spPr>
            <a:xfrm>
              <a:off x="901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53" name="直接连接符 34452"/>
            <p:cNvCxnSpPr>
              <a:stCxn id="34307" idx="4"/>
              <a:endCxn id="34317" idx="0"/>
            </p:cNvCxnSpPr>
            <p:nvPr/>
          </p:nvCxnSpPr>
          <p:spPr>
            <a:xfrm flipH="1">
              <a:off x="811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54" name="直接连接符 34453"/>
            <p:cNvCxnSpPr>
              <a:stCxn id="34307" idx="4"/>
              <a:endCxn id="34318" idx="0"/>
            </p:cNvCxnSpPr>
            <p:nvPr/>
          </p:nvCxnSpPr>
          <p:spPr>
            <a:xfrm flipH="1">
              <a:off x="829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55" name="直接连接符 34454"/>
            <p:cNvCxnSpPr>
              <a:stCxn id="34307" idx="4"/>
              <a:endCxn id="34319" idx="0"/>
            </p:cNvCxnSpPr>
            <p:nvPr/>
          </p:nvCxnSpPr>
          <p:spPr>
            <a:xfrm flipH="1">
              <a:off x="847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56" name="直接连接符 34455"/>
            <p:cNvCxnSpPr>
              <a:stCxn id="34307" idx="4"/>
              <a:endCxn id="34320" idx="0"/>
            </p:cNvCxnSpPr>
            <p:nvPr/>
          </p:nvCxnSpPr>
          <p:spPr>
            <a:xfrm flipH="1">
              <a:off x="865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57" name="直接连接符 34456"/>
            <p:cNvCxnSpPr>
              <a:stCxn id="34307" idx="4"/>
              <a:endCxn id="34321" idx="0"/>
            </p:cNvCxnSpPr>
            <p:nvPr/>
          </p:nvCxnSpPr>
          <p:spPr>
            <a:xfrm flipH="1">
              <a:off x="883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58" name="直接连接符 34457"/>
            <p:cNvCxnSpPr>
              <a:stCxn id="34307" idx="4"/>
              <a:endCxn id="34322" idx="0"/>
            </p:cNvCxnSpPr>
            <p:nvPr/>
          </p:nvCxnSpPr>
          <p:spPr>
            <a:xfrm flipH="1">
              <a:off x="901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59" name="直接连接符 34458"/>
            <p:cNvCxnSpPr>
              <a:stCxn id="34307" idx="4"/>
              <a:endCxn id="34323" idx="0"/>
            </p:cNvCxnSpPr>
            <p:nvPr/>
          </p:nvCxnSpPr>
          <p:spPr>
            <a:xfrm>
              <a:off x="919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60" name="直接连接符 34459"/>
            <p:cNvCxnSpPr>
              <a:stCxn id="34307" idx="4"/>
              <a:endCxn id="34324" idx="0"/>
            </p:cNvCxnSpPr>
            <p:nvPr/>
          </p:nvCxnSpPr>
          <p:spPr>
            <a:xfrm>
              <a:off x="919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61" name="直接连接符 34460"/>
            <p:cNvCxnSpPr>
              <a:stCxn id="34307" idx="4"/>
              <a:endCxn id="34325" idx="0"/>
            </p:cNvCxnSpPr>
            <p:nvPr/>
          </p:nvCxnSpPr>
          <p:spPr>
            <a:xfrm>
              <a:off x="919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62" name="直接连接符 34461"/>
            <p:cNvCxnSpPr>
              <a:stCxn id="34307" idx="4"/>
              <a:endCxn id="34326" idx="0"/>
            </p:cNvCxnSpPr>
            <p:nvPr/>
          </p:nvCxnSpPr>
          <p:spPr>
            <a:xfrm>
              <a:off x="919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63" name="直接连接符 34462"/>
            <p:cNvCxnSpPr>
              <a:stCxn id="34307" idx="4"/>
              <a:endCxn id="34327" idx="0"/>
            </p:cNvCxnSpPr>
            <p:nvPr/>
          </p:nvCxnSpPr>
          <p:spPr>
            <a:xfrm>
              <a:off x="919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64" name="直接连接符 34463"/>
            <p:cNvCxnSpPr>
              <a:stCxn id="34307" idx="4"/>
              <a:endCxn id="34328" idx="0"/>
            </p:cNvCxnSpPr>
            <p:nvPr/>
          </p:nvCxnSpPr>
          <p:spPr>
            <a:xfrm>
              <a:off x="919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65" name="直接连接符 34464"/>
            <p:cNvCxnSpPr>
              <a:stCxn id="34307" idx="4"/>
              <a:endCxn id="34329" idx="0"/>
            </p:cNvCxnSpPr>
            <p:nvPr/>
          </p:nvCxnSpPr>
          <p:spPr>
            <a:xfrm>
              <a:off x="919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66" name="直接连接符 34465"/>
            <p:cNvCxnSpPr>
              <a:stCxn id="34307" idx="4"/>
              <a:endCxn id="34330" idx="0"/>
            </p:cNvCxnSpPr>
            <p:nvPr/>
          </p:nvCxnSpPr>
          <p:spPr>
            <a:xfrm>
              <a:off x="919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67" name="直接连接符 34466"/>
            <p:cNvCxnSpPr>
              <a:stCxn id="34307" idx="4"/>
              <a:endCxn id="34331" idx="0"/>
            </p:cNvCxnSpPr>
            <p:nvPr/>
          </p:nvCxnSpPr>
          <p:spPr>
            <a:xfrm>
              <a:off x="919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68" name="直接连接符 34467"/>
            <p:cNvCxnSpPr>
              <a:stCxn id="34308" idx="4"/>
              <a:endCxn id="34317" idx="0"/>
            </p:cNvCxnSpPr>
            <p:nvPr/>
          </p:nvCxnSpPr>
          <p:spPr>
            <a:xfrm flipH="1">
              <a:off x="811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69" name="直接连接符 34468"/>
            <p:cNvCxnSpPr>
              <a:stCxn id="34308" idx="4"/>
              <a:endCxn id="34318" idx="0"/>
            </p:cNvCxnSpPr>
            <p:nvPr/>
          </p:nvCxnSpPr>
          <p:spPr>
            <a:xfrm flipH="1">
              <a:off x="829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70" name="直接连接符 34469"/>
            <p:cNvCxnSpPr>
              <a:stCxn id="34308" idx="4"/>
              <a:endCxn id="34319" idx="0"/>
            </p:cNvCxnSpPr>
            <p:nvPr/>
          </p:nvCxnSpPr>
          <p:spPr>
            <a:xfrm flipH="1">
              <a:off x="847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71" name="直接连接符 34470"/>
            <p:cNvCxnSpPr>
              <a:stCxn id="34308" idx="4"/>
              <a:endCxn id="34320" idx="0"/>
            </p:cNvCxnSpPr>
            <p:nvPr/>
          </p:nvCxnSpPr>
          <p:spPr>
            <a:xfrm flipH="1">
              <a:off x="865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72" name="直接连接符 34471"/>
            <p:cNvCxnSpPr>
              <a:stCxn id="34308" idx="4"/>
              <a:endCxn id="34321" idx="0"/>
            </p:cNvCxnSpPr>
            <p:nvPr/>
          </p:nvCxnSpPr>
          <p:spPr>
            <a:xfrm flipH="1">
              <a:off x="883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73" name="直接连接符 34472"/>
            <p:cNvCxnSpPr>
              <a:stCxn id="34308" idx="4"/>
              <a:endCxn id="34322" idx="0"/>
            </p:cNvCxnSpPr>
            <p:nvPr/>
          </p:nvCxnSpPr>
          <p:spPr>
            <a:xfrm flipH="1">
              <a:off x="901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74" name="直接连接符 34473"/>
            <p:cNvCxnSpPr>
              <a:stCxn id="34308" idx="4"/>
              <a:endCxn id="34323" idx="0"/>
            </p:cNvCxnSpPr>
            <p:nvPr/>
          </p:nvCxnSpPr>
          <p:spPr>
            <a:xfrm flipH="1">
              <a:off x="919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75" name="直接连接符 34474"/>
            <p:cNvCxnSpPr>
              <a:stCxn id="34308" idx="4"/>
              <a:endCxn id="34324" idx="0"/>
            </p:cNvCxnSpPr>
            <p:nvPr/>
          </p:nvCxnSpPr>
          <p:spPr>
            <a:xfrm>
              <a:off x="937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76" name="直接连接符 34475"/>
            <p:cNvCxnSpPr>
              <a:stCxn id="34308" idx="4"/>
              <a:endCxn id="34325" idx="0"/>
            </p:cNvCxnSpPr>
            <p:nvPr/>
          </p:nvCxnSpPr>
          <p:spPr>
            <a:xfrm>
              <a:off x="937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77" name="直接连接符 34476"/>
            <p:cNvCxnSpPr>
              <a:stCxn id="34308" idx="4"/>
              <a:endCxn id="34326" idx="0"/>
            </p:cNvCxnSpPr>
            <p:nvPr/>
          </p:nvCxnSpPr>
          <p:spPr>
            <a:xfrm>
              <a:off x="937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78" name="直接连接符 34477"/>
            <p:cNvCxnSpPr>
              <a:stCxn id="34308" idx="4"/>
              <a:endCxn id="34327" idx="0"/>
            </p:cNvCxnSpPr>
            <p:nvPr/>
          </p:nvCxnSpPr>
          <p:spPr>
            <a:xfrm>
              <a:off x="937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79" name="直接连接符 34478"/>
            <p:cNvCxnSpPr>
              <a:stCxn id="34309" idx="4"/>
              <a:endCxn id="34328" idx="0"/>
            </p:cNvCxnSpPr>
            <p:nvPr/>
          </p:nvCxnSpPr>
          <p:spPr>
            <a:xfrm>
              <a:off x="955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80" name="直接连接符 34479"/>
            <p:cNvCxnSpPr>
              <a:stCxn id="34308" idx="4"/>
              <a:endCxn id="34329" idx="0"/>
            </p:cNvCxnSpPr>
            <p:nvPr/>
          </p:nvCxnSpPr>
          <p:spPr>
            <a:xfrm>
              <a:off x="937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81" name="直接连接符 34480"/>
            <p:cNvCxnSpPr>
              <a:stCxn id="34308" idx="4"/>
              <a:endCxn id="34330" idx="0"/>
            </p:cNvCxnSpPr>
            <p:nvPr/>
          </p:nvCxnSpPr>
          <p:spPr>
            <a:xfrm>
              <a:off x="937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82" name="直接连接符 34481"/>
            <p:cNvCxnSpPr>
              <a:stCxn id="34308" idx="4"/>
              <a:endCxn id="34331" idx="0"/>
            </p:cNvCxnSpPr>
            <p:nvPr/>
          </p:nvCxnSpPr>
          <p:spPr>
            <a:xfrm>
              <a:off x="937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83" name="直接连接符 34482"/>
            <p:cNvCxnSpPr>
              <a:stCxn id="34309" idx="4"/>
              <a:endCxn id="34317" idx="0"/>
            </p:cNvCxnSpPr>
            <p:nvPr/>
          </p:nvCxnSpPr>
          <p:spPr>
            <a:xfrm flipH="1">
              <a:off x="811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84" name="直接连接符 34483"/>
            <p:cNvCxnSpPr>
              <a:stCxn id="34309" idx="4"/>
              <a:endCxn id="34318" idx="0"/>
            </p:cNvCxnSpPr>
            <p:nvPr/>
          </p:nvCxnSpPr>
          <p:spPr>
            <a:xfrm flipH="1">
              <a:off x="829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85" name="直接连接符 34484"/>
            <p:cNvCxnSpPr>
              <a:stCxn id="34309" idx="4"/>
              <a:endCxn id="34319" idx="0"/>
            </p:cNvCxnSpPr>
            <p:nvPr/>
          </p:nvCxnSpPr>
          <p:spPr>
            <a:xfrm flipH="1">
              <a:off x="847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86" name="直接连接符 34485"/>
            <p:cNvCxnSpPr>
              <a:stCxn id="34309" idx="4"/>
              <a:endCxn id="34320" idx="0"/>
            </p:cNvCxnSpPr>
            <p:nvPr/>
          </p:nvCxnSpPr>
          <p:spPr>
            <a:xfrm flipH="1">
              <a:off x="865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87" name="直接连接符 34486"/>
            <p:cNvCxnSpPr>
              <a:stCxn id="34309" idx="4"/>
              <a:endCxn id="34321" idx="0"/>
            </p:cNvCxnSpPr>
            <p:nvPr/>
          </p:nvCxnSpPr>
          <p:spPr>
            <a:xfrm flipH="1">
              <a:off x="883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88" name="直接连接符 34487"/>
            <p:cNvCxnSpPr>
              <a:stCxn id="34309" idx="4"/>
              <a:endCxn id="34322" idx="0"/>
            </p:cNvCxnSpPr>
            <p:nvPr/>
          </p:nvCxnSpPr>
          <p:spPr>
            <a:xfrm flipH="1">
              <a:off x="901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89" name="直接连接符 34488"/>
            <p:cNvCxnSpPr>
              <a:stCxn id="34309" idx="4"/>
              <a:endCxn id="34323" idx="0"/>
            </p:cNvCxnSpPr>
            <p:nvPr/>
          </p:nvCxnSpPr>
          <p:spPr>
            <a:xfrm flipH="1">
              <a:off x="919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90" name="直接连接符 34489"/>
            <p:cNvCxnSpPr>
              <a:stCxn id="34309" idx="4"/>
              <a:endCxn id="34324" idx="0"/>
            </p:cNvCxnSpPr>
            <p:nvPr/>
          </p:nvCxnSpPr>
          <p:spPr>
            <a:xfrm flipH="1">
              <a:off x="937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91" name="直接连接符 34490"/>
            <p:cNvCxnSpPr>
              <a:stCxn id="34309" idx="4"/>
              <a:endCxn id="34325" idx="0"/>
            </p:cNvCxnSpPr>
            <p:nvPr/>
          </p:nvCxnSpPr>
          <p:spPr>
            <a:xfrm>
              <a:off x="955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92" name="直接连接符 34491"/>
            <p:cNvCxnSpPr>
              <a:stCxn id="34309" idx="4"/>
              <a:endCxn id="34326" idx="0"/>
            </p:cNvCxnSpPr>
            <p:nvPr/>
          </p:nvCxnSpPr>
          <p:spPr>
            <a:xfrm>
              <a:off x="955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93" name="直接连接符 34492"/>
            <p:cNvCxnSpPr>
              <a:stCxn id="34309" idx="4"/>
              <a:endCxn id="34327" idx="0"/>
            </p:cNvCxnSpPr>
            <p:nvPr/>
          </p:nvCxnSpPr>
          <p:spPr>
            <a:xfrm>
              <a:off x="955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94" name="直接连接符 34493"/>
            <p:cNvCxnSpPr>
              <a:stCxn id="34309" idx="4"/>
              <a:endCxn id="34328" idx="0"/>
            </p:cNvCxnSpPr>
            <p:nvPr/>
          </p:nvCxnSpPr>
          <p:spPr>
            <a:xfrm>
              <a:off x="955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95" name="直接连接符 34494"/>
            <p:cNvCxnSpPr>
              <a:stCxn id="34309" idx="4"/>
              <a:endCxn id="34329" idx="0"/>
            </p:cNvCxnSpPr>
            <p:nvPr/>
          </p:nvCxnSpPr>
          <p:spPr>
            <a:xfrm>
              <a:off x="955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96" name="直接连接符 34495"/>
            <p:cNvCxnSpPr>
              <a:stCxn id="34309" idx="4"/>
              <a:endCxn id="34330" idx="0"/>
            </p:cNvCxnSpPr>
            <p:nvPr/>
          </p:nvCxnSpPr>
          <p:spPr>
            <a:xfrm>
              <a:off x="955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97" name="直接连接符 34496"/>
            <p:cNvCxnSpPr>
              <a:stCxn id="34309" idx="4"/>
              <a:endCxn id="34331" idx="0"/>
            </p:cNvCxnSpPr>
            <p:nvPr/>
          </p:nvCxnSpPr>
          <p:spPr>
            <a:xfrm>
              <a:off x="955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98" name="直接连接符 34497"/>
            <p:cNvCxnSpPr>
              <a:stCxn id="34310" idx="4"/>
              <a:endCxn id="34317" idx="0"/>
            </p:cNvCxnSpPr>
            <p:nvPr/>
          </p:nvCxnSpPr>
          <p:spPr>
            <a:xfrm flipH="1">
              <a:off x="811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499" name="直接连接符 34498"/>
            <p:cNvCxnSpPr>
              <a:stCxn id="34310" idx="4"/>
              <a:endCxn id="34318" idx="0"/>
            </p:cNvCxnSpPr>
            <p:nvPr/>
          </p:nvCxnSpPr>
          <p:spPr>
            <a:xfrm flipH="1">
              <a:off x="829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00" name="直接连接符 34499"/>
            <p:cNvCxnSpPr>
              <a:stCxn id="34310" idx="4"/>
              <a:endCxn id="34319" idx="0"/>
            </p:cNvCxnSpPr>
            <p:nvPr/>
          </p:nvCxnSpPr>
          <p:spPr>
            <a:xfrm flipH="1">
              <a:off x="847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01" name="直接连接符 34500"/>
            <p:cNvCxnSpPr>
              <a:stCxn id="34310" idx="4"/>
              <a:endCxn id="34320" idx="0"/>
            </p:cNvCxnSpPr>
            <p:nvPr/>
          </p:nvCxnSpPr>
          <p:spPr>
            <a:xfrm flipH="1">
              <a:off x="865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02" name="直接连接符 34501"/>
            <p:cNvCxnSpPr>
              <a:stCxn id="34310" idx="4"/>
              <a:endCxn id="34321" idx="0"/>
            </p:cNvCxnSpPr>
            <p:nvPr/>
          </p:nvCxnSpPr>
          <p:spPr>
            <a:xfrm flipH="1">
              <a:off x="883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03" name="直接连接符 34502"/>
            <p:cNvCxnSpPr>
              <a:stCxn id="34310" idx="4"/>
              <a:endCxn id="34322" idx="0"/>
            </p:cNvCxnSpPr>
            <p:nvPr/>
          </p:nvCxnSpPr>
          <p:spPr>
            <a:xfrm flipH="1">
              <a:off x="901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04" name="直接连接符 34503"/>
            <p:cNvCxnSpPr>
              <a:stCxn id="34310" idx="4"/>
              <a:endCxn id="34323" idx="0"/>
            </p:cNvCxnSpPr>
            <p:nvPr/>
          </p:nvCxnSpPr>
          <p:spPr>
            <a:xfrm flipH="1">
              <a:off x="919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05" name="直接连接符 34504"/>
            <p:cNvCxnSpPr>
              <a:stCxn id="34310" idx="4"/>
              <a:endCxn id="34324" idx="0"/>
            </p:cNvCxnSpPr>
            <p:nvPr/>
          </p:nvCxnSpPr>
          <p:spPr>
            <a:xfrm flipH="1">
              <a:off x="937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06" name="直接连接符 34505"/>
            <p:cNvCxnSpPr>
              <a:stCxn id="34310" idx="4"/>
              <a:endCxn id="34325" idx="0"/>
            </p:cNvCxnSpPr>
            <p:nvPr/>
          </p:nvCxnSpPr>
          <p:spPr>
            <a:xfrm flipH="1">
              <a:off x="955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07" name="直接连接符 34506"/>
            <p:cNvCxnSpPr>
              <a:stCxn id="34310" idx="4"/>
              <a:endCxn id="34326" idx="0"/>
            </p:cNvCxnSpPr>
            <p:nvPr/>
          </p:nvCxnSpPr>
          <p:spPr>
            <a:xfrm>
              <a:off x="973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08" name="直接连接符 34507"/>
            <p:cNvCxnSpPr>
              <a:stCxn id="34310" idx="4"/>
              <a:endCxn id="34327" idx="0"/>
            </p:cNvCxnSpPr>
            <p:nvPr/>
          </p:nvCxnSpPr>
          <p:spPr>
            <a:xfrm>
              <a:off x="973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09" name="直接连接符 34508"/>
            <p:cNvCxnSpPr>
              <a:stCxn id="34310" idx="4"/>
              <a:endCxn id="34328" idx="0"/>
            </p:cNvCxnSpPr>
            <p:nvPr/>
          </p:nvCxnSpPr>
          <p:spPr>
            <a:xfrm>
              <a:off x="973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10" name="直接连接符 34509"/>
            <p:cNvCxnSpPr>
              <a:stCxn id="34310" idx="4"/>
              <a:endCxn id="34329" idx="0"/>
            </p:cNvCxnSpPr>
            <p:nvPr/>
          </p:nvCxnSpPr>
          <p:spPr>
            <a:xfrm>
              <a:off x="973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11" name="直接连接符 34510"/>
            <p:cNvCxnSpPr>
              <a:stCxn id="34310" idx="4"/>
              <a:endCxn id="34330" idx="0"/>
            </p:cNvCxnSpPr>
            <p:nvPr/>
          </p:nvCxnSpPr>
          <p:spPr>
            <a:xfrm>
              <a:off x="973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12" name="直接连接符 34511"/>
            <p:cNvCxnSpPr>
              <a:stCxn id="34310" idx="4"/>
              <a:endCxn id="34331" idx="0"/>
            </p:cNvCxnSpPr>
            <p:nvPr/>
          </p:nvCxnSpPr>
          <p:spPr>
            <a:xfrm>
              <a:off x="973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13" name="直接连接符 34512"/>
            <p:cNvCxnSpPr>
              <a:stCxn id="34311" idx="4"/>
              <a:endCxn id="34317" idx="0"/>
            </p:cNvCxnSpPr>
            <p:nvPr/>
          </p:nvCxnSpPr>
          <p:spPr>
            <a:xfrm flipH="1">
              <a:off x="8114677" y="1116270"/>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14" name="直接连接符 34513"/>
            <p:cNvCxnSpPr>
              <a:stCxn id="34311" idx="4"/>
              <a:endCxn id="34318" idx="0"/>
            </p:cNvCxnSpPr>
            <p:nvPr/>
          </p:nvCxnSpPr>
          <p:spPr>
            <a:xfrm flipH="1">
              <a:off x="829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15" name="直接连接符 34514"/>
            <p:cNvCxnSpPr>
              <a:stCxn id="34311" idx="4"/>
              <a:endCxn id="34319" idx="0"/>
            </p:cNvCxnSpPr>
            <p:nvPr/>
          </p:nvCxnSpPr>
          <p:spPr>
            <a:xfrm flipH="1">
              <a:off x="847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16" name="直接连接符 34515"/>
            <p:cNvCxnSpPr>
              <a:stCxn id="34311" idx="4"/>
              <a:endCxn id="34320" idx="0"/>
            </p:cNvCxnSpPr>
            <p:nvPr/>
          </p:nvCxnSpPr>
          <p:spPr>
            <a:xfrm flipH="1">
              <a:off x="865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17" name="直接连接符 34516"/>
            <p:cNvCxnSpPr>
              <a:stCxn id="34311" idx="4"/>
              <a:endCxn id="34321" idx="0"/>
            </p:cNvCxnSpPr>
            <p:nvPr/>
          </p:nvCxnSpPr>
          <p:spPr>
            <a:xfrm flipH="1">
              <a:off x="883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18" name="直接连接符 34517"/>
            <p:cNvCxnSpPr>
              <a:stCxn id="34311" idx="4"/>
              <a:endCxn id="34322" idx="0"/>
            </p:cNvCxnSpPr>
            <p:nvPr/>
          </p:nvCxnSpPr>
          <p:spPr>
            <a:xfrm flipH="1">
              <a:off x="901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19" name="直接连接符 34518"/>
            <p:cNvCxnSpPr>
              <a:stCxn id="34323" idx="0"/>
              <a:endCxn id="34311" idx="4"/>
            </p:cNvCxnSpPr>
            <p:nvPr/>
          </p:nvCxnSpPr>
          <p:spPr>
            <a:xfrm flipV="1">
              <a:off x="919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20" name="直接连接符 34519"/>
            <p:cNvCxnSpPr>
              <a:stCxn id="34311" idx="4"/>
              <a:endCxn id="34324" idx="0"/>
            </p:cNvCxnSpPr>
            <p:nvPr/>
          </p:nvCxnSpPr>
          <p:spPr>
            <a:xfrm flipH="1">
              <a:off x="937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21" name="直接连接符 34520"/>
            <p:cNvCxnSpPr>
              <a:stCxn id="34325" idx="0"/>
              <a:endCxn id="34311" idx="4"/>
            </p:cNvCxnSpPr>
            <p:nvPr/>
          </p:nvCxnSpPr>
          <p:spPr>
            <a:xfrm flipV="1">
              <a:off x="955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22" name="直接连接符 34521"/>
            <p:cNvCxnSpPr>
              <a:stCxn id="34311" idx="4"/>
              <a:endCxn id="34326" idx="0"/>
            </p:cNvCxnSpPr>
            <p:nvPr/>
          </p:nvCxnSpPr>
          <p:spPr>
            <a:xfrm flipH="1">
              <a:off x="973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23" name="直接连接符 34522"/>
            <p:cNvCxnSpPr>
              <a:stCxn id="34327" idx="0"/>
              <a:endCxn id="34311" idx="4"/>
            </p:cNvCxnSpPr>
            <p:nvPr/>
          </p:nvCxnSpPr>
          <p:spPr>
            <a:xfrm flipV="1">
              <a:off x="991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24" name="直接连接符 34523"/>
            <p:cNvCxnSpPr>
              <a:stCxn id="34311" idx="4"/>
              <a:endCxn id="34328" idx="0"/>
            </p:cNvCxnSpPr>
            <p:nvPr/>
          </p:nvCxnSpPr>
          <p:spPr>
            <a:xfrm>
              <a:off x="991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25" name="直接连接符 34524"/>
            <p:cNvCxnSpPr>
              <a:stCxn id="34329" idx="0"/>
              <a:endCxn id="34311" idx="4"/>
            </p:cNvCxnSpPr>
            <p:nvPr/>
          </p:nvCxnSpPr>
          <p:spPr>
            <a:xfrm flipH="1" flipV="1">
              <a:off x="991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26" name="直接连接符 34525"/>
            <p:cNvCxnSpPr>
              <a:stCxn id="34311" idx="4"/>
              <a:endCxn id="34330" idx="0"/>
            </p:cNvCxnSpPr>
            <p:nvPr/>
          </p:nvCxnSpPr>
          <p:spPr>
            <a:xfrm>
              <a:off x="991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27" name="直接连接符 34526"/>
            <p:cNvCxnSpPr>
              <a:stCxn id="34331" idx="0"/>
              <a:endCxn id="34311" idx="4"/>
            </p:cNvCxnSpPr>
            <p:nvPr/>
          </p:nvCxnSpPr>
          <p:spPr>
            <a:xfrm flipH="1" flipV="1">
              <a:off x="991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28" name="直接连接符 34527"/>
            <p:cNvCxnSpPr>
              <a:stCxn id="34312" idx="4"/>
              <a:endCxn id="34317" idx="0"/>
            </p:cNvCxnSpPr>
            <p:nvPr/>
          </p:nvCxnSpPr>
          <p:spPr>
            <a:xfrm flipH="1">
              <a:off x="8114677" y="1116270"/>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29" name="直接连接符 34528"/>
            <p:cNvCxnSpPr>
              <a:stCxn id="34318" idx="0"/>
              <a:endCxn id="34312" idx="4"/>
            </p:cNvCxnSpPr>
            <p:nvPr/>
          </p:nvCxnSpPr>
          <p:spPr>
            <a:xfrm flipV="1">
              <a:off x="8294677" y="1116270"/>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30" name="直接连接符 34529"/>
            <p:cNvCxnSpPr>
              <a:stCxn id="34312" idx="4"/>
              <a:endCxn id="34319" idx="0"/>
            </p:cNvCxnSpPr>
            <p:nvPr/>
          </p:nvCxnSpPr>
          <p:spPr>
            <a:xfrm flipH="1">
              <a:off x="847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31" name="直接连接符 34530"/>
            <p:cNvCxnSpPr>
              <a:stCxn id="34320" idx="0"/>
              <a:endCxn id="34312" idx="4"/>
            </p:cNvCxnSpPr>
            <p:nvPr/>
          </p:nvCxnSpPr>
          <p:spPr>
            <a:xfrm flipV="1">
              <a:off x="865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32" name="直接连接符 34531"/>
            <p:cNvCxnSpPr>
              <a:stCxn id="34312" idx="4"/>
              <a:endCxn id="34321" idx="0"/>
            </p:cNvCxnSpPr>
            <p:nvPr/>
          </p:nvCxnSpPr>
          <p:spPr>
            <a:xfrm flipH="1">
              <a:off x="883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33" name="直接连接符 34532"/>
            <p:cNvCxnSpPr>
              <a:stCxn id="34322" idx="0"/>
              <a:endCxn id="34312" idx="4"/>
            </p:cNvCxnSpPr>
            <p:nvPr/>
          </p:nvCxnSpPr>
          <p:spPr>
            <a:xfrm flipV="1">
              <a:off x="901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34" name="直接连接符 34533"/>
            <p:cNvCxnSpPr>
              <a:stCxn id="34312" idx="4"/>
              <a:endCxn id="34323" idx="0"/>
            </p:cNvCxnSpPr>
            <p:nvPr/>
          </p:nvCxnSpPr>
          <p:spPr>
            <a:xfrm flipH="1">
              <a:off x="919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35" name="直接连接符 34534"/>
            <p:cNvCxnSpPr>
              <a:stCxn id="34324" idx="0"/>
              <a:endCxn id="34312" idx="4"/>
            </p:cNvCxnSpPr>
            <p:nvPr/>
          </p:nvCxnSpPr>
          <p:spPr>
            <a:xfrm flipV="1">
              <a:off x="937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36" name="直接连接符 34535"/>
            <p:cNvCxnSpPr>
              <a:stCxn id="34312" idx="4"/>
              <a:endCxn id="34325" idx="0"/>
            </p:cNvCxnSpPr>
            <p:nvPr/>
          </p:nvCxnSpPr>
          <p:spPr>
            <a:xfrm flipH="1">
              <a:off x="955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37" name="直接连接符 34536"/>
            <p:cNvCxnSpPr>
              <a:stCxn id="34326" idx="0"/>
              <a:endCxn id="34312" idx="4"/>
            </p:cNvCxnSpPr>
            <p:nvPr/>
          </p:nvCxnSpPr>
          <p:spPr>
            <a:xfrm flipV="1">
              <a:off x="973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38" name="直接连接符 34537"/>
            <p:cNvCxnSpPr>
              <a:stCxn id="34312" idx="4"/>
              <a:endCxn id="34327" idx="0"/>
            </p:cNvCxnSpPr>
            <p:nvPr/>
          </p:nvCxnSpPr>
          <p:spPr>
            <a:xfrm flipH="1">
              <a:off x="991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39" name="直接连接符 34538"/>
            <p:cNvCxnSpPr>
              <a:stCxn id="34328" idx="0"/>
              <a:endCxn id="34312" idx="4"/>
            </p:cNvCxnSpPr>
            <p:nvPr/>
          </p:nvCxnSpPr>
          <p:spPr>
            <a:xfrm flipV="1">
              <a:off x="1009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40" name="直接连接符 34539"/>
            <p:cNvCxnSpPr>
              <a:stCxn id="34312" idx="4"/>
              <a:endCxn id="34329" idx="0"/>
            </p:cNvCxnSpPr>
            <p:nvPr/>
          </p:nvCxnSpPr>
          <p:spPr>
            <a:xfrm>
              <a:off x="1009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41" name="直接连接符 34540"/>
            <p:cNvCxnSpPr>
              <a:stCxn id="34330" idx="0"/>
              <a:endCxn id="34312" idx="4"/>
            </p:cNvCxnSpPr>
            <p:nvPr/>
          </p:nvCxnSpPr>
          <p:spPr>
            <a:xfrm flipH="1" flipV="1">
              <a:off x="1009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42" name="直接连接符 34541"/>
            <p:cNvCxnSpPr>
              <a:stCxn id="34312" idx="4"/>
              <a:endCxn id="34331" idx="0"/>
            </p:cNvCxnSpPr>
            <p:nvPr/>
          </p:nvCxnSpPr>
          <p:spPr>
            <a:xfrm>
              <a:off x="1009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43" name="直接连接符 34542"/>
            <p:cNvCxnSpPr>
              <a:stCxn id="34313" idx="4"/>
              <a:endCxn id="34317" idx="0"/>
            </p:cNvCxnSpPr>
            <p:nvPr/>
          </p:nvCxnSpPr>
          <p:spPr>
            <a:xfrm flipH="1">
              <a:off x="8114677" y="1116270"/>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44" name="直接连接符 34543"/>
            <p:cNvCxnSpPr>
              <a:stCxn id="34318" idx="0"/>
              <a:endCxn id="34313" idx="4"/>
            </p:cNvCxnSpPr>
            <p:nvPr/>
          </p:nvCxnSpPr>
          <p:spPr>
            <a:xfrm flipV="1">
              <a:off x="8294677" y="1116270"/>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45" name="直接连接符 34544"/>
            <p:cNvCxnSpPr>
              <a:stCxn id="34313" idx="4"/>
              <a:endCxn id="34319" idx="0"/>
            </p:cNvCxnSpPr>
            <p:nvPr/>
          </p:nvCxnSpPr>
          <p:spPr>
            <a:xfrm flipH="1">
              <a:off x="8474677" y="1116270"/>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46" name="直接连接符 34545"/>
            <p:cNvCxnSpPr>
              <a:stCxn id="34320" idx="0"/>
              <a:endCxn id="34313" idx="4"/>
            </p:cNvCxnSpPr>
            <p:nvPr/>
          </p:nvCxnSpPr>
          <p:spPr>
            <a:xfrm flipV="1">
              <a:off x="865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47" name="直接连接符 34546"/>
            <p:cNvCxnSpPr>
              <a:stCxn id="34313" idx="4"/>
              <a:endCxn id="34321" idx="0"/>
            </p:cNvCxnSpPr>
            <p:nvPr/>
          </p:nvCxnSpPr>
          <p:spPr>
            <a:xfrm flipH="1">
              <a:off x="883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48" name="直接连接符 34547"/>
            <p:cNvCxnSpPr>
              <a:stCxn id="34322" idx="0"/>
              <a:endCxn id="34313" idx="4"/>
            </p:cNvCxnSpPr>
            <p:nvPr/>
          </p:nvCxnSpPr>
          <p:spPr>
            <a:xfrm flipV="1">
              <a:off x="901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49" name="直接连接符 34548"/>
            <p:cNvCxnSpPr>
              <a:stCxn id="34313" idx="4"/>
              <a:endCxn id="34323" idx="0"/>
            </p:cNvCxnSpPr>
            <p:nvPr/>
          </p:nvCxnSpPr>
          <p:spPr>
            <a:xfrm flipH="1">
              <a:off x="919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50" name="直接连接符 34549"/>
            <p:cNvCxnSpPr>
              <a:stCxn id="34324" idx="0"/>
              <a:endCxn id="34313" idx="4"/>
            </p:cNvCxnSpPr>
            <p:nvPr/>
          </p:nvCxnSpPr>
          <p:spPr>
            <a:xfrm flipV="1">
              <a:off x="937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51" name="直接连接符 34550"/>
            <p:cNvCxnSpPr>
              <a:stCxn id="34313" idx="4"/>
              <a:endCxn id="34325" idx="0"/>
            </p:cNvCxnSpPr>
            <p:nvPr/>
          </p:nvCxnSpPr>
          <p:spPr>
            <a:xfrm flipH="1">
              <a:off x="955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52" name="直接连接符 34551"/>
            <p:cNvCxnSpPr>
              <a:stCxn id="34326" idx="0"/>
              <a:endCxn id="34313" idx="4"/>
            </p:cNvCxnSpPr>
            <p:nvPr/>
          </p:nvCxnSpPr>
          <p:spPr>
            <a:xfrm flipV="1">
              <a:off x="973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53" name="直接连接符 34552"/>
            <p:cNvCxnSpPr>
              <a:stCxn id="34313" idx="4"/>
              <a:endCxn id="34327" idx="0"/>
            </p:cNvCxnSpPr>
            <p:nvPr/>
          </p:nvCxnSpPr>
          <p:spPr>
            <a:xfrm flipH="1">
              <a:off x="991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54" name="直接连接符 34553"/>
            <p:cNvCxnSpPr>
              <a:stCxn id="34328" idx="0"/>
              <a:endCxn id="34313" idx="4"/>
            </p:cNvCxnSpPr>
            <p:nvPr/>
          </p:nvCxnSpPr>
          <p:spPr>
            <a:xfrm flipV="1">
              <a:off x="1009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55" name="直接连接符 34554"/>
            <p:cNvCxnSpPr>
              <a:stCxn id="34313" idx="4"/>
              <a:endCxn id="34329" idx="0"/>
            </p:cNvCxnSpPr>
            <p:nvPr/>
          </p:nvCxnSpPr>
          <p:spPr>
            <a:xfrm>
              <a:off x="1027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56" name="直接连接符 34555"/>
            <p:cNvCxnSpPr>
              <a:stCxn id="34313" idx="4"/>
              <a:endCxn id="34330" idx="0"/>
            </p:cNvCxnSpPr>
            <p:nvPr/>
          </p:nvCxnSpPr>
          <p:spPr>
            <a:xfrm>
              <a:off x="1027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57" name="直接连接符 34556"/>
            <p:cNvCxnSpPr>
              <a:stCxn id="34331" idx="0"/>
              <a:endCxn id="34313" idx="4"/>
            </p:cNvCxnSpPr>
            <p:nvPr/>
          </p:nvCxnSpPr>
          <p:spPr>
            <a:xfrm flipH="1" flipV="1">
              <a:off x="1027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58" name="直接连接符 34557"/>
            <p:cNvCxnSpPr>
              <a:stCxn id="34314" idx="4"/>
              <a:endCxn id="34331" idx="0"/>
            </p:cNvCxnSpPr>
            <p:nvPr/>
          </p:nvCxnSpPr>
          <p:spPr>
            <a:xfrm>
              <a:off x="1045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59" name="直接连接符 34558"/>
            <p:cNvCxnSpPr>
              <a:stCxn id="34330" idx="0"/>
              <a:endCxn id="34314" idx="4"/>
            </p:cNvCxnSpPr>
            <p:nvPr/>
          </p:nvCxnSpPr>
          <p:spPr>
            <a:xfrm flipV="1">
              <a:off x="1045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60" name="直接连接符 34559"/>
            <p:cNvCxnSpPr>
              <a:stCxn id="34314" idx="4"/>
              <a:endCxn id="34317" idx="0"/>
            </p:cNvCxnSpPr>
            <p:nvPr/>
          </p:nvCxnSpPr>
          <p:spPr>
            <a:xfrm flipH="1">
              <a:off x="8114677" y="1116270"/>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61" name="直接连接符 34560"/>
            <p:cNvCxnSpPr>
              <a:stCxn id="34318" idx="0"/>
              <a:endCxn id="34314" idx="4"/>
            </p:cNvCxnSpPr>
            <p:nvPr/>
          </p:nvCxnSpPr>
          <p:spPr>
            <a:xfrm flipV="1">
              <a:off x="8294677" y="1116270"/>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62" name="直接连接符 34561"/>
            <p:cNvCxnSpPr>
              <a:stCxn id="34314" idx="4"/>
              <a:endCxn id="34319" idx="0"/>
            </p:cNvCxnSpPr>
            <p:nvPr/>
          </p:nvCxnSpPr>
          <p:spPr>
            <a:xfrm flipH="1">
              <a:off x="8474677" y="1116270"/>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63" name="直接连接符 34562"/>
            <p:cNvCxnSpPr>
              <a:stCxn id="34320" idx="0"/>
              <a:endCxn id="34312" idx="4"/>
            </p:cNvCxnSpPr>
            <p:nvPr/>
          </p:nvCxnSpPr>
          <p:spPr>
            <a:xfrm flipV="1">
              <a:off x="865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64" name="直接连接符 34563"/>
            <p:cNvCxnSpPr>
              <a:stCxn id="34314" idx="4"/>
              <a:endCxn id="34321" idx="0"/>
            </p:cNvCxnSpPr>
            <p:nvPr/>
          </p:nvCxnSpPr>
          <p:spPr>
            <a:xfrm flipH="1">
              <a:off x="883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65" name="直接连接符 34564"/>
            <p:cNvCxnSpPr>
              <a:stCxn id="34322" idx="0"/>
              <a:endCxn id="34314" idx="4"/>
            </p:cNvCxnSpPr>
            <p:nvPr/>
          </p:nvCxnSpPr>
          <p:spPr>
            <a:xfrm flipV="1">
              <a:off x="901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66" name="直接连接符 34565"/>
            <p:cNvCxnSpPr>
              <a:stCxn id="34312" idx="4"/>
              <a:endCxn id="34323" idx="0"/>
            </p:cNvCxnSpPr>
            <p:nvPr/>
          </p:nvCxnSpPr>
          <p:spPr>
            <a:xfrm flipH="1">
              <a:off x="919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67" name="直接连接符 34566"/>
            <p:cNvCxnSpPr>
              <a:stCxn id="34324" idx="0"/>
              <a:endCxn id="34314" idx="4"/>
            </p:cNvCxnSpPr>
            <p:nvPr/>
          </p:nvCxnSpPr>
          <p:spPr>
            <a:xfrm flipV="1">
              <a:off x="937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68" name="直接连接符 34567"/>
            <p:cNvCxnSpPr>
              <a:stCxn id="34314" idx="4"/>
              <a:endCxn id="34325" idx="0"/>
            </p:cNvCxnSpPr>
            <p:nvPr/>
          </p:nvCxnSpPr>
          <p:spPr>
            <a:xfrm flipH="1">
              <a:off x="955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69" name="直接连接符 34568"/>
            <p:cNvCxnSpPr>
              <a:stCxn id="34326" idx="0"/>
              <a:endCxn id="34314" idx="4"/>
            </p:cNvCxnSpPr>
            <p:nvPr/>
          </p:nvCxnSpPr>
          <p:spPr>
            <a:xfrm flipV="1">
              <a:off x="973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70" name="直接连接符 34569"/>
            <p:cNvCxnSpPr>
              <a:stCxn id="34314" idx="4"/>
              <a:endCxn id="34327" idx="0"/>
            </p:cNvCxnSpPr>
            <p:nvPr/>
          </p:nvCxnSpPr>
          <p:spPr>
            <a:xfrm flipH="1">
              <a:off x="991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71" name="直接连接符 34570"/>
            <p:cNvCxnSpPr>
              <a:stCxn id="34328" idx="0"/>
              <a:endCxn id="34314" idx="4"/>
            </p:cNvCxnSpPr>
            <p:nvPr/>
          </p:nvCxnSpPr>
          <p:spPr>
            <a:xfrm flipV="1">
              <a:off x="1009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72" name="直接连接符 34571"/>
            <p:cNvCxnSpPr>
              <a:stCxn id="34314" idx="4"/>
              <a:endCxn id="34329" idx="0"/>
            </p:cNvCxnSpPr>
            <p:nvPr/>
          </p:nvCxnSpPr>
          <p:spPr>
            <a:xfrm flipH="1">
              <a:off x="1027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73" name="直接连接符 34572"/>
            <p:cNvCxnSpPr>
              <a:stCxn id="34315" idx="4"/>
              <a:endCxn id="34331" idx="0"/>
            </p:cNvCxnSpPr>
            <p:nvPr/>
          </p:nvCxnSpPr>
          <p:spPr>
            <a:xfrm>
              <a:off x="10634677" y="1116270"/>
              <a:ext cx="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74" name="直接连接符 34573"/>
            <p:cNvCxnSpPr>
              <a:stCxn id="34315" idx="4"/>
              <a:endCxn id="34330" idx="0"/>
            </p:cNvCxnSpPr>
            <p:nvPr/>
          </p:nvCxnSpPr>
          <p:spPr>
            <a:xfrm flipH="1">
              <a:off x="10454677" y="1116270"/>
              <a:ext cx="1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75" name="直接连接符 34574"/>
            <p:cNvCxnSpPr>
              <a:stCxn id="34329" idx="0"/>
              <a:endCxn id="34315" idx="4"/>
            </p:cNvCxnSpPr>
            <p:nvPr/>
          </p:nvCxnSpPr>
          <p:spPr>
            <a:xfrm flipV="1">
              <a:off x="10274677" y="1116270"/>
              <a:ext cx="3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76" name="直接连接符 34575"/>
            <p:cNvCxnSpPr>
              <a:stCxn id="34315" idx="4"/>
              <a:endCxn id="34328" idx="0"/>
            </p:cNvCxnSpPr>
            <p:nvPr/>
          </p:nvCxnSpPr>
          <p:spPr>
            <a:xfrm flipH="1">
              <a:off x="10094677" y="1116270"/>
              <a:ext cx="5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77" name="直接连接符 34576"/>
            <p:cNvCxnSpPr>
              <a:stCxn id="34327" idx="0"/>
              <a:endCxn id="34315" idx="4"/>
            </p:cNvCxnSpPr>
            <p:nvPr/>
          </p:nvCxnSpPr>
          <p:spPr>
            <a:xfrm flipV="1">
              <a:off x="9914677" y="1116270"/>
              <a:ext cx="7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78" name="直接连接符 34577"/>
            <p:cNvCxnSpPr>
              <a:stCxn id="34315" idx="4"/>
              <a:endCxn id="34326" idx="0"/>
            </p:cNvCxnSpPr>
            <p:nvPr/>
          </p:nvCxnSpPr>
          <p:spPr>
            <a:xfrm flipH="1">
              <a:off x="9734677" y="1116270"/>
              <a:ext cx="9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79" name="直接连接符 34578"/>
            <p:cNvCxnSpPr>
              <a:stCxn id="34325" idx="0"/>
              <a:endCxn id="34315" idx="4"/>
            </p:cNvCxnSpPr>
            <p:nvPr/>
          </p:nvCxnSpPr>
          <p:spPr>
            <a:xfrm flipV="1">
              <a:off x="9554677" y="1116270"/>
              <a:ext cx="10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80" name="直接连接符 34579"/>
            <p:cNvCxnSpPr>
              <a:stCxn id="34315" idx="4"/>
              <a:endCxn id="34324" idx="0"/>
            </p:cNvCxnSpPr>
            <p:nvPr/>
          </p:nvCxnSpPr>
          <p:spPr>
            <a:xfrm flipH="1">
              <a:off x="9374677" y="1116270"/>
              <a:ext cx="12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81" name="直接连接符 34580"/>
            <p:cNvCxnSpPr>
              <a:stCxn id="34323" idx="0"/>
              <a:endCxn id="34315" idx="4"/>
            </p:cNvCxnSpPr>
            <p:nvPr/>
          </p:nvCxnSpPr>
          <p:spPr>
            <a:xfrm flipV="1">
              <a:off x="9194677" y="1116270"/>
              <a:ext cx="14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82" name="直接连接符 34581"/>
            <p:cNvCxnSpPr>
              <a:stCxn id="34315" idx="4"/>
              <a:endCxn id="34322" idx="0"/>
            </p:cNvCxnSpPr>
            <p:nvPr/>
          </p:nvCxnSpPr>
          <p:spPr>
            <a:xfrm flipH="1">
              <a:off x="9014677" y="1116270"/>
              <a:ext cx="16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83" name="直接连接符 34582"/>
            <p:cNvCxnSpPr>
              <a:stCxn id="34321" idx="0"/>
              <a:endCxn id="34315" idx="4"/>
            </p:cNvCxnSpPr>
            <p:nvPr/>
          </p:nvCxnSpPr>
          <p:spPr>
            <a:xfrm flipV="1">
              <a:off x="8834677" y="1116270"/>
              <a:ext cx="180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84" name="直接连接符 34583"/>
            <p:cNvCxnSpPr>
              <a:stCxn id="34315" idx="4"/>
              <a:endCxn id="34320" idx="0"/>
            </p:cNvCxnSpPr>
            <p:nvPr/>
          </p:nvCxnSpPr>
          <p:spPr>
            <a:xfrm flipH="1">
              <a:off x="8654677" y="1116270"/>
              <a:ext cx="198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85" name="直接连接符 34584"/>
            <p:cNvCxnSpPr>
              <a:stCxn id="34319" idx="0"/>
              <a:endCxn id="34315" idx="4"/>
            </p:cNvCxnSpPr>
            <p:nvPr/>
          </p:nvCxnSpPr>
          <p:spPr>
            <a:xfrm flipV="1">
              <a:off x="8474677" y="1116270"/>
              <a:ext cx="216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86" name="直接连接符 34585"/>
            <p:cNvCxnSpPr>
              <a:stCxn id="34315" idx="4"/>
              <a:endCxn id="34318" idx="0"/>
            </p:cNvCxnSpPr>
            <p:nvPr/>
          </p:nvCxnSpPr>
          <p:spPr>
            <a:xfrm flipH="1">
              <a:off x="8294677" y="1116270"/>
              <a:ext cx="234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34587" name="直接连接符 34586"/>
            <p:cNvCxnSpPr>
              <a:stCxn id="34317" idx="0"/>
              <a:endCxn id="34315" idx="4"/>
            </p:cNvCxnSpPr>
            <p:nvPr/>
          </p:nvCxnSpPr>
          <p:spPr>
            <a:xfrm flipV="1">
              <a:off x="8114677" y="1116270"/>
              <a:ext cx="2520000" cy="1277158"/>
            </a:xfrm>
            <a:prstGeom prst="line">
              <a:avLst/>
            </a:prstGeom>
            <a:ln w="9525">
              <a:solidFill>
                <a:srgbClr val="FF9999"/>
              </a:solidFill>
            </a:ln>
          </p:spPr>
          <p:style>
            <a:lnRef idx="1">
              <a:schemeClr val="accent1"/>
            </a:lnRef>
            <a:fillRef idx="0">
              <a:schemeClr val="accent1"/>
            </a:fillRef>
            <a:effectRef idx="0">
              <a:schemeClr val="accent1"/>
            </a:effectRef>
            <a:fontRef idx="minor">
              <a:schemeClr val="tx1"/>
            </a:fontRef>
          </p:style>
        </p:cxnSp>
      </p:grpSp>
      <p:grpSp>
        <p:nvGrpSpPr>
          <p:cNvPr id="33716" name="组合 33715"/>
          <p:cNvGrpSpPr/>
          <p:nvPr/>
        </p:nvGrpSpPr>
        <p:grpSpPr>
          <a:xfrm>
            <a:off x="3937755" y="1545594"/>
            <a:ext cx="2297431" cy="1421932"/>
            <a:chOff x="2662357" y="3612097"/>
            <a:chExt cx="3063241" cy="1895909"/>
          </a:xfrm>
          <a:scene3d>
            <a:camera prst="isometricOffAxis2Left"/>
            <a:lightRig rig="threePt" dir="t"/>
          </a:scene3d>
        </p:grpSpPr>
        <p:sp>
          <p:nvSpPr>
            <p:cNvPr id="31104" name="矩形 31103"/>
            <p:cNvSpPr/>
            <p:nvPr/>
          </p:nvSpPr>
          <p:spPr>
            <a:xfrm>
              <a:off x="2662357" y="3612097"/>
              <a:ext cx="3063241" cy="18959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05" name="椭圆 31104"/>
            <p:cNvSpPr/>
            <p:nvPr/>
          </p:nvSpPr>
          <p:spPr>
            <a:xfrm>
              <a:off x="275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06" name="椭圆 31105"/>
            <p:cNvSpPr/>
            <p:nvPr/>
          </p:nvSpPr>
          <p:spPr>
            <a:xfrm>
              <a:off x="293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07" name="椭圆 31106"/>
            <p:cNvSpPr/>
            <p:nvPr/>
          </p:nvSpPr>
          <p:spPr>
            <a:xfrm>
              <a:off x="311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08" name="椭圆 31107"/>
            <p:cNvSpPr/>
            <p:nvPr/>
          </p:nvSpPr>
          <p:spPr>
            <a:xfrm>
              <a:off x="329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09" name="椭圆 31108"/>
            <p:cNvSpPr/>
            <p:nvPr/>
          </p:nvSpPr>
          <p:spPr>
            <a:xfrm>
              <a:off x="347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10" name="椭圆 31109"/>
            <p:cNvSpPr/>
            <p:nvPr/>
          </p:nvSpPr>
          <p:spPr>
            <a:xfrm>
              <a:off x="365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11" name="椭圆 31110"/>
            <p:cNvSpPr/>
            <p:nvPr/>
          </p:nvSpPr>
          <p:spPr>
            <a:xfrm>
              <a:off x="383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12" name="椭圆 31111"/>
            <p:cNvSpPr/>
            <p:nvPr/>
          </p:nvSpPr>
          <p:spPr>
            <a:xfrm>
              <a:off x="401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13" name="椭圆 31112"/>
            <p:cNvSpPr/>
            <p:nvPr/>
          </p:nvSpPr>
          <p:spPr>
            <a:xfrm>
              <a:off x="419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14" name="椭圆 31113"/>
            <p:cNvSpPr/>
            <p:nvPr/>
          </p:nvSpPr>
          <p:spPr>
            <a:xfrm>
              <a:off x="437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15" name="椭圆 31114"/>
            <p:cNvSpPr/>
            <p:nvPr/>
          </p:nvSpPr>
          <p:spPr>
            <a:xfrm>
              <a:off x="455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16" name="椭圆 31115"/>
            <p:cNvSpPr/>
            <p:nvPr/>
          </p:nvSpPr>
          <p:spPr>
            <a:xfrm>
              <a:off x="473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17" name="椭圆 31116"/>
            <p:cNvSpPr/>
            <p:nvPr/>
          </p:nvSpPr>
          <p:spPr>
            <a:xfrm>
              <a:off x="491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18" name="椭圆 31117"/>
            <p:cNvSpPr/>
            <p:nvPr/>
          </p:nvSpPr>
          <p:spPr>
            <a:xfrm>
              <a:off x="509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19" name="椭圆 31118"/>
            <p:cNvSpPr/>
            <p:nvPr/>
          </p:nvSpPr>
          <p:spPr>
            <a:xfrm>
              <a:off x="527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20" name="椭圆 31119"/>
            <p:cNvSpPr/>
            <p:nvPr/>
          </p:nvSpPr>
          <p:spPr>
            <a:xfrm>
              <a:off x="5453978" y="3745164"/>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21" name="椭圆 31120"/>
            <p:cNvSpPr/>
            <p:nvPr/>
          </p:nvSpPr>
          <p:spPr>
            <a:xfrm>
              <a:off x="275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22" name="椭圆 31121"/>
            <p:cNvSpPr/>
            <p:nvPr/>
          </p:nvSpPr>
          <p:spPr>
            <a:xfrm>
              <a:off x="293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23" name="椭圆 31122"/>
            <p:cNvSpPr/>
            <p:nvPr/>
          </p:nvSpPr>
          <p:spPr>
            <a:xfrm>
              <a:off x="311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24" name="椭圆 31123"/>
            <p:cNvSpPr/>
            <p:nvPr/>
          </p:nvSpPr>
          <p:spPr>
            <a:xfrm>
              <a:off x="329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25" name="椭圆 31124"/>
            <p:cNvSpPr/>
            <p:nvPr/>
          </p:nvSpPr>
          <p:spPr>
            <a:xfrm>
              <a:off x="347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26" name="椭圆 31125"/>
            <p:cNvSpPr/>
            <p:nvPr/>
          </p:nvSpPr>
          <p:spPr>
            <a:xfrm>
              <a:off x="365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27" name="椭圆 31126"/>
            <p:cNvSpPr/>
            <p:nvPr/>
          </p:nvSpPr>
          <p:spPr>
            <a:xfrm>
              <a:off x="383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28" name="椭圆 31127"/>
            <p:cNvSpPr/>
            <p:nvPr/>
          </p:nvSpPr>
          <p:spPr>
            <a:xfrm>
              <a:off x="401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29" name="椭圆 31128"/>
            <p:cNvSpPr/>
            <p:nvPr/>
          </p:nvSpPr>
          <p:spPr>
            <a:xfrm>
              <a:off x="419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30" name="椭圆 31129"/>
            <p:cNvSpPr/>
            <p:nvPr/>
          </p:nvSpPr>
          <p:spPr>
            <a:xfrm>
              <a:off x="437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31" name="椭圆 31130"/>
            <p:cNvSpPr/>
            <p:nvPr/>
          </p:nvSpPr>
          <p:spPr>
            <a:xfrm>
              <a:off x="455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32" name="椭圆 31131"/>
            <p:cNvSpPr/>
            <p:nvPr/>
          </p:nvSpPr>
          <p:spPr>
            <a:xfrm>
              <a:off x="473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33" name="椭圆 31132"/>
            <p:cNvSpPr/>
            <p:nvPr/>
          </p:nvSpPr>
          <p:spPr>
            <a:xfrm>
              <a:off x="491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34" name="椭圆 31133"/>
            <p:cNvSpPr/>
            <p:nvPr/>
          </p:nvSpPr>
          <p:spPr>
            <a:xfrm>
              <a:off x="509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35" name="椭圆 31134"/>
            <p:cNvSpPr/>
            <p:nvPr/>
          </p:nvSpPr>
          <p:spPr>
            <a:xfrm>
              <a:off x="527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136" name="椭圆 31135"/>
            <p:cNvSpPr/>
            <p:nvPr/>
          </p:nvSpPr>
          <p:spPr>
            <a:xfrm>
              <a:off x="5453978" y="5202322"/>
              <a:ext cx="180000" cy="1800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cxnSp>
          <p:nvCxnSpPr>
            <p:cNvPr id="31137" name="直接连接符 31136"/>
            <p:cNvCxnSpPr>
              <a:stCxn id="31105" idx="4"/>
              <a:endCxn id="31121" idx="0"/>
            </p:cNvCxnSpPr>
            <p:nvPr/>
          </p:nvCxnSpPr>
          <p:spPr>
            <a:xfrm>
              <a:off x="284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38" name="直接连接符 31137"/>
            <p:cNvCxnSpPr>
              <a:stCxn id="31106" idx="4"/>
              <a:endCxn id="31121" idx="0"/>
            </p:cNvCxnSpPr>
            <p:nvPr/>
          </p:nvCxnSpPr>
          <p:spPr>
            <a:xfrm flipH="1">
              <a:off x="284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39" name="直接连接符 31138"/>
            <p:cNvCxnSpPr>
              <a:stCxn id="31107" idx="4"/>
              <a:endCxn id="31121" idx="0"/>
            </p:cNvCxnSpPr>
            <p:nvPr/>
          </p:nvCxnSpPr>
          <p:spPr>
            <a:xfrm flipH="1">
              <a:off x="284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40" name="直接连接符 31139"/>
            <p:cNvCxnSpPr>
              <a:stCxn id="31108" idx="4"/>
              <a:endCxn id="31121" idx="0"/>
            </p:cNvCxnSpPr>
            <p:nvPr/>
          </p:nvCxnSpPr>
          <p:spPr>
            <a:xfrm flipH="1">
              <a:off x="284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41" name="直接连接符 31140"/>
            <p:cNvCxnSpPr>
              <a:stCxn id="31121" idx="0"/>
              <a:endCxn id="31109" idx="4"/>
            </p:cNvCxnSpPr>
            <p:nvPr/>
          </p:nvCxnSpPr>
          <p:spPr>
            <a:xfrm flipV="1">
              <a:off x="284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42" name="直接连接符 31141"/>
            <p:cNvCxnSpPr>
              <a:stCxn id="31121" idx="0"/>
              <a:endCxn id="31110" idx="4"/>
            </p:cNvCxnSpPr>
            <p:nvPr/>
          </p:nvCxnSpPr>
          <p:spPr>
            <a:xfrm flipV="1">
              <a:off x="284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43" name="直接连接符 31142"/>
            <p:cNvCxnSpPr>
              <a:stCxn id="31121" idx="0"/>
              <a:endCxn id="31111" idx="4"/>
            </p:cNvCxnSpPr>
            <p:nvPr/>
          </p:nvCxnSpPr>
          <p:spPr>
            <a:xfrm flipV="1">
              <a:off x="284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44" name="直接连接符 31143"/>
            <p:cNvCxnSpPr>
              <a:stCxn id="31121" idx="0"/>
              <a:endCxn id="31112" idx="4"/>
            </p:cNvCxnSpPr>
            <p:nvPr/>
          </p:nvCxnSpPr>
          <p:spPr>
            <a:xfrm flipV="1">
              <a:off x="284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45" name="直接连接符 31144"/>
            <p:cNvCxnSpPr>
              <a:stCxn id="31121" idx="0"/>
              <a:endCxn id="31113" idx="4"/>
            </p:cNvCxnSpPr>
            <p:nvPr/>
          </p:nvCxnSpPr>
          <p:spPr>
            <a:xfrm flipV="1">
              <a:off x="284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46" name="直接连接符 31145"/>
            <p:cNvCxnSpPr>
              <a:stCxn id="31121" idx="0"/>
              <a:endCxn id="31114" idx="4"/>
            </p:cNvCxnSpPr>
            <p:nvPr/>
          </p:nvCxnSpPr>
          <p:spPr>
            <a:xfrm flipV="1">
              <a:off x="284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47" name="直接连接符 31146"/>
            <p:cNvCxnSpPr>
              <a:stCxn id="31121" idx="0"/>
              <a:endCxn id="31115" idx="4"/>
            </p:cNvCxnSpPr>
            <p:nvPr/>
          </p:nvCxnSpPr>
          <p:spPr>
            <a:xfrm flipV="1">
              <a:off x="2843978" y="3925164"/>
              <a:ext cx="18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48" name="直接连接符 31147"/>
            <p:cNvCxnSpPr>
              <a:stCxn id="31121" idx="0"/>
              <a:endCxn id="31116" idx="4"/>
            </p:cNvCxnSpPr>
            <p:nvPr/>
          </p:nvCxnSpPr>
          <p:spPr>
            <a:xfrm flipV="1">
              <a:off x="2843978" y="3925164"/>
              <a:ext cx="19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49" name="直接连接符 31148"/>
            <p:cNvCxnSpPr>
              <a:stCxn id="31121" idx="0"/>
              <a:endCxn id="31117" idx="4"/>
            </p:cNvCxnSpPr>
            <p:nvPr/>
          </p:nvCxnSpPr>
          <p:spPr>
            <a:xfrm flipV="1">
              <a:off x="2843978" y="3925164"/>
              <a:ext cx="21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50" name="直接连接符 31149"/>
            <p:cNvCxnSpPr>
              <a:stCxn id="31121" idx="0"/>
              <a:endCxn id="31118" idx="4"/>
            </p:cNvCxnSpPr>
            <p:nvPr/>
          </p:nvCxnSpPr>
          <p:spPr>
            <a:xfrm flipV="1">
              <a:off x="2843978" y="3925164"/>
              <a:ext cx="23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51" name="直接连接符 31150"/>
            <p:cNvCxnSpPr>
              <a:stCxn id="31121" idx="0"/>
              <a:endCxn id="31119" idx="4"/>
            </p:cNvCxnSpPr>
            <p:nvPr/>
          </p:nvCxnSpPr>
          <p:spPr>
            <a:xfrm flipV="1">
              <a:off x="2843978" y="3925164"/>
              <a:ext cx="25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52" name="直接连接符 31151"/>
            <p:cNvCxnSpPr>
              <a:stCxn id="31121" idx="0"/>
              <a:endCxn id="31120" idx="4"/>
            </p:cNvCxnSpPr>
            <p:nvPr/>
          </p:nvCxnSpPr>
          <p:spPr>
            <a:xfrm flipV="1">
              <a:off x="2843978" y="3925164"/>
              <a:ext cx="27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53" name="直接连接符 31152"/>
            <p:cNvCxnSpPr>
              <a:stCxn id="31105" idx="4"/>
              <a:endCxn id="31122" idx="0"/>
            </p:cNvCxnSpPr>
            <p:nvPr/>
          </p:nvCxnSpPr>
          <p:spPr>
            <a:xfrm>
              <a:off x="284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54" name="直接连接符 31153"/>
            <p:cNvCxnSpPr>
              <a:stCxn id="31105" idx="4"/>
              <a:endCxn id="31123" idx="0"/>
            </p:cNvCxnSpPr>
            <p:nvPr/>
          </p:nvCxnSpPr>
          <p:spPr>
            <a:xfrm>
              <a:off x="284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55" name="直接连接符 31154"/>
            <p:cNvCxnSpPr>
              <a:stCxn id="31105" idx="4"/>
              <a:endCxn id="31124" idx="0"/>
            </p:cNvCxnSpPr>
            <p:nvPr/>
          </p:nvCxnSpPr>
          <p:spPr>
            <a:xfrm>
              <a:off x="284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56" name="直接连接符 31155"/>
            <p:cNvCxnSpPr>
              <a:stCxn id="31105" idx="4"/>
              <a:endCxn id="31125" idx="0"/>
            </p:cNvCxnSpPr>
            <p:nvPr/>
          </p:nvCxnSpPr>
          <p:spPr>
            <a:xfrm>
              <a:off x="284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57" name="直接连接符 31156"/>
            <p:cNvCxnSpPr>
              <a:stCxn id="31105" idx="4"/>
              <a:endCxn id="31126" idx="0"/>
            </p:cNvCxnSpPr>
            <p:nvPr/>
          </p:nvCxnSpPr>
          <p:spPr>
            <a:xfrm>
              <a:off x="284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58" name="直接连接符 31157"/>
            <p:cNvCxnSpPr>
              <a:stCxn id="31105" idx="4"/>
              <a:endCxn id="31127" idx="0"/>
            </p:cNvCxnSpPr>
            <p:nvPr/>
          </p:nvCxnSpPr>
          <p:spPr>
            <a:xfrm>
              <a:off x="284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59" name="直接连接符 31158"/>
            <p:cNvCxnSpPr>
              <a:stCxn id="31105" idx="4"/>
              <a:endCxn id="31128" idx="0"/>
            </p:cNvCxnSpPr>
            <p:nvPr/>
          </p:nvCxnSpPr>
          <p:spPr>
            <a:xfrm>
              <a:off x="284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60" name="直接连接符 31159"/>
            <p:cNvCxnSpPr>
              <a:stCxn id="31105" idx="4"/>
              <a:endCxn id="31129" idx="0"/>
            </p:cNvCxnSpPr>
            <p:nvPr/>
          </p:nvCxnSpPr>
          <p:spPr>
            <a:xfrm>
              <a:off x="284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61" name="直接连接符 31160"/>
            <p:cNvCxnSpPr>
              <a:stCxn id="31105" idx="4"/>
              <a:endCxn id="31130" idx="0"/>
            </p:cNvCxnSpPr>
            <p:nvPr/>
          </p:nvCxnSpPr>
          <p:spPr>
            <a:xfrm>
              <a:off x="284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62" name="直接连接符 31161"/>
            <p:cNvCxnSpPr>
              <a:stCxn id="31105" idx="4"/>
              <a:endCxn id="31131" idx="0"/>
            </p:cNvCxnSpPr>
            <p:nvPr/>
          </p:nvCxnSpPr>
          <p:spPr>
            <a:xfrm>
              <a:off x="2843978" y="3925164"/>
              <a:ext cx="18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63" name="直接连接符 31162"/>
            <p:cNvCxnSpPr>
              <a:stCxn id="31105" idx="4"/>
              <a:endCxn id="31132" idx="0"/>
            </p:cNvCxnSpPr>
            <p:nvPr/>
          </p:nvCxnSpPr>
          <p:spPr>
            <a:xfrm>
              <a:off x="2843978" y="3925164"/>
              <a:ext cx="19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64" name="直接连接符 31163"/>
            <p:cNvCxnSpPr>
              <a:stCxn id="31105" idx="4"/>
              <a:endCxn id="31133" idx="0"/>
            </p:cNvCxnSpPr>
            <p:nvPr/>
          </p:nvCxnSpPr>
          <p:spPr>
            <a:xfrm>
              <a:off x="2843978" y="3925164"/>
              <a:ext cx="21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65" name="直接连接符 31164"/>
            <p:cNvCxnSpPr>
              <a:stCxn id="31105" idx="4"/>
              <a:endCxn id="31134" idx="0"/>
            </p:cNvCxnSpPr>
            <p:nvPr/>
          </p:nvCxnSpPr>
          <p:spPr>
            <a:xfrm>
              <a:off x="2843978" y="3925164"/>
              <a:ext cx="23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66" name="直接连接符 31165"/>
            <p:cNvCxnSpPr>
              <a:stCxn id="31105" idx="4"/>
              <a:endCxn id="31135" idx="0"/>
            </p:cNvCxnSpPr>
            <p:nvPr/>
          </p:nvCxnSpPr>
          <p:spPr>
            <a:xfrm>
              <a:off x="2843978" y="3925164"/>
              <a:ext cx="25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67" name="直接连接符 31166"/>
            <p:cNvCxnSpPr>
              <a:stCxn id="31105" idx="4"/>
              <a:endCxn id="31136" idx="0"/>
            </p:cNvCxnSpPr>
            <p:nvPr/>
          </p:nvCxnSpPr>
          <p:spPr>
            <a:xfrm>
              <a:off x="2843978" y="3925164"/>
              <a:ext cx="27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68" name="直接连接符 31167"/>
            <p:cNvCxnSpPr>
              <a:stCxn id="31106" idx="4"/>
              <a:endCxn id="31122" idx="0"/>
            </p:cNvCxnSpPr>
            <p:nvPr/>
          </p:nvCxnSpPr>
          <p:spPr>
            <a:xfrm>
              <a:off x="302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69" name="直接连接符 31168"/>
            <p:cNvCxnSpPr>
              <a:stCxn id="31106" idx="4"/>
              <a:endCxn id="31123" idx="0"/>
            </p:cNvCxnSpPr>
            <p:nvPr/>
          </p:nvCxnSpPr>
          <p:spPr>
            <a:xfrm>
              <a:off x="302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70" name="直接连接符 31169"/>
            <p:cNvCxnSpPr>
              <a:stCxn id="31106" idx="4"/>
              <a:endCxn id="31124" idx="0"/>
            </p:cNvCxnSpPr>
            <p:nvPr/>
          </p:nvCxnSpPr>
          <p:spPr>
            <a:xfrm>
              <a:off x="302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71" name="直接连接符 31170"/>
            <p:cNvCxnSpPr>
              <a:stCxn id="31106" idx="4"/>
              <a:endCxn id="31125" idx="0"/>
            </p:cNvCxnSpPr>
            <p:nvPr/>
          </p:nvCxnSpPr>
          <p:spPr>
            <a:xfrm>
              <a:off x="302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72" name="直接连接符 31171"/>
            <p:cNvCxnSpPr>
              <a:stCxn id="31106" idx="4"/>
              <a:endCxn id="31126" idx="0"/>
            </p:cNvCxnSpPr>
            <p:nvPr/>
          </p:nvCxnSpPr>
          <p:spPr>
            <a:xfrm>
              <a:off x="302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73" name="直接连接符 31172"/>
            <p:cNvCxnSpPr>
              <a:stCxn id="31106" idx="4"/>
              <a:endCxn id="31127" idx="0"/>
            </p:cNvCxnSpPr>
            <p:nvPr/>
          </p:nvCxnSpPr>
          <p:spPr>
            <a:xfrm>
              <a:off x="302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74" name="直接连接符 31173"/>
            <p:cNvCxnSpPr>
              <a:stCxn id="31106" idx="4"/>
              <a:endCxn id="31128" idx="0"/>
            </p:cNvCxnSpPr>
            <p:nvPr/>
          </p:nvCxnSpPr>
          <p:spPr>
            <a:xfrm>
              <a:off x="302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75" name="直接连接符 31174"/>
            <p:cNvCxnSpPr>
              <a:stCxn id="31106" idx="4"/>
              <a:endCxn id="31129" idx="0"/>
            </p:cNvCxnSpPr>
            <p:nvPr/>
          </p:nvCxnSpPr>
          <p:spPr>
            <a:xfrm>
              <a:off x="302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76" name="直接连接符 31175"/>
            <p:cNvCxnSpPr>
              <a:stCxn id="31106" idx="4"/>
              <a:endCxn id="31130" idx="0"/>
            </p:cNvCxnSpPr>
            <p:nvPr/>
          </p:nvCxnSpPr>
          <p:spPr>
            <a:xfrm>
              <a:off x="302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77" name="直接连接符 31176"/>
            <p:cNvCxnSpPr>
              <a:stCxn id="31106" idx="4"/>
              <a:endCxn id="31131" idx="0"/>
            </p:cNvCxnSpPr>
            <p:nvPr/>
          </p:nvCxnSpPr>
          <p:spPr>
            <a:xfrm>
              <a:off x="302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78" name="直接连接符 31177"/>
            <p:cNvCxnSpPr>
              <a:stCxn id="31106" idx="4"/>
              <a:endCxn id="31132" idx="0"/>
            </p:cNvCxnSpPr>
            <p:nvPr/>
          </p:nvCxnSpPr>
          <p:spPr>
            <a:xfrm>
              <a:off x="3023978" y="3925164"/>
              <a:ext cx="18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79" name="直接连接符 31178"/>
            <p:cNvCxnSpPr>
              <a:stCxn id="31106" idx="4"/>
              <a:endCxn id="31133" idx="0"/>
            </p:cNvCxnSpPr>
            <p:nvPr/>
          </p:nvCxnSpPr>
          <p:spPr>
            <a:xfrm>
              <a:off x="3023978" y="3925164"/>
              <a:ext cx="19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80" name="直接连接符 31179"/>
            <p:cNvCxnSpPr>
              <a:stCxn id="31106" idx="4"/>
              <a:endCxn id="31134" idx="0"/>
            </p:cNvCxnSpPr>
            <p:nvPr/>
          </p:nvCxnSpPr>
          <p:spPr>
            <a:xfrm>
              <a:off x="3023978" y="3925164"/>
              <a:ext cx="21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81" name="直接连接符 31180"/>
            <p:cNvCxnSpPr>
              <a:stCxn id="31106" idx="4"/>
              <a:endCxn id="31135" idx="0"/>
            </p:cNvCxnSpPr>
            <p:nvPr/>
          </p:nvCxnSpPr>
          <p:spPr>
            <a:xfrm>
              <a:off x="3023978" y="3925164"/>
              <a:ext cx="23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82" name="直接连接符 31181"/>
            <p:cNvCxnSpPr>
              <a:stCxn id="31106" idx="4"/>
              <a:endCxn id="31136" idx="0"/>
            </p:cNvCxnSpPr>
            <p:nvPr/>
          </p:nvCxnSpPr>
          <p:spPr>
            <a:xfrm>
              <a:off x="3023978" y="3925164"/>
              <a:ext cx="25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83" name="直接连接符 31182"/>
            <p:cNvCxnSpPr>
              <a:stCxn id="31107" idx="4"/>
              <a:endCxn id="31122" idx="0"/>
            </p:cNvCxnSpPr>
            <p:nvPr/>
          </p:nvCxnSpPr>
          <p:spPr>
            <a:xfrm flipH="1">
              <a:off x="302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84" name="直接连接符 31183"/>
            <p:cNvCxnSpPr>
              <a:stCxn id="31107" idx="4"/>
              <a:endCxn id="31123" idx="0"/>
            </p:cNvCxnSpPr>
            <p:nvPr/>
          </p:nvCxnSpPr>
          <p:spPr>
            <a:xfrm>
              <a:off x="320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85" name="直接连接符 31184"/>
            <p:cNvCxnSpPr>
              <a:stCxn id="31107" idx="4"/>
              <a:endCxn id="31124" idx="0"/>
            </p:cNvCxnSpPr>
            <p:nvPr/>
          </p:nvCxnSpPr>
          <p:spPr>
            <a:xfrm>
              <a:off x="320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86" name="直接连接符 31185"/>
            <p:cNvCxnSpPr>
              <a:stCxn id="31107" idx="4"/>
              <a:endCxn id="31125" idx="0"/>
            </p:cNvCxnSpPr>
            <p:nvPr/>
          </p:nvCxnSpPr>
          <p:spPr>
            <a:xfrm>
              <a:off x="320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87" name="直接连接符 31186"/>
            <p:cNvCxnSpPr>
              <a:stCxn id="31107" idx="4"/>
              <a:endCxn id="31126" idx="0"/>
            </p:cNvCxnSpPr>
            <p:nvPr/>
          </p:nvCxnSpPr>
          <p:spPr>
            <a:xfrm>
              <a:off x="320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88" name="直接连接符 31187"/>
            <p:cNvCxnSpPr>
              <a:stCxn id="31107" idx="4"/>
              <a:endCxn id="31127" idx="0"/>
            </p:cNvCxnSpPr>
            <p:nvPr/>
          </p:nvCxnSpPr>
          <p:spPr>
            <a:xfrm>
              <a:off x="320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89" name="直接连接符 31188"/>
            <p:cNvCxnSpPr>
              <a:stCxn id="31107" idx="4"/>
              <a:endCxn id="31128" idx="0"/>
            </p:cNvCxnSpPr>
            <p:nvPr/>
          </p:nvCxnSpPr>
          <p:spPr>
            <a:xfrm>
              <a:off x="320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90" name="直接连接符 31189"/>
            <p:cNvCxnSpPr>
              <a:stCxn id="31107" idx="4"/>
              <a:endCxn id="31129" idx="0"/>
            </p:cNvCxnSpPr>
            <p:nvPr/>
          </p:nvCxnSpPr>
          <p:spPr>
            <a:xfrm>
              <a:off x="320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91" name="直接连接符 31190"/>
            <p:cNvCxnSpPr>
              <a:stCxn id="31107" idx="4"/>
              <a:endCxn id="31130" idx="0"/>
            </p:cNvCxnSpPr>
            <p:nvPr/>
          </p:nvCxnSpPr>
          <p:spPr>
            <a:xfrm>
              <a:off x="320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92" name="直接连接符 31191"/>
            <p:cNvCxnSpPr>
              <a:stCxn id="31107" idx="4"/>
              <a:endCxn id="31131" idx="0"/>
            </p:cNvCxnSpPr>
            <p:nvPr/>
          </p:nvCxnSpPr>
          <p:spPr>
            <a:xfrm>
              <a:off x="320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93" name="直接连接符 31192"/>
            <p:cNvCxnSpPr>
              <a:stCxn id="31107" idx="4"/>
              <a:endCxn id="31132" idx="0"/>
            </p:cNvCxnSpPr>
            <p:nvPr/>
          </p:nvCxnSpPr>
          <p:spPr>
            <a:xfrm>
              <a:off x="320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94" name="直接连接符 31193"/>
            <p:cNvCxnSpPr>
              <a:stCxn id="31107" idx="4"/>
              <a:endCxn id="31133" idx="0"/>
            </p:cNvCxnSpPr>
            <p:nvPr/>
          </p:nvCxnSpPr>
          <p:spPr>
            <a:xfrm>
              <a:off x="3203978" y="3925164"/>
              <a:ext cx="18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95" name="直接连接符 31194"/>
            <p:cNvCxnSpPr>
              <a:stCxn id="31107" idx="4"/>
              <a:endCxn id="31134" idx="0"/>
            </p:cNvCxnSpPr>
            <p:nvPr/>
          </p:nvCxnSpPr>
          <p:spPr>
            <a:xfrm>
              <a:off x="3203978" y="3925164"/>
              <a:ext cx="19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96" name="直接连接符 31195"/>
            <p:cNvCxnSpPr>
              <a:stCxn id="31107" idx="4"/>
              <a:endCxn id="31135" idx="0"/>
            </p:cNvCxnSpPr>
            <p:nvPr/>
          </p:nvCxnSpPr>
          <p:spPr>
            <a:xfrm>
              <a:off x="3203978" y="3925164"/>
              <a:ext cx="21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97" name="直接连接符 31196"/>
            <p:cNvCxnSpPr>
              <a:stCxn id="31107" idx="4"/>
              <a:endCxn id="31136" idx="0"/>
            </p:cNvCxnSpPr>
            <p:nvPr/>
          </p:nvCxnSpPr>
          <p:spPr>
            <a:xfrm>
              <a:off x="3203978" y="3925164"/>
              <a:ext cx="23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98" name="直接连接符 31197"/>
            <p:cNvCxnSpPr>
              <a:stCxn id="31108" idx="4"/>
              <a:endCxn id="31122" idx="0"/>
            </p:cNvCxnSpPr>
            <p:nvPr/>
          </p:nvCxnSpPr>
          <p:spPr>
            <a:xfrm flipH="1">
              <a:off x="302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199" name="直接连接符 31198"/>
            <p:cNvCxnSpPr>
              <a:stCxn id="31108" idx="4"/>
              <a:endCxn id="31123" idx="0"/>
            </p:cNvCxnSpPr>
            <p:nvPr/>
          </p:nvCxnSpPr>
          <p:spPr>
            <a:xfrm flipH="1">
              <a:off x="320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00" name="直接连接符 31199"/>
            <p:cNvCxnSpPr>
              <a:stCxn id="31108" idx="4"/>
              <a:endCxn id="31124" idx="0"/>
            </p:cNvCxnSpPr>
            <p:nvPr/>
          </p:nvCxnSpPr>
          <p:spPr>
            <a:xfrm>
              <a:off x="338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01" name="直接连接符 31200"/>
            <p:cNvCxnSpPr>
              <a:stCxn id="31108" idx="4"/>
              <a:endCxn id="31125" idx="0"/>
            </p:cNvCxnSpPr>
            <p:nvPr/>
          </p:nvCxnSpPr>
          <p:spPr>
            <a:xfrm>
              <a:off x="338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02" name="直接连接符 31201"/>
            <p:cNvCxnSpPr>
              <a:stCxn id="31108" idx="4"/>
              <a:endCxn id="31126" idx="0"/>
            </p:cNvCxnSpPr>
            <p:nvPr/>
          </p:nvCxnSpPr>
          <p:spPr>
            <a:xfrm>
              <a:off x="338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03" name="直接连接符 31202"/>
            <p:cNvCxnSpPr>
              <a:stCxn id="31108" idx="4"/>
              <a:endCxn id="31127" idx="0"/>
            </p:cNvCxnSpPr>
            <p:nvPr/>
          </p:nvCxnSpPr>
          <p:spPr>
            <a:xfrm>
              <a:off x="338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04" name="直接连接符 31203"/>
            <p:cNvCxnSpPr>
              <a:stCxn id="31108" idx="4"/>
              <a:endCxn id="31128" idx="0"/>
            </p:cNvCxnSpPr>
            <p:nvPr/>
          </p:nvCxnSpPr>
          <p:spPr>
            <a:xfrm>
              <a:off x="338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05" name="直接连接符 31204"/>
            <p:cNvCxnSpPr>
              <a:stCxn id="31108" idx="4"/>
              <a:endCxn id="31129" idx="0"/>
            </p:cNvCxnSpPr>
            <p:nvPr/>
          </p:nvCxnSpPr>
          <p:spPr>
            <a:xfrm>
              <a:off x="338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06" name="直接连接符 31205"/>
            <p:cNvCxnSpPr>
              <a:stCxn id="31108" idx="4"/>
              <a:endCxn id="31130" idx="0"/>
            </p:cNvCxnSpPr>
            <p:nvPr/>
          </p:nvCxnSpPr>
          <p:spPr>
            <a:xfrm>
              <a:off x="338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07" name="直接连接符 31206"/>
            <p:cNvCxnSpPr>
              <a:stCxn id="31108" idx="4"/>
              <a:endCxn id="31131" idx="0"/>
            </p:cNvCxnSpPr>
            <p:nvPr/>
          </p:nvCxnSpPr>
          <p:spPr>
            <a:xfrm>
              <a:off x="338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08" name="直接连接符 31207"/>
            <p:cNvCxnSpPr>
              <a:stCxn id="31108" idx="4"/>
              <a:endCxn id="31132" idx="0"/>
            </p:cNvCxnSpPr>
            <p:nvPr/>
          </p:nvCxnSpPr>
          <p:spPr>
            <a:xfrm>
              <a:off x="338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09" name="直接连接符 31208"/>
            <p:cNvCxnSpPr>
              <a:stCxn id="31108" idx="4"/>
              <a:endCxn id="31133" idx="0"/>
            </p:cNvCxnSpPr>
            <p:nvPr/>
          </p:nvCxnSpPr>
          <p:spPr>
            <a:xfrm>
              <a:off x="338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10" name="直接连接符 31209"/>
            <p:cNvCxnSpPr>
              <a:stCxn id="31108" idx="4"/>
              <a:endCxn id="31134" idx="0"/>
            </p:cNvCxnSpPr>
            <p:nvPr/>
          </p:nvCxnSpPr>
          <p:spPr>
            <a:xfrm>
              <a:off x="3383978" y="3925164"/>
              <a:ext cx="18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11" name="直接连接符 31210"/>
            <p:cNvCxnSpPr>
              <a:stCxn id="31108" idx="4"/>
              <a:endCxn id="31135" idx="0"/>
            </p:cNvCxnSpPr>
            <p:nvPr/>
          </p:nvCxnSpPr>
          <p:spPr>
            <a:xfrm>
              <a:off x="3383978" y="3925164"/>
              <a:ext cx="19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12" name="直接连接符 31211"/>
            <p:cNvCxnSpPr>
              <a:stCxn id="31108" idx="4"/>
              <a:endCxn id="31136" idx="0"/>
            </p:cNvCxnSpPr>
            <p:nvPr/>
          </p:nvCxnSpPr>
          <p:spPr>
            <a:xfrm>
              <a:off x="3383978" y="3925164"/>
              <a:ext cx="21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13" name="直接连接符 31212"/>
            <p:cNvCxnSpPr>
              <a:stCxn id="31109" idx="4"/>
              <a:endCxn id="31122" idx="0"/>
            </p:cNvCxnSpPr>
            <p:nvPr/>
          </p:nvCxnSpPr>
          <p:spPr>
            <a:xfrm flipH="1">
              <a:off x="302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14" name="直接连接符 31213"/>
            <p:cNvCxnSpPr>
              <a:stCxn id="31109" idx="4"/>
              <a:endCxn id="31123" idx="0"/>
            </p:cNvCxnSpPr>
            <p:nvPr/>
          </p:nvCxnSpPr>
          <p:spPr>
            <a:xfrm flipH="1">
              <a:off x="320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15" name="直接连接符 31214"/>
            <p:cNvCxnSpPr>
              <a:stCxn id="31109" idx="4"/>
              <a:endCxn id="31124" idx="0"/>
            </p:cNvCxnSpPr>
            <p:nvPr/>
          </p:nvCxnSpPr>
          <p:spPr>
            <a:xfrm flipH="1">
              <a:off x="338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16" name="直接连接符 31215"/>
            <p:cNvCxnSpPr>
              <a:stCxn id="31109" idx="4"/>
              <a:endCxn id="31125" idx="0"/>
            </p:cNvCxnSpPr>
            <p:nvPr/>
          </p:nvCxnSpPr>
          <p:spPr>
            <a:xfrm>
              <a:off x="356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17" name="直接连接符 31216"/>
            <p:cNvCxnSpPr>
              <a:stCxn id="31109" idx="4"/>
              <a:endCxn id="31126" idx="0"/>
            </p:cNvCxnSpPr>
            <p:nvPr/>
          </p:nvCxnSpPr>
          <p:spPr>
            <a:xfrm>
              <a:off x="356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18" name="直接连接符 31217"/>
            <p:cNvCxnSpPr>
              <a:stCxn id="31109" idx="4"/>
              <a:endCxn id="31127" idx="0"/>
            </p:cNvCxnSpPr>
            <p:nvPr/>
          </p:nvCxnSpPr>
          <p:spPr>
            <a:xfrm>
              <a:off x="356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19" name="直接连接符 31218"/>
            <p:cNvCxnSpPr>
              <a:stCxn id="31109" idx="4"/>
              <a:endCxn id="31128" idx="0"/>
            </p:cNvCxnSpPr>
            <p:nvPr/>
          </p:nvCxnSpPr>
          <p:spPr>
            <a:xfrm>
              <a:off x="356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20" name="直接连接符 31219"/>
            <p:cNvCxnSpPr>
              <a:stCxn id="31109" idx="4"/>
              <a:endCxn id="31129" idx="0"/>
            </p:cNvCxnSpPr>
            <p:nvPr/>
          </p:nvCxnSpPr>
          <p:spPr>
            <a:xfrm>
              <a:off x="356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21" name="直接连接符 31220"/>
            <p:cNvCxnSpPr>
              <a:stCxn id="31109" idx="4"/>
              <a:endCxn id="31130" idx="0"/>
            </p:cNvCxnSpPr>
            <p:nvPr/>
          </p:nvCxnSpPr>
          <p:spPr>
            <a:xfrm>
              <a:off x="356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22" name="直接连接符 31221"/>
            <p:cNvCxnSpPr>
              <a:stCxn id="31109" idx="4"/>
              <a:endCxn id="31131" idx="0"/>
            </p:cNvCxnSpPr>
            <p:nvPr/>
          </p:nvCxnSpPr>
          <p:spPr>
            <a:xfrm>
              <a:off x="356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23" name="直接连接符 31222"/>
            <p:cNvCxnSpPr>
              <a:stCxn id="31109" idx="4"/>
              <a:endCxn id="31132" idx="0"/>
            </p:cNvCxnSpPr>
            <p:nvPr/>
          </p:nvCxnSpPr>
          <p:spPr>
            <a:xfrm>
              <a:off x="356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24" name="直接连接符 31223"/>
            <p:cNvCxnSpPr>
              <a:stCxn id="31109" idx="4"/>
              <a:endCxn id="31133" idx="0"/>
            </p:cNvCxnSpPr>
            <p:nvPr/>
          </p:nvCxnSpPr>
          <p:spPr>
            <a:xfrm>
              <a:off x="356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25" name="直接连接符 31224"/>
            <p:cNvCxnSpPr>
              <a:stCxn id="31109" idx="4"/>
              <a:endCxn id="31134" idx="0"/>
            </p:cNvCxnSpPr>
            <p:nvPr/>
          </p:nvCxnSpPr>
          <p:spPr>
            <a:xfrm>
              <a:off x="356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26" name="直接连接符 31225"/>
            <p:cNvCxnSpPr>
              <a:stCxn id="31109" idx="4"/>
              <a:endCxn id="31135" idx="0"/>
            </p:cNvCxnSpPr>
            <p:nvPr/>
          </p:nvCxnSpPr>
          <p:spPr>
            <a:xfrm>
              <a:off x="3563978" y="3925164"/>
              <a:ext cx="18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27" name="直接连接符 31226"/>
            <p:cNvCxnSpPr>
              <a:stCxn id="31109" idx="4"/>
              <a:endCxn id="31136" idx="0"/>
            </p:cNvCxnSpPr>
            <p:nvPr/>
          </p:nvCxnSpPr>
          <p:spPr>
            <a:xfrm>
              <a:off x="3563978" y="3925164"/>
              <a:ext cx="19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28" name="直接连接符 31227"/>
            <p:cNvCxnSpPr>
              <a:stCxn id="31110" idx="4"/>
              <a:endCxn id="31122" idx="0"/>
            </p:cNvCxnSpPr>
            <p:nvPr/>
          </p:nvCxnSpPr>
          <p:spPr>
            <a:xfrm flipH="1">
              <a:off x="302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29" name="直接连接符 31228"/>
            <p:cNvCxnSpPr>
              <a:stCxn id="31110" idx="4"/>
              <a:endCxn id="31123" idx="0"/>
            </p:cNvCxnSpPr>
            <p:nvPr/>
          </p:nvCxnSpPr>
          <p:spPr>
            <a:xfrm flipH="1">
              <a:off x="320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30" name="直接连接符 31229"/>
            <p:cNvCxnSpPr>
              <a:stCxn id="31110" idx="4"/>
              <a:endCxn id="31124" idx="0"/>
            </p:cNvCxnSpPr>
            <p:nvPr/>
          </p:nvCxnSpPr>
          <p:spPr>
            <a:xfrm flipH="1">
              <a:off x="338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31" name="直接连接符 31230"/>
            <p:cNvCxnSpPr>
              <a:stCxn id="31110" idx="4"/>
              <a:endCxn id="31125" idx="0"/>
            </p:cNvCxnSpPr>
            <p:nvPr/>
          </p:nvCxnSpPr>
          <p:spPr>
            <a:xfrm flipH="1">
              <a:off x="356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32" name="直接连接符 31231"/>
            <p:cNvCxnSpPr>
              <a:stCxn id="31110" idx="4"/>
              <a:endCxn id="31126" idx="0"/>
            </p:cNvCxnSpPr>
            <p:nvPr/>
          </p:nvCxnSpPr>
          <p:spPr>
            <a:xfrm>
              <a:off x="374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33" name="直接连接符 31232"/>
            <p:cNvCxnSpPr>
              <a:stCxn id="31110" idx="4"/>
              <a:endCxn id="31127" idx="0"/>
            </p:cNvCxnSpPr>
            <p:nvPr/>
          </p:nvCxnSpPr>
          <p:spPr>
            <a:xfrm>
              <a:off x="374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34" name="直接连接符 31233"/>
            <p:cNvCxnSpPr>
              <a:stCxn id="31110" idx="4"/>
              <a:endCxn id="31128" idx="0"/>
            </p:cNvCxnSpPr>
            <p:nvPr/>
          </p:nvCxnSpPr>
          <p:spPr>
            <a:xfrm>
              <a:off x="374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35" name="直接连接符 31234"/>
            <p:cNvCxnSpPr>
              <a:stCxn id="31110" idx="4"/>
              <a:endCxn id="31129" idx="0"/>
            </p:cNvCxnSpPr>
            <p:nvPr/>
          </p:nvCxnSpPr>
          <p:spPr>
            <a:xfrm>
              <a:off x="374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36" name="直接连接符 31235"/>
            <p:cNvCxnSpPr>
              <a:stCxn id="31110" idx="4"/>
              <a:endCxn id="31130" idx="0"/>
            </p:cNvCxnSpPr>
            <p:nvPr/>
          </p:nvCxnSpPr>
          <p:spPr>
            <a:xfrm>
              <a:off x="374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37" name="直接连接符 31236"/>
            <p:cNvCxnSpPr>
              <a:stCxn id="31110" idx="4"/>
              <a:endCxn id="31131" idx="0"/>
            </p:cNvCxnSpPr>
            <p:nvPr/>
          </p:nvCxnSpPr>
          <p:spPr>
            <a:xfrm>
              <a:off x="374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38" name="直接连接符 31237"/>
            <p:cNvCxnSpPr>
              <a:stCxn id="31110" idx="4"/>
              <a:endCxn id="31132" idx="0"/>
            </p:cNvCxnSpPr>
            <p:nvPr/>
          </p:nvCxnSpPr>
          <p:spPr>
            <a:xfrm>
              <a:off x="374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39" name="直接连接符 31238"/>
            <p:cNvCxnSpPr>
              <a:stCxn id="31110" idx="4"/>
              <a:endCxn id="31133" idx="0"/>
            </p:cNvCxnSpPr>
            <p:nvPr/>
          </p:nvCxnSpPr>
          <p:spPr>
            <a:xfrm>
              <a:off x="374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40" name="直接连接符 31239"/>
            <p:cNvCxnSpPr>
              <a:stCxn id="31110" idx="4"/>
              <a:endCxn id="31134" idx="0"/>
            </p:cNvCxnSpPr>
            <p:nvPr/>
          </p:nvCxnSpPr>
          <p:spPr>
            <a:xfrm>
              <a:off x="374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41" name="直接连接符 31240"/>
            <p:cNvCxnSpPr>
              <a:stCxn id="31110" idx="4"/>
              <a:endCxn id="31135" idx="0"/>
            </p:cNvCxnSpPr>
            <p:nvPr/>
          </p:nvCxnSpPr>
          <p:spPr>
            <a:xfrm>
              <a:off x="374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42" name="直接连接符 31241"/>
            <p:cNvCxnSpPr>
              <a:stCxn id="31110" idx="4"/>
              <a:endCxn id="31136" idx="0"/>
            </p:cNvCxnSpPr>
            <p:nvPr/>
          </p:nvCxnSpPr>
          <p:spPr>
            <a:xfrm>
              <a:off x="3743978" y="3925164"/>
              <a:ext cx="18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43" name="直接连接符 31242"/>
            <p:cNvCxnSpPr>
              <a:stCxn id="31111" idx="4"/>
              <a:endCxn id="31122" idx="0"/>
            </p:cNvCxnSpPr>
            <p:nvPr/>
          </p:nvCxnSpPr>
          <p:spPr>
            <a:xfrm flipH="1">
              <a:off x="302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44" name="直接连接符 31243"/>
            <p:cNvCxnSpPr>
              <a:stCxn id="31111" idx="4"/>
              <a:endCxn id="31123" idx="0"/>
            </p:cNvCxnSpPr>
            <p:nvPr/>
          </p:nvCxnSpPr>
          <p:spPr>
            <a:xfrm flipH="1">
              <a:off x="320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45" name="直接连接符 31244"/>
            <p:cNvCxnSpPr>
              <a:stCxn id="31111" idx="4"/>
              <a:endCxn id="31124" idx="0"/>
            </p:cNvCxnSpPr>
            <p:nvPr/>
          </p:nvCxnSpPr>
          <p:spPr>
            <a:xfrm flipH="1">
              <a:off x="338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46" name="直接连接符 31245"/>
            <p:cNvCxnSpPr>
              <a:stCxn id="31111" idx="4"/>
              <a:endCxn id="31125" idx="0"/>
            </p:cNvCxnSpPr>
            <p:nvPr/>
          </p:nvCxnSpPr>
          <p:spPr>
            <a:xfrm flipH="1">
              <a:off x="356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47" name="直接连接符 31246"/>
            <p:cNvCxnSpPr>
              <a:stCxn id="31111" idx="4"/>
              <a:endCxn id="31126" idx="0"/>
            </p:cNvCxnSpPr>
            <p:nvPr/>
          </p:nvCxnSpPr>
          <p:spPr>
            <a:xfrm flipH="1">
              <a:off x="374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48" name="直接连接符 31247"/>
            <p:cNvCxnSpPr>
              <a:stCxn id="31111" idx="4"/>
              <a:endCxn id="31127" idx="0"/>
            </p:cNvCxnSpPr>
            <p:nvPr/>
          </p:nvCxnSpPr>
          <p:spPr>
            <a:xfrm>
              <a:off x="392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49" name="直接连接符 31248"/>
            <p:cNvCxnSpPr>
              <a:stCxn id="31111" idx="4"/>
              <a:endCxn id="31128" idx="0"/>
            </p:cNvCxnSpPr>
            <p:nvPr/>
          </p:nvCxnSpPr>
          <p:spPr>
            <a:xfrm>
              <a:off x="392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50" name="直接连接符 31249"/>
            <p:cNvCxnSpPr>
              <a:stCxn id="31111" idx="4"/>
              <a:endCxn id="31129" idx="0"/>
            </p:cNvCxnSpPr>
            <p:nvPr/>
          </p:nvCxnSpPr>
          <p:spPr>
            <a:xfrm>
              <a:off x="392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51" name="直接连接符 31250"/>
            <p:cNvCxnSpPr>
              <a:stCxn id="31111" idx="4"/>
              <a:endCxn id="31130" idx="0"/>
            </p:cNvCxnSpPr>
            <p:nvPr/>
          </p:nvCxnSpPr>
          <p:spPr>
            <a:xfrm>
              <a:off x="392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52" name="直接连接符 31251"/>
            <p:cNvCxnSpPr>
              <a:stCxn id="31111" idx="4"/>
              <a:endCxn id="31131" idx="0"/>
            </p:cNvCxnSpPr>
            <p:nvPr/>
          </p:nvCxnSpPr>
          <p:spPr>
            <a:xfrm>
              <a:off x="392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53" name="直接连接符 31252"/>
            <p:cNvCxnSpPr>
              <a:stCxn id="31111" idx="4"/>
              <a:endCxn id="31132" idx="0"/>
            </p:cNvCxnSpPr>
            <p:nvPr/>
          </p:nvCxnSpPr>
          <p:spPr>
            <a:xfrm>
              <a:off x="392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54" name="直接连接符 31253"/>
            <p:cNvCxnSpPr>
              <a:stCxn id="31111" idx="4"/>
              <a:endCxn id="31133" idx="0"/>
            </p:cNvCxnSpPr>
            <p:nvPr/>
          </p:nvCxnSpPr>
          <p:spPr>
            <a:xfrm>
              <a:off x="392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55" name="直接连接符 31254"/>
            <p:cNvCxnSpPr>
              <a:stCxn id="31111" idx="4"/>
              <a:endCxn id="31134" idx="0"/>
            </p:cNvCxnSpPr>
            <p:nvPr/>
          </p:nvCxnSpPr>
          <p:spPr>
            <a:xfrm>
              <a:off x="392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56" name="直接连接符 31255"/>
            <p:cNvCxnSpPr>
              <a:stCxn id="31111" idx="4"/>
              <a:endCxn id="31135" idx="0"/>
            </p:cNvCxnSpPr>
            <p:nvPr/>
          </p:nvCxnSpPr>
          <p:spPr>
            <a:xfrm>
              <a:off x="392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57" name="直接连接符 31256"/>
            <p:cNvCxnSpPr>
              <a:stCxn id="31111" idx="4"/>
              <a:endCxn id="31136" idx="0"/>
            </p:cNvCxnSpPr>
            <p:nvPr/>
          </p:nvCxnSpPr>
          <p:spPr>
            <a:xfrm>
              <a:off x="392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58" name="直接连接符 31257"/>
            <p:cNvCxnSpPr>
              <a:stCxn id="31112" idx="4"/>
              <a:endCxn id="31122" idx="0"/>
            </p:cNvCxnSpPr>
            <p:nvPr/>
          </p:nvCxnSpPr>
          <p:spPr>
            <a:xfrm flipH="1">
              <a:off x="302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59" name="直接连接符 31258"/>
            <p:cNvCxnSpPr>
              <a:stCxn id="31112" idx="4"/>
              <a:endCxn id="31123" idx="0"/>
            </p:cNvCxnSpPr>
            <p:nvPr/>
          </p:nvCxnSpPr>
          <p:spPr>
            <a:xfrm flipH="1">
              <a:off x="320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60" name="直接连接符 31259"/>
            <p:cNvCxnSpPr>
              <a:stCxn id="31112" idx="4"/>
              <a:endCxn id="31124" idx="0"/>
            </p:cNvCxnSpPr>
            <p:nvPr/>
          </p:nvCxnSpPr>
          <p:spPr>
            <a:xfrm flipH="1">
              <a:off x="338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61" name="直接连接符 31260"/>
            <p:cNvCxnSpPr>
              <a:stCxn id="31112" idx="4"/>
              <a:endCxn id="31125" idx="0"/>
            </p:cNvCxnSpPr>
            <p:nvPr/>
          </p:nvCxnSpPr>
          <p:spPr>
            <a:xfrm flipH="1">
              <a:off x="356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62" name="直接连接符 31261"/>
            <p:cNvCxnSpPr>
              <a:stCxn id="31112" idx="4"/>
              <a:endCxn id="31126" idx="0"/>
            </p:cNvCxnSpPr>
            <p:nvPr/>
          </p:nvCxnSpPr>
          <p:spPr>
            <a:xfrm flipH="1">
              <a:off x="374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63" name="直接连接符 31262"/>
            <p:cNvCxnSpPr>
              <a:stCxn id="31112" idx="4"/>
              <a:endCxn id="31127" idx="0"/>
            </p:cNvCxnSpPr>
            <p:nvPr/>
          </p:nvCxnSpPr>
          <p:spPr>
            <a:xfrm flipH="1">
              <a:off x="392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64" name="直接连接符 31263"/>
            <p:cNvCxnSpPr>
              <a:stCxn id="31112" idx="4"/>
              <a:endCxn id="31128" idx="0"/>
            </p:cNvCxnSpPr>
            <p:nvPr/>
          </p:nvCxnSpPr>
          <p:spPr>
            <a:xfrm>
              <a:off x="410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65" name="直接连接符 31264"/>
            <p:cNvCxnSpPr>
              <a:stCxn id="31112" idx="4"/>
              <a:endCxn id="31129" idx="0"/>
            </p:cNvCxnSpPr>
            <p:nvPr/>
          </p:nvCxnSpPr>
          <p:spPr>
            <a:xfrm>
              <a:off x="410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66" name="直接连接符 31265"/>
            <p:cNvCxnSpPr>
              <a:stCxn id="31112" idx="4"/>
              <a:endCxn id="31130" idx="0"/>
            </p:cNvCxnSpPr>
            <p:nvPr/>
          </p:nvCxnSpPr>
          <p:spPr>
            <a:xfrm>
              <a:off x="410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67" name="直接连接符 31266"/>
            <p:cNvCxnSpPr>
              <a:stCxn id="31112" idx="4"/>
              <a:endCxn id="31131" idx="0"/>
            </p:cNvCxnSpPr>
            <p:nvPr/>
          </p:nvCxnSpPr>
          <p:spPr>
            <a:xfrm>
              <a:off x="410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68" name="直接连接符 31267"/>
            <p:cNvCxnSpPr>
              <a:stCxn id="31112" idx="4"/>
              <a:endCxn id="31132" idx="0"/>
            </p:cNvCxnSpPr>
            <p:nvPr/>
          </p:nvCxnSpPr>
          <p:spPr>
            <a:xfrm>
              <a:off x="410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69" name="直接连接符 31268"/>
            <p:cNvCxnSpPr>
              <a:stCxn id="31112" idx="4"/>
              <a:endCxn id="31133" idx="0"/>
            </p:cNvCxnSpPr>
            <p:nvPr/>
          </p:nvCxnSpPr>
          <p:spPr>
            <a:xfrm>
              <a:off x="410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70" name="直接连接符 31269"/>
            <p:cNvCxnSpPr>
              <a:stCxn id="31112" idx="4"/>
              <a:endCxn id="31134" idx="0"/>
            </p:cNvCxnSpPr>
            <p:nvPr/>
          </p:nvCxnSpPr>
          <p:spPr>
            <a:xfrm>
              <a:off x="410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71" name="直接连接符 31270"/>
            <p:cNvCxnSpPr>
              <a:stCxn id="31112" idx="4"/>
              <a:endCxn id="31135" idx="0"/>
            </p:cNvCxnSpPr>
            <p:nvPr/>
          </p:nvCxnSpPr>
          <p:spPr>
            <a:xfrm>
              <a:off x="410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72" name="直接连接符 31271"/>
            <p:cNvCxnSpPr>
              <a:stCxn id="31112" idx="4"/>
              <a:endCxn id="31136" idx="0"/>
            </p:cNvCxnSpPr>
            <p:nvPr/>
          </p:nvCxnSpPr>
          <p:spPr>
            <a:xfrm>
              <a:off x="410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73" name="直接连接符 31272"/>
            <p:cNvCxnSpPr>
              <a:stCxn id="31113" idx="4"/>
              <a:endCxn id="31122" idx="0"/>
            </p:cNvCxnSpPr>
            <p:nvPr/>
          </p:nvCxnSpPr>
          <p:spPr>
            <a:xfrm flipH="1">
              <a:off x="302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74" name="直接连接符 31273"/>
            <p:cNvCxnSpPr>
              <a:stCxn id="31113" idx="4"/>
              <a:endCxn id="31123" idx="0"/>
            </p:cNvCxnSpPr>
            <p:nvPr/>
          </p:nvCxnSpPr>
          <p:spPr>
            <a:xfrm flipH="1">
              <a:off x="320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75" name="直接连接符 31274"/>
            <p:cNvCxnSpPr>
              <a:stCxn id="31113" idx="4"/>
              <a:endCxn id="31124" idx="0"/>
            </p:cNvCxnSpPr>
            <p:nvPr/>
          </p:nvCxnSpPr>
          <p:spPr>
            <a:xfrm flipH="1">
              <a:off x="338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76" name="直接连接符 31275"/>
            <p:cNvCxnSpPr>
              <a:stCxn id="31113" idx="4"/>
              <a:endCxn id="31125" idx="0"/>
            </p:cNvCxnSpPr>
            <p:nvPr/>
          </p:nvCxnSpPr>
          <p:spPr>
            <a:xfrm flipH="1">
              <a:off x="356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77" name="直接连接符 31276"/>
            <p:cNvCxnSpPr>
              <a:stCxn id="31113" idx="4"/>
              <a:endCxn id="31126" idx="0"/>
            </p:cNvCxnSpPr>
            <p:nvPr/>
          </p:nvCxnSpPr>
          <p:spPr>
            <a:xfrm flipH="1">
              <a:off x="374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78" name="直接连接符 31277"/>
            <p:cNvCxnSpPr>
              <a:stCxn id="31113" idx="4"/>
              <a:endCxn id="31127" idx="0"/>
            </p:cNvCxnSpPr>
            <p:nvPr/>
          </p:nvCxnSpPr>
          <p:spPr>
            <a:xfrm flipH="1">
              <a:off x="392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79" name="直接连接符 31278"/>
            <p:cNvCxnSpPr>
              <a:stCxn id="31113" idx="4"/>
              <a:endCxn id="31128" idx="0"/>
            </p:cNvCxnSpPr>
            <p:nvPr/>
          </p:nvCxnSpPr>
          <p:spPr>
            <a:xfrm flipH="1">
              <a:off x="410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80" name="直接连接符 31279"/>
            <p:cNvCxnSpPr>
              <a:stCxn id="31113" idx="4"/>
              <a:endCxn id="31129" idx="0"/>
            </p:cNvCxnSpPr>
            <p:nvPr/>
          </p:nvCxnSpPr>
          <p:spPr>
            <a:xfrm>
              <a:off x="428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81" name="直接连接符 31280"/>
            <p:cNvCxnSpPr>
              <a:stCxn id="31113" idx="4"/>
              <a:endCxn id="31130" idx="0"/>
            </p:cNvCxnSpPr>
            <p:nvPr/>
          </p:nvCxnSpPr>
          <p:spPr>
            <a:xfrm>
              <a:off x="428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82" name="直接连接符 31281"/>
            <p:cNvCxnSpPr>
              <a:stCxn id="31113" idx="4"/>
              <a:endCxn id="31131" idx="0"/>
            </p:cNvCxnSpPr>
            <p:nvPr/>
          </p:nvCxnSpPr>
          <p:spPr>
            <a:xfrm>
              <a:off x="428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83" name="直接连接符 31282"/>
            <p:cNvCxnSpPr>
              <a:stCxn id="31113" idx="4"/>
              <a:endCxn id="31132" idx="0"/>
            </p:cNvCxnSpPr>
            <p:nvPr/>
          </p:nvCxnSpPr>
          <p:spPr>
            <a:xfrm>
              <a:off x="428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84" name="直接连接符 31283"/>
            <p:cNvCxnSpPr>
              <a:stCxn id="31114" idx="4"/>
              <a:endCxn id="31133" idx="0"/>
            </p:cNvCxnSpPr>
            <p:nvPr/>
          </p:nvCxnSpPr>
          <p:spPr>
            <a:xfrm>
              <a:off x="446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85" name="直接连接符 31284"/>
            <p:cNvCxnSpPr>
              <a:stCxn id="31113" idx="4"/>
              <a:endCxn id="31134" idx="0"/>
            </p:cNvCxnSpPr>
            <p:nvPr/>
          </p:nvCxnSpPr>
          <p:spPr>
            <a:xfrm>
              <a:off x="428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86" name="直接连接符 31285"/>
            <p:cNvCxnSpPr>
              <a:stCxn id="31113" idx="4"/>
              <a:endCxn id="31135" idx="0"/>
            </p:cNvCxnSpPr>
            <p:nvPr/>
          </p:nvCxnSpPr>
          <p:spPr>
            <a:xfrm>
              <a:off x="428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87" name="直接连接符 31286"/>
            <p:cNvCxnSpPr>
              <a:stCxn id="31113" idx="4"/>
              <a:endCxn id="31136" idx="0"/>
            </p:cNvCxnSpPr>
            <p:nvPr/>
          </p:nvCxnSpPr>
          <p:spPr>
            <a:xfrm>
              <a:off x="428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88" name="直接连接符 31287"/>
            <p:cNvCxnSpPr>
              <a:stCxn id="31114" idx="4"/>
              <a:endCxn id="31122" idx="0"/>
            </p:cNvCxnSpPr>
            <p:nvPr/>
          </p:nvCxnSpPr>
          <p:spPr>
            <a:xfrm flipH="1">
              <a:off x="302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89" name="直接连接符 31288"/>
            <p:cNvCxnSpPr>
              <a:stCxn id="31114" idx="4"/>
              <a:endCxn id="31123" idx="0"/>
            </p:cNvCxnSpPr>
            <p:nvPr/>
          </p:nvCxnSpPr>
          <p:spPr>
            <a:xfrm flipH="1">
              <a:off x="320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90" name="直接连接符 31289"/>
            <p:cNvCxnSpPr>
              <a:stCxn id="31114" idx="4"/>
              <a:endCxn id="31124" idx="0"/>
            </p:cNvCxnSpPr>
            <p:nvPr/>
          </p:nvCxnSpPr>
          <p:spPr>
            <a:xfrm flipH="1">
              <a:off x="338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91" name="直接连接符 31290"/>
            <p:cNvCxnSpPr>
              <a:stCxn id="31114" idx="4"/>
              <a:endCxn id="31125" idx="0"/>
            </p:cNvCxnSpPr>
            <p:nvPr/>
          </p:nvCxnSpPr>
          <p:spPr>
            <a:xfrm flipH="1">
              <a:off x="356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92" name="直接连接符 31291"/>
            <p:cNvCxnSpPr>
              <a:stCxn id="31114" idx="4"/>
              <a:endCxn id="31126" idx="0"/>
            </p:cNvCxnSpPr>
            <p:nvPr/>
          </p:nvCxnSpPr>
          <p:spPr>
            <a:xfrm flipH="1">
              <a:off x="374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93" name="直接连接符 31292"/>
            <p:cNvCxnSpPr>
              <a:stCxn id="31114" idx="4"/>
              <a:endCxn id="31127" idx="0"/>
            </p:cNvCxnSpPr>
            <p:nvPr/>
          </p:nvCxnSpPr>
          <p:spPr>
            <a:xfrm flipH="1">
              <a:off x="392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94" name="直接连接符 31293"/>
            <p:cNvCxnSpPr>
              <a:stCxn id="31114" idx="4"/>
              <a:endCxn id="31128" idx="0"/>
            </p:cNvCxnSpPr>
            <p:nvPr/>
          </p:nvCxnSpPr>
          <p:spPr>
            <a:xfrm flipH="1">
              <a:off x="410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95" name="直接连接符 31294"/>
            <p:cNvCxnSpPr>
              <a:stCxn id="31114" idx="4"/>
              <a:endCxn id="31129" idx="0"/>
            </p:cNvCxnSpPr>
            <p:nvPr/>
          </p:nvCxnSpPr>
          <p:spPr>
            <a:xfrm flipH="1">
              <a:off x="428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96" name="直接连接符 31295"/>
            <p:cNvCxnSpPr>
              <a:stCxn id="31114" idx="4"/>
              <a:endCxn id="31130" idx="0"/>
            </p:cNvCxnSpPr>
            <p:nvPr/>
          </p:nvCxnSpPr>
          <p:spPr>
            <a:xfrm>
              <a:off x="446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97" name="直接连接符 31296"/>
            <p:cNvCxnSpPr>
              <a:stCxn id="31114" idx="4"/>
              <a:endCxn id="31131" idx="0"/>
            </p:cNvCxnSpPr>
            <p:nvPr/>
          </p:nvCxnSpPr>
          <p:spPr>
            <a:xfrm>
              <a:off x="446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98" name="直接连接符 31297"/>
            <p:cNvCxnSpPr>
              <a:stCxn id="31114" idx="4"/>
              <a:endCxn id="31132" idx="0"/>
            </p:cNvCxnSpPr>
            <p:nvPr/>
          </p:nvCxnSpPr>
          <p:spPr>
            <a:xfrm>
              <a:off x="446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299" name="直接连接符 31298"/>
            <p:cNvCxnSpPr>
              <a:stCxn id="31114" idx="4"/>
              <a:endCxn id="31133" idx="0"/>
            </p:cNvCxnSpPr>
            <p:nvPr/>
          </p:nvCxnSpPr>
          <p:spPr>
            <a:xfrm>
              <a:off x="446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00" name="直接连接符 31299"/>
            <p:cNvCxnSpPr>
              <a:stCxn id="31114" idx="4"/>
              <a:endCxn id="31134" idx="0"/>
            </p:cNvCxnSpPr>
            <p:nvPr/>
          </p:nvCxnSpPr>
          <p:spPr>
            <a:xfrm>
              <a:off x="446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01" name="直接连接符 31300"/>
            <p:cNvCxnSpPr>
              <a:stCxn id="31114" idx="4"/>
              <a:endCxn id="31135" idx="0"/>
            </p:cNvCxnSpPr>
            <p:nvPr/>
          </p:nvCxnSpPr>
          <p:spPr>
            <a:xfrm>
              <a:off x="446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02" name="直接连接符 31301"/>
            <p:cNvCxnSpPr>
              <a:stCxn id="31114" idx="4"/>
              <a:endCxn id="31136" idx="0"/>
            </p:cNvCxnSpPr>
            <p:nvPr/>
          </p:nvCxnSpPr>
          <p:spPr>
            <a:xfrm>
              <a:off x="446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03" name="直接连接符 31302"/>
            <p:cNvCxnSpPr>
              <a:stCxn id="31115" idx="4"/>
              <a:endCxn id="31122" idx="0"/>
            </p:cNvCxnSpPr>
            <p:nvPr/>
          </p:nvCxnSpPr>
          <p:spPr>
            <a:xfrm flipH="1">
              <a:off x="302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04" name="直接连接符 31303"/>
            <p:cNvCxnSpPr>
              <a:stCxn id="31115" idx="4"/>
              <a:endCxn id="31123" idx="0"/>
            </p:cNvCxnSpPr>
            <p:nvPr/>
          </p:nvCxnSpPr>
          <p:spPr>
            <a:xfrm flipH="1">
              <a:off x="320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05" name="直接连接符 31304"/>
            <p:cNvCxnSpPr>
              <a:stCxn id="31115" idx="4"/>
              <a:endCxn id="31124" idx="0"/>
            </p:cNvCxnSpPr>
            <p:nvPr/>
          </p:nvCxnSpPr>
          <p:spPr>
            <a:xfrm flipH="1">
              <a:off x="338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06" name="直接连接符 31305"/>
            <p:cNvCxnSpPr>
              <a:stCxn id="31115" idx="4"/>
              <a:endCxn id="31125" idx="0"/>
            </p:cNvCxnSpPr>
            <p:nvPr/>
          </p:nvCxnSpPr>
          <p:spPr>
            <a:xfrm flipH="1">
              <a:off x="356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07" name="直接连接符 31306"/>
            <p:cNvCxnSpPr>
              <a:stCxn id="31115" idx="4"/>
              <a:endCxn id="31126" idx="0"/>
            </p:cNvCxnSpPr>
            <p:nvPr/>
          </p:nvCxnSpPr>
          <p:spPr>
            <a:xfrm flipH="1">
              <a:off x="374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08" name="直接连接符 31307"/>
            <p:cNvCxnSpPr>
              <a:stCxn id="31115" idx="4"/>
              <a:endCxn id="31127" idx="0"/>
            </p:cNvCxnSpPr>
            <p:nvPr/>
          </p:nvCxnSpPr>
          <p:spPr>
            <a:xfrm flipH="1">
              <a:off x="392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09" name="直接连接符 31308"/>
            <p:cNvCxnSpPr>
              <a:stCxn id="31115" idx="4"/>
              <a:endCxn id="31128" idx="0"/>
            </p:cNvCxnSpPr>
            <p:nvPr/>
          </p:nvCxnSpPr>
          <p:spPr>
            <a:xfrm flipH="1">
              <a:off x="410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10" name="直接连接符 31309"/>
            <p:cNvCxnSpPr>
              <a:stCxn id="31115" idx="4"/>
              <a:endCxn id="31129" idx="0"/>
            </p:cNvCxnSpPr>
            <p:nvPr/>
          </p:nvCxnSpPr>
          <p:spPr>
            <a:xfrm flipH="1">
              <a:off x="428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11" name="直接连接符 31310"/>
            <p:cNvCxnSpPr>
              <a:stCxn id="31115" idx="4"/>
              <a:endCxn id="31130" idx="0"/>
            </p:cNvCxnSpPr>
            <p:nvPr/>
          </p:nvCxnSpPr>
          <p:spPr>
            <a:xfrm flipH="1">
              <a:off x="446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12" name="直接连接符 31311"/>
            <p:cNvCxnSpPr>
              <a:stCxn id="31115" idx="4"/>
              <a:endCxn id="31131" idx="0"/>
            </p:cNvCxnSpPr>
            <p:nvPr/>
          </p:nvCxnSpPr>
          <p:spPr>
            <a:xfrm>
              <a:off x="464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13" name="直接连接符 31312"/>
            <p:cNvCxnSpPr>
              <a:stCxn id="31115" idx="4"/>
              <a:endCxn id="31132" idx="0"/>
            </p:cNvCxnSpPr>
            <p:nvPr/>
          </p:nvCxnSpPr>
          <p:spPr>
            <a:xfrm>
              <a:off x="464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14" name="直接连接符 31313"/>
            <p:cNvCxnSpPr>
              <a:stCxn id="31115" idx="4"/>
              <a:endCxn id="31133" idx="0"/>
            </p:cNvCxnSpPr>
            <p:nvPr/>
          </p:nvCxnSpPr>
          <p:spPr>
            <a:xfrm>
              <a:off x="464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15" name="直接连接符 31314"/>
            <p:cNvCxnSpPr>
              <a:stCxn id="31115" idx="4"/>
              <a:endCxn id="31134" idx="0"/>
            </p:cNvCxnSpPr>
            <p:nvPr/>
          </p:nvCxnSpPr>
          <p:spPr>
            <a:xfrm>
              <a:off x="464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16" name="直接连接符 31315"/>
            <p:cNvCxnSpPr>
              <a:stCxn id="31115" idx="4"/>
              <a:endCxn id="31135" idx="0"/>
            </p:cNvCxnSpPr>
            <p:nvPr/>
          </p:nvCxnSpPr>
          <p:spPr>
            <a:xfrm>
              <a:off x="464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17" name="直接连接符 31316"/>
            <p:cNvCxnSpPr>
              <a:stCxn id="31115" idx="4"/>
              <a:endCxn id="31136" idx="0"/>
            </p:cNvCxnSpPr>
            <p:nvPr/>
          </p:nvCxnSpPr>
          <p:spPr>
            <a:xfrm>
              <a:off x="464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18" name="直接连接符 31317"/>
            <p:cNvCxnSpPr>
              <a:stCxn id="31116" idx="4"/>
              <a:endCxn id="31122" idx="0"/>
            </p:cNvCxnSpPr>
            <p:nvPr/>
          </p:nvCxnSpPr>
          <p:spPr>
            <a:xfrm flipH="1">
              <a:off x="3023978" y="3925164"/>
              <a:ext cx="18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19" name="直接连接符 31318"/>
            <p:cNvCxnSpPr>
              <a:stCxn id="31116" idx="4"/>
              <a:endCxn id="31123" idx="0"/>
            </p:cNvCxnSpPr>
            <p:nvPr/>
          </p:nvCxnSpPr>
          <p:spPr>
            <a:xfrm flipH="1">
              <a:off x="320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20" name="直接连接符 31319"/>
            <p:cNvCxnSpPr>
              <a:stCxn id="31116" idx="4"/>
              <a:endCxn id="31124" idx="0"/>
            </p:cNvCxnSpPr>
            <p:nvPr/>
          </p:nvCxnSpPr>
          <p:spPr>
            <a:xfrm flipH="1">
              <a:off x="338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21" name="直接连接符 31320"/>
            <p:cNvCxnSpPr>
              <a:stCxn id="31116" idx="4"/>
              <a:endCxn id="31125" idx="0"/>
            </p:cNvCxnSpPr>
            <p:nvPr/>
          </p:nvCxnSpPr>
          <p:spPr>
            <a:xfrm flipH="1">
              <a:off x="356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22" name="直接连接符 31321"/>
            <p:cNvCxnSpPr>
              <a:stCxn id="31116" idx="4"/>
              <a:endCxn id="31126" idx="0"/>
            </p:cNvCxnSpPr>
            <p:nvPr/>
          </p:nvCxnSpPr>
          <p:spPr>
            <a:xfrm flipH="1">
              <a:off x="374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23" name="直接连接符 31322"/>
            <p:cNvCxnSpPr>
              <a:stCxn id="31116" idx="4"/>
              <a:endCxn id="31127" idx="0"/>
            </p:cNvCxnSpPr>
            <p:nvPr/>
          </p:nvCxnSpPr>
          <p:spPr>
            <a:xfrm flipH="1">
              <a:off x="392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24" name="直接连接符 31323"/>
            <p:cNvCxnSpPr>
              <a:stCxn id="31128" idx="0"/>
              <a:endCxn id="31116" idx="4"/>
            </p:cNvCxnSpPr>
            <p:nvPr/>
          </p:nvCxnSpPr>
          <p:spPr>
            <a:xfrm flipV="1">
              <a:off x="410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25" name="直接连接符 31324"/>
            <p:cNvCxnSpPr>
              <a:stCxn id="31116" idx="4"/>
              <a:endCxn id="31129" idx="0"/>
            </p:cNvCxnSpPr>
            <p:nvPr/>
          </p:nvCxnSpPr>
          <p:spPr>
            <a:xfrm flipH="1">
              <a:off x="428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26" name="直接连接符 31325"/>
            <p:cNvCxnSpPr>
              <a:stCxn id="31130" idx="0"/>
              <a:endCxn id="31116" idx="4"/>
            </p:cNvCxnSpPr>
            <p:nvPr/>
          </p:nvCxnSpPr>
          <p:spPr>
            <a:xfrm flipV="1">
              <a:off x="446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27" name="直接连接符 31326"/>
            <p:cNvCxnSpPr>
              <a:stCxn id="31116" idx="4"/>
              <a:endCxn id="31131" idx="0"/>
            </p:cNvCxnSpPr>
            <p:nvPr/>
          </p:nvCxnSpPr>
          <p:spPr>
            <a:xfrm flipH="1">
              <a:off x="464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28" name="直接连接符 31327"/>
            <p:cNvCxnSpPr>
              <a:stCxn id="31132" idx="0"/>
              <a:endCxn id="31116" idx="4"/>
            </p:cNvCxnSpPr>
            <p:nvPr/>
          </p:nvCxnSpPr>
          <p:spPr>
            <a:xfrm flipV="1">
              <a:off x="482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29" name="直接连接符 31328"/>
            <p:cNvCxnSpPr>
              <a:stCxn id="31116" idx="4"/>
              <a:endCxn id="31133" idx="0"/>
            </p:cNvCxnSpPr>
            <p:nvPr/>
          </p:nvCxnSpPr>
          <p:spPr>
            <a:xfrm>
              <a:off x="482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30" name="直接连接符 31329"/>
            <p:cNvCxnSpPr>
              <a:stCxn id="31134" idx="0"/>
              <a:endCxn id="31116" idx="4"/>
            </p:cNvCxnSpPr>
            <p:nvPr/>
          </p:nvCxnSpPr>
          <p:spPr>
            <a:xfrm flipH="1" flipV="1">
              <a:off x="482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31" name="直接连接符 31330"/>
            <p:cNvCxnSpPr>
              <a:stCxn id="31116" idx="4"/>
              <a:endCxn id="31135" idx="0"/>
            </p:cNvCxnSpPr>
            <p:nvPr/>
          </p:nvCxnSpPr>
          <p:spPr>
            <a:xfrm>
              <a:off x="482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32" name="直接连接符 31331"/>
            <p:cNvCxnSpPr>
              <a:stCxn id="31136" idx="0"/>
              <a:endCxn id="31116" idx="4"/>
            </p:cNvCxnSpPr>
            <p:nvPr/>
          </p:nvCxnSpPr>
          <p:spPr>
            <a:xfrm flipH="1" flipV="1">
              <a:off x="482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33" name="直接连接符 31332"/>
            <p:cNvCxnSpPr>
              <a:stCxn id="31117" idx="4"/>
              <a:endCxn id="31122" idx="0"/>
            </p:cNvCxnSpPr>
            <p:nvPr/>
          </p:nvCxnSpPr>
          <p:spPr>
            <a:xfrm flipH="1">
              <a:off x="3023978" y="3925164"/>
              <a:ext cx="19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34" name="直接连接符 31333"/>
            <p:cNvCxnSpPr>
              <a:stCxn id="31123" idx="0"/>
              <a:endCxn id="31117" idx="4"/>
            </p:cNvCxnSpPr>
            <p:nvPr/>
          </p:nvCxnSpPr>
          <p:spPr>
            <a:xfrm flipV="1">
              <a:off x="3203978" y="3925164"/>
              <a:ext cx="18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35" name="直接连接符 31334"/>
            <p:cNvCxnSpPr>
              <a:stCxn id="31117" idx="4"/>
              <a:endCxn id="31124" idx="0"/>
            </p:cNvCxnSpPr>
            <p:nvPr/>
          </p:nvCxnSpPr>
          <p:spPr>
            <a:xfrm flipH="1">
              <a:off x="338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36" name="直接连接符 31335"/>
            <p:cNvCxnSpPr>
              <a:stCxn id="31125" idx="0"/>
              <a:endCxn id="31117" idx="4"/>
            </p:cNvCxnSpPr>
            <p:nvPr/>
          </p:nvCxnSpPr>
          <p:spPr>
            <a:xfrm flipV="1">
              <a:off x="356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37" name="直接连接符 31336"/>
            <p:cNvCxnSpPr>
              <a:stCxn id="31117" idx="4"/>
              <a:endCxn id="31126" idx="0"/>
            </p:cNvCxnSpPr>
            <p:nvPr/>
          </p:nvCxnSpPr>
          <p:spPr>
            <a:xfrm flipH="1">
              <a:off x="374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38" name="直接连接符 31337"/>
            <p:cNvCxnSpPr>
              <a:stCxn id="31127" idx="0"/>
              <a:endCxn id="31117" idx="4"/>
            </p:cNvCxnSpPr>
            <p:nvPr/>
          </p:nvCxnSpPr>
          <p:spPr>
            <a:xfrm flipV="1">
              <a:off x="392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39" name="直接连接符 31338"/>
            <p:cNvCxnSpPr>
              <a:stCxn id="31117" idx="4"/>
              <a:endCxn id="31128" idx="0"/>
            </p:cNvCxnSpPr>
            <p:nvPr/>
          </p:nvCxnSpPr>
          <p:spPr>
            <a:xfrm flipH="1">
              <a:off x="410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40" name="直接连接符 31339"/>
            <p:cNvCxnSpPr>
              <a:stCxn id="31129" idx="0"/>
              <a:endCxn id="31117" idx="4"/>
            </p:cNvCxnSpPr>
            <p:nvPr/>
          </p:nvCxnSpPr>
          <p:spPr>
            <a:xfrm flipV="1">
              <a:off x="428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41" name="直接连接符 31340"/>
            <p:cNvCxnSpPr>
              <a:stCxn id="31117" idx="4"/>
              <a:endCxn id="31130" idx="0"/>
            </p:cNvCxnSpPr>
            <p:nvPr/>
          </p:nvCxnSpPr>
          <p:spPr>
            <a:xfrm flipH="1">
              <a:off x="446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42" name="直接连接符 31341"/>
            <p:cNvCxnSpPr>
              <a:stCxn id="31131" idx="0"/>
              <a:endCxn id="31117" idx="4"/>
            </p:cNvCxnSpPr>
            <p:nvPr/>
          </p:nvCxnSpPr>
          <p:spPr>
            <a:xfrm flipV="1">
              <a:off x="464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43" name="直接连接符 31342"/>
            <p:cNvCxnSpPr>
              <a:stCxn id="31117" idx="4"/>
              <a:endCxn id="31132" idx="0"/>
            </p:cNvCxnSpPr>
            <p:nvPr/>
          </p:nvCxnSpPr>
          <p:spPr>
            <a:xfrm flipH="1">
              <a:off x="482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44" name="直接连接符 31343"/>
            <p:cNvCxnSpPr>
              <a:stCxn id="31133" idx="0"/>
              <a:endCxn id="31117" idx="4"/>
            </p:cNvCxnSpPr>
            <p:nvPr/>
          </p:nvCxnSpPr>
          <p:spPr>
            <a:xfrm flipV="1">
              <a:off x="500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45" name="直接连接符 31344"/>
            <p:cNvCxnSpPr>
              <a:stCxn id="31117" idx="4"/>
              <a:endCxn id="31134" idx="0"/>
            </p:cNvCxnSpPr>
            <p:nvPr/>
          </p:nvCxnSpPr>
          <p:spPr>
            <a:xfrm>
              <a:off x="500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46" name="直接连接符 31345"/>
            <p:cNvCxnSpPr>
              <a:stCxn id="31135" idx="0"/>
              <a:endCxn id="31117" idx="4"/>
            </p:cNvCxnSpPr>
            <p:nvPr/>
          </p:nvCxnSpPr>
          <p:spPr>
            <a:xfrm flipH="1" flipV="1">
              <a:off x="500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47" name="直接连接符 31346"/>
            <p:cNvCxnSpPr>
              <a:stCxn id="31117" idx="4"/>
              <a:endCxn id="31136" idx="0"/>
            </p:cNvCxnSpPr>
            <p:nvPr/>
          </p:nvCxnSpPr>
          <p:spPr>
            <a:xfrm>
              <a:off x="500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48" name="直接连接符 31347"/>
            <p:cNvCxnSpPr>
              <a:stCxn id="31118" idx="4"/>
              <a:endCxn id="31122" idx="0"/>
            </p:cNvCxnSpPr>
            <p:nvPr/>
          </p:nvCxnSpPr>
          <p:spPr>
            <a:xfrm flipH="1">
              <a:off x="3023978" y="3925164"/>
              <a:ext cx="21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49" name="直接连接符 31348"/>
            <p:cNvCxnSpPr>
              <a:stCxn id="31123" idx="0"/>
              <a:endCxn id="31118" idx="4"/>
            </p:cNvCxnSpPr>
            <p:nvPr/>
          </p:nvCxnSpPr>
          <p:spPr>
            <a:xfrm flipV="1">
              <a:off x="3203978" y="3925164"/>
              <a:ext cx="19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50" name="直接连接符 31349"/>
            <p:cNvCxnSpPr>
              <a:stCxn id="31118" idx="4"/>
              <a:endCxn id="31124" idx="0"/>
            </p:cNvCxnSpPr>
            <p:nvPr/>
          </p:nvCxnSpPr>
          <p:spPr>
            <a:xfrm flipH="1">
              <a:off x="3383978" y="3925164"/>
              <a:ext cx="18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51" name="直接连接符 31350"/>
            <p:cNvCxnSpPr>
              <a:stCxn id="31125" idx="0"/>
              <a:endCxn id="31118" idx="4"/>
            </p:cNvCxnSpPr>
            <p:nvPr/>
          </p:nvCxnSpPr>
          <p:spPr>
            <a:xfrm flipV="1">
              <a:off x="356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52" name="直接连接符 31351"/>
            <p:cNvCxnSpPr>
              <a:stCxn id="31118" idx="4"/>
              <a:endCxn id="31126" idx="0"/>
            </p:cNvCxnSpPr>
            <p:nvPr/>
          </p:nvCxnSpPr>
          <p:spPr>
            <a:xfrm flipH="1">
              <a:off x="374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53" name="直接连接符 31352"/>
            <p:cNvCxnSpPr>
              <a:stCxn id="31127" idx="0"/>
              <a:endCxn id="31118" idx="4"/>
            </p:cNvCxnSpPr>
            <p:nvPr/>
          </p:nvCxnSpPr>
          <p:spPr>
            <a:xfrm flipV="1">
              <a:off x="392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54" name="直接连接符 31353"/>
            <p:cNvCxnSpPr>
              <a:stCxn id="31118" idx="4"/>
              <a:endCxn id="31128" idx="0"/>
            </p:cNvCxnSpPr>
            <p:nvPr/>
          </p:nvCxnSpPr>
          <p:spPr>
            <a:xfrm flipH="1">
              <a:off x="410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55" name="直接连接符 31354"/>
            <p:cNvCxnSpPr>
              <a:stCxn id="31129" idx="0"/>
              <a:endCxn id="31118" idx="4"/>
            </p:cNvCxnSpPr>
            <p:nvPr/>
          </p:nvCxnSpPr>
          <p:spPr>
            <a:xfrm flipV="1">
              <a:off x="428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56" name="直接连接符 31355"/>
            <p:cNvCxnSpPr>
              <a:stCxn id="31118" idx="4"/>
              <a:endCxn id="31130" idx="0"/>
            </p:cNvCxnSpPr>
            <p:nvPr/>
          </p:nvCxnSpPr>
          <p:spPr>
            <a:xfrm flipH="1">
              <a:off x="446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57" name="直接连接符 31356"/>
            <p:cNvCxnSpPr>
              <a:stCxn id="31131" idx="0"/>
              <a:endCxn id="31118" idx="4"/>
            </p:cNvCxnSpPr>
            <p:nvPr/>
          </p:nvCxnSpPr>
          <p:spPr>
            <a:xfrm flipV="1">
              <a:off x="464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58" name="直接连接符 31357"/>
            <p:cNvCxnSpPr>
              <a:stCxn id="31118" idx="4"/>
              <a:endCxn id="31132" idx="0"/>
            </p:cNvCxnSpPr>
            <p:nvPr/>
          </p:nvCxnSpPr>
          <p:spPr>
            <a:xfrm flipH="1">
              <a:off x="482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59" name="直接连接符 31358"/>
            <p:cNvCxnSpPr>
              <a:stCxn id="31133" idx="0"/>
              <a:endCxn id="31118" idx="4"/>
            </p:cNvCxnSpPr>
            <p:nvPr/>
          </p:nvCxnSpPr>
          <p:spPr>
            <a:xfrm flipV="1">
              <a:off x="500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60" name="直接连接符 31359"/>
            <p:cNvCxnSpPr>
              <a:stCxn id="31118" idx="4"/>
              <a:endCxn id="31134" idx="0"/>
            </p:cNvCxnSpPr>
            <p:nvPr/>
          </p:nvCxnSpPr>
          <p:spPr>
            <a:xfrm>
              <a:off x="518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61" name="直接连接符 31360"/>
            <p:cNvCxnSpPr>
              <a:stCxn id="31118" idx="4"/>
              <a:endCxn id="31135" idx="0"/>
            </p:cNvCxnSpPr>
            <p:nvPr/>
          </p:nvCxnSpPr>
          <p:spPr>
            <a:xfrm>
              <a:off x="518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62" name="直接连接符 31361"/>
            <p:cNvCxnSpPr>
              <a:stCxn id="31136" idx="0"/>
              <a:endCxn id="31118" idx="4"/>
            </p:cNvCxnSpPr>
            <p:nvPr/>
          </p:nvCxnSpPr>
          <p:spPr>
            <a:xfrm flipH="1" flipV="1">
              <a:off x="518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63" name="直接连接符 31362"/>
            <p:cNvCxnSpPr>
              <a:stCxn id="31119" idx="4"/>
              <a:endCxn id="31136" idx="0"/>
            </p:cNvCxnSpPr>
            <p:nvPr/>
          </p:nvCxnSpPr>
          <p:spPr>
            <a:xfrm>
              <a:off x="536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64" name="直接连接符 31363"/>
            <p:cNvCxnSpPr>
              <a:stCxn id="31135" idx="0"/>
              <a:endCxn id="31119" idx="4"/>
            </p:cNvCxnSpPr>
            <p:nvPr/>
          </p:nvCxnSpPr>
          <p:spPr>
            <a:xfrm flipV="1">
              <a:off x="536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65" name="直接连接符 31364"/>
            <p:cNvCxnSpPr>
              <a:stCxn id="31119" idx="4"/>
              <a:endCxn id="31122" idx="0"/>
            </p:cNvCxnSpPr>
            <p:nvPr/>
          </p:nvCxnSpPr>
          <p:spPr>
            <a:xfrm flipH="1">
              <a:off x="3023978" y="3925164"/>
              <a:ext cx="23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66" name="直接连接符 31365"/>
            <p:cNvCxnSpPr>
              <a:stCxn id="31123" idx="0"/>
              <a:endCxn id="31119" idx="4"/>
            </p:cNvCxnSpPr>
            <p:nvPr/>
          </p:nvCxnSpPr>
          <p:spPr>
            <a:xfrm flipV="1">
              <a:off x="3203978" y="3925164"/>
              <a:ext cx="21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67" name="直接连接符 31366"/>
            <p:cNvCxnSpPr>
              <a:stCxn id="31119" idx="4"/>
              <a:endCxn id="31124" idx="0"/>
            </p:cNvCxnSpPr>
            <p:nvPr/>
          </p:nvCxnSpPr>
          <p:spPr>
            <a:xfrm flipH="1">
              <a:off x="3383978" y="3925164"/>
              <a:ext cx="19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68" name="直接连接符 31367"/>
            <p:cNvCxnSpPr>
              <a:stCxn id="31125" idx="0"/>
              <a:endCxn id="31117" idx="4"/>
            </p:cNvCxnSpPr>
            <p:nvPr/>
          </p:nvCxnSpPr>
          <p:spPr>
            <a:xfrm flipV="1">
              <a:off x="356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69" name="直接连接符 31368"/>
            <p:cNvCxnSpPr>
              <a:stCxn id="31119" idx="4"/>
              <a:endCxn id="31126" idx="0"/>
            </p:cNvCxnSpPr>
            <p:nvPr/>
          </p:nvCxnSpPr>
          <p:spPr>
            <a:xfrm flipH="1">
              <a:off x="374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70" name="直接连接符 31369"/>
            <p:cNvCxnSpPr>
              <a:stCxn id="31127" idx="0"/>
              <a:endCxn id="31119" idx="4"/>
            </p:cNvCxnSpPr>
            <p:nvPr/>
          </p:nvCxnSpPr>
          <p:spPr>
            <a:xfrm flipV="1">
              <a:off x="392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71" name="直接连接符 31370"/>
            <p:cNvCxnSpPr>
              <a:stCxn id="31117" idx="4"/>
              <a:endCxn id="31128" idx="0"/>
            </p:cNvCxnSpPr>
            <p:nvPr/>
          </p:nvCxnSpPr>
          <p:spPr>
            <a:xfrm flipH="1">
              <a:off x="410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72" name="直接连接符 31371"/>
            <p:cNvCxnSpPr>
              <a:stCxn id="31129" idx="0"/>
              <a:endCxn id="31119" idx="4"/>
            </p:cNvCxnSpPr>
            <p:nvPr/>
          </p:nvCxnSpPr>
          <p:spPr>
            <a:xfrm flipV="1">
              <a:off x="428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73" name="直接连接符 31372"/>
            <p:cNvCxnSpPr>
              <a:stCxn id="31119" idx="4"/>
              <a:endCxn id="31130" idx="0"/>
            </p:cNvCxnSpPr>
            <p:nvPr/>
          </p:nvCxnSpPr>
          <p:spPr>
            <a:xfrm flipH="1">
              <a:off x="446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74" name="直接连接符 31373"/>
            <p:cNvCxnSpPr>
              <a:stCxn id="31131" idx="0"/>
              <a:endCxn id="31119" idx="4"/>
            </p:cNvCxnSpPr>
            <p:nvPr/>
          </p:nvCxnSpPr>
          <p:spPr>
            <a:xfrm flipV="1">
              <a:off x="464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75" name="直接连接符 31374"/>
            <p:cNvCxnSpPr>
              <a:stCxn id="31119" idx="4"/>
              <a:endCxn id="31132" idx="0"/>
            </p:cNvCxnSpPr>
            <p:nvPr/>
          </p:nvCxnSpPr>
          <p:spPr>
            <a:xfrm flipH="1">
              <a:off x="482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76" name="直接连接符 31375"/>
            <p:cNvCxnSpPr>
              <a:stCxn id="31133" idx="0"/>
              <a:endCxn id="31119" idx="4"/>
            </p:cNvCxnSpPr>
            <p:nvPr/>
          </p:nvCxnSpPr>
          <p:spPr>
            <a:xfrm flipV="1">
              <a:off x="500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77" name="直接连接符 31376"/>
            <p:cNvCxnSpPr>
              <a:stCxn id="31119" idx="4"/>
              <a:endCxn id="31134" idx="0"/>
            </p:cNvCxnSpPr>
            <p:nvPr/>
          </p:nvCxnSpPr>
          <p:spPr>
            <a:xfrm flipH="1">
              <a:off x="518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78" name="直接连接符 31377"/>
            <p:cNvCxnSpPr>
              <a:stCxn id="31120" idx="4"/>
              <a:endCxn id="31136" idx="0"/>
            </p:cNvCxnSpPr>
            <p:nvPr/>
          </p:nvCxnSpPr>
          <p:spPr>
            <a:xfrm>
              <a:off x="5543978" y="3925164"/>
              <a:ext cx="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79" name="直接连接符 31378"/>
            <p:cNvCxnSpPr>
              <a:stCxn id="31120" idx="4"/>
              <a:endCxn id="31135" idx="0"/>
            </p:cNvCxnSpPr>
            <p:nvPr/>
          </p:nvCxnSpPr>
          <p:spPr>
            <a:xfrm flipH="1">
              <a:off x="5363978" y="3925164"/>
              <a:ext cx="1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80" name="直接连接符 31379"/>
            <p:cNvCxnSpPr>
              <a:stCxn id="31134" idx="0"/>
              <a:endCxn id="31120" idx="4"/>
            </p:cNvCxnSpPr>
            <p:nvPr/>
          </p:nvCxnSpPr>
          <p:spPr>
            <a:xfrm flipV="1">
              <a:off x="5183978" y="3925164"/>
              <a:ext cx="3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81" name="直接连接符 31380"/>
            <p:cNvCxnSpPr>
              <a:stCxn id="31120" idx="4"/>
              <a:endCxn id="31133" idx="0"/>
            </p:cNvCxnSpPr>
            <p:nvPr/>
          </p:nvCxnSpPr>
          <p:spPr>
            <a:xfrm flipH="1">
              <a:off x="5003978" y="3925164"/>
              <a:ext cx="5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82" name="直接连接符 31381"/>
            <p:cNvCxnSpPr>
              <a:stCxn id="31132" idx="0"/>
              <a:endCxn id="31120" idx="4"/>
            </p:cNvCxnSpPr>
            <p:nvPr/>
          </p:nvCxnSpPr>
          <p:spPr>
            <a:xfrm flipV="1">
              <a:off x="4823978" y="3925164"/>
              <a:ext cx="7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83" name="直接连接符 31382"/>
            <p:cNvCxnSpPr>
              <a:stCxn id="31120" idx="4"/>
              <a:endCxn id="31131" idx="0"/>
            </p:cNvCxnSpPr>
            <p:nvPr/>
          </p:nvCxnSpPr>
          <p:spPr>
            <a:xfrm flipH="1">
              <a:off x="4643978" y="3925164"/>
              <a:ext cx="9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84" name="直接连接符 31383"/>
            <p:cNvCxnSpPr>
              <a:stCxn id="31130" idx="0"/>
              <a:endCxn id="31120" idx="4"/>
            </p:cNvCxnSpPr>
            <p:nvPr/>
          </p:nvCxnSpPr>
          <p:spPr>
            <a:xfrm flipV="1">
              <a:off x="4463978" y="3925164"/>
              <a:ext cx="10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85" name="直接连接符 31384"/>
            <p:cNvCxnSpPr>
              <a:stCxn id="31120" idx="4"/>
              <a:endCxn id="31129" idx="0"/>
            </p:cNvCxnSpPr>
            <p:nvPr/>
          </p:nvCxnSpPr>
          <p:spPr>
            <a:xfrm flipH="1">
              <a:off x="4283978" y="3925164"/>
              <a:ext cx="12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86" name="直接连接符 31385"/>
            <p:cNvCxnSpPr>
              <a:stCxn id="31128" idx="0"/>
              <a:endCxn id="31120" idx="4"/>
            </p:cNvCxnSpPr>
            <p:nvPr/>
          </p:nvCxnSpPr>
          <p:spPr>
            <a:xfrm flipV="1">
              <a:off x="4103978" y="3925164"/>
              <a:ext cx="14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87" name="直接连接符 31386"/>
            <p:cNvCxnSpPr>
              <a:stCxn id="31120" idx="4"/>
              <a:endCxn id="31127" idx="0"/>
            </p:cNvCxnSpPr>
            <p:nvPr/>
          </p:nvCxnSpPr>
          <p:spPr>
            <a:xfrm flipH="1">
              <a:off x="3923978" y="3925164"/>
              <a:ext cx="16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88" name="直接连接符 31387"/>
            <p:cNvCxnSpPr>
              <a:stCxn id="31126" idx="0"/>
              <a:endCxn id="31120" idx="4"/>
            </p:cNvCxnSpPr>
            <p:nvPr/>
          </p:nvCxnSpPr>
          <p:spPr>
            <a:xfrm flipV="1">
              <a:off x="3743978" y="3925164"/>
              <a:ext cx="180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89" name="直接连接符 31388"/>
            <p:cNvCxnSpPr>
              <a:stCxn id="31120" idx="4"/>
              <a:endCxn id="31125" idx="0"/>
            </p:cNvCxnSpPr>
            <p:nvPr/>
          </p:nvCxnSpPr>
          <p:spPr>
            <a:xfrm flipH="1">
              <a:off x="3563978" y="3925164"/>
              <a:ext cx="198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90" name="直接连接符 31389"/>
            <p:cNvCxnSpPr>
              <a:stCxn id="31124" idx="0"/>
              <a:endCxn id="31120" idx="4"/>
            </p:cNvCxnSpPr>
            <p:nvPr/>
          </p:nvCxnSpPr>
          <p:spPr>
            <a:xfrm flipV="1">
              <a:off x="3383978" y="3925164"/>
              <a:ext cx="216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91" name="直接连接符 31390"/>
            <p:cNvCxnSpPr>
              <a:stCxn id="31120" idx="4"/>
              <a:endCxn id="31123" idx="0"/>
            </p:cNvCxnSpPr>
            <p:nvPr/>
          </p:nvCxnSpPr>
          <p:spPr>
            <a:xfrm flipH="1">
              <a:off x="3203978" y="3925164"/>
              <a:ext cx="234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cxnSp>
          <p:nvCxnSpPr>
            <p:cNvPr id="31392" name="直接连接符 31391"/>
            <p:cNvCxnSpPr>
              <a:stCxn id="31122" idx="0"/>
              <a:endCxn id="31120" idx="4"/>
            </p:cNvCxnSpPr>
            <p:nvPr/>
          </p:nvCxnSpPr>
          <p:spPr>
            <a:xfrm flipV="1">
              <a:off x="3023978" y="3925164"/>
              <a:ext cx="2520000" cy="1277158"/>
            </a:xfrm>
            <a:prstGeom prst="line">
              <a:avLst/>
            </a:prstGeom>
            <a:ln w="9525">
              <a:solidFill>
                <a:srgbClr val="FFCC66"/>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2D2F58C6-F9A4-4587-9386-A184B5F4BDE1}"/>
              </a:ext>
            </a:extLst>
          </p:cNvPr>
          <p:cNvGrpSpPr/>
          <p:nvPr/>
        </p:nvGrpSpPr>
        <p:grpSpPr>
          <a:xfrm>
            <a:off x="3670546" y="1714541"/>
            <a:ext cx="2297431" cy="1421932"/>
            <a:chOff x="7185010" y="2483067"/>
            <a:chExt cx="3063241" cy="1895909"/>
          </a:xfrm>
          <a:scene3d>
            <a:camera prst="isometricOffAxis2Left"/>
            <a:lightRig rig="threePt" dir="t"/>
          </a:scene3d>
        </p:grpSpPr>
        <p:sp>
          <p:nvSpPr>
            <p:cNvPr id="33719" name="矩形 33718"/>
            <p:cNvSpPr/>
            <p:nvPr/>
          </p:nvSpPr>
          <p:spPr>
            <a:xfrm>
              <a:off x="7185010" y="2483067"/>
              <a:ext cx="3063241" cy="18959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20" name="椭圆 33719"/>
            <p:cNvSpPr/>
            <p:nvPr/>
          </p:nvSpPr>
          <p:spPr>
            <a:xfrm>
              <a:off x="727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21" name="椭圆 33720"/>
            <p:cNvSpPr/>
            <p:nvPr/>
          </p:nvSpPr>
          <p:spPr>
            <a:xfrm>
              <a:off x="745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22" name="椭圆 33721"/>
            <p:cNvSpPr/>
            <p:nvPr/>
          </p:nvSpPr>
          <p:spPr>
            <a:xfrm>
              <a:off x="763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23" name="椭圆 33722"/>
            <p:cNvSpPr/>
            <p:nvPr/>
          </p:nvSpPr>
          <p:spPr>
            <a:xfrm>
              <a:off x="781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24" name="椭圆 33723"/>
            <p:cNvSpPr/>
            <p:nvPr/>
          </p:nvSpPr>
          <p:spPr>
            <a:xfrm>
              <a:off x="799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25" name="椭圆 33724"/>
            <p:cNvSpPr/>
            <p:nvPr/>
          </p:nvSpPr>
          <p:spPr>
            <a:xfrm>
              <a:off x="817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26" name="椭圆 33725"/>
            <p:cNvSpPr/>
            <p:nvPr/>
          </p:nvSpPr>
          <p:spPr>
            <a:xfrm>
              <a:off x="835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27" name="椭圆 33726"/>
            <p:cNvSpPr/>
            <p:nvPr/>
          </p:nvSpPr>
          <p:spPr>
            <a:xfrm>
              <a:off x="853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28" name="椭圆 33727"/>
            <p:cNvSpPr/>
            <p:nvPr/>
          </p:nvSpPr>
          <p:spPr>
            <a:xfrm>
              <a:off x="871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29" name="椭圆 33728"/>
            <p:cNvSpPr/>
            <p:nvPr/>
          </p:nvSpPr>
          <p:spPr>
            <a:xfrm>
              <a:off x="889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30" name="椭圆 33729"/>
            <p:cNvSpPr/>
            <p:nvPr/>
          </p:nvSpPr>
          <p:spPr>
            <a:xfrm>
              <a:off x="907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31" name="椭圆 33730"/>
            <p:cNvSpPr/>
            <p:nvPr/>
          </p:nvSpPr>
          <p:spPr>
            <a:xfrm>
              <a:off x="925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32" name="椭圆 33731"/>
            <p:cNvSpPr/>
            <p:nvPr/>
          </p:nvSpPr>
          <p:spPr>
            <a:xfrm>
              <a:off x="943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33" name="椭圆 33732"/>
            <p:cNvSpPr/>
            <p:nvPr/>
          </p:nvSpPr>
          <p:spPr>
            <a:xfrm>
              <a:off x="961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34" name="椭圆 33733"/>
            <p:cNvSpPr/>
            <p:nvPr/>
          </p:nvSpPr>
          <p:spPr>
            <a:xfrm>
              <a:off x="979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35" name="椭圆 33734"/>
            <p:cNvSpPr/>
            <p:nvPr/>
          </p:nvSpPr>
          <p:spPr>
            <a:xfrm>
              <a:off x="9976631" y="2616134"/>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36" name="椭圆 33735"/>
            <p:cNvSpPr/>
            <p:nvPr/>
          </p:nvSpPr>
          <p:spPr>
            <a:xfrm>
              <a:off x="727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37" name="椭圆 33736"/>
            <p:cNvSpPr/>
            <p:nvPr/>
          </p:nvSpPr>
          <p:spPr>
            <a:xfrm>
              <a:off x="745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38" name="椭圆 33737"/>
            <p:cNvSpPr/>
            <p:nvPr/>
          </p:nvSpPr>
          <p:spPr>
            <a:xfrm>
              <a:off x="763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39" name="椭圆 33738"/>
            <p:cNvSpPr/>
            <p:nvPr/>
          </p:nvSpPr>
          <p:spPr>
            <a:xfrm>
              <a:off x="781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40" name="椭圆 33739"/>
            <p:cNvSpPr/>
            <p:nvPr/>
          </p:nvSpPr>
          <p:spPr>
            <a:xfrm>
              <a:off x="799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41" name="椭圆 33740"/>
            <p:cNvSpPr/>
            <p:nvPr/>
          </p:nvSpPr>
          <p:spPr>
            <a:xfrm>
              <a:off x="817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42" name="椭圆 33741"/>
            <p:cNvSpPr/>
            <p:nvPr/>
          </p:nvSpPr>
          <p:spPr>
            <a:xfrm>
              <a:off x="835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43" name="椭圆 33742"/>
            <p:cNvSpPr/>
            <p:nvPr/>
          </p:nvSpPr>
          <p:spPr>
            <a:xfrm>
              <a:off x="853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44" name="椭圆 33743"/>
            <p:cNvSpPr/>
            <p:nvPr/>
          </p:nvSpPr>
          <p:spPr>
            <a:xfrm>
              <a:off x="871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45" name="椭圆 33744"/>
            <p:cNvSpPr/>
            <p:nvPr/>
          </p:nvSpPr>
          <p:spPr>
            <a:xfrm>
              <a:off x="889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46" name="椭圆 33745"/>
            <p:cNvSpPr/>
            <p:nvPr/>
          </p:nvSpPr>
          <p:spPr>
            <a:xfrm>
              <a:off x="907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47" name="椭圆 33746"/>
            <p:cNvSpPr/>
            <p:nvPr/>
          </p:nvSpPr>
          <p:spPr>
            <a:xfrm>
              <a:off x="925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48" name="椭圆 33747"/>
            <p:cNvSpPr/>
            <p:nvPr/>
          </p:nvSpPr>
          <p:spPr>
            <a:xfrm>
              <a:off x="943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49" name="椭圆 33748"/>
            <p:cNvSpPr/>
            <p:nvPr/>
          </p:nvSpPr>
          <p:spPr>
            <a:xfrm>
              <a:off x="961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50" name="椭圆 33749"/>
            <p:cNvSpPr/>
            <p:nvPr/>
          </p:nvSpPr>
          <p:spPr>
            <a:xfrm>
              <a:off x="979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751" name="椭圆 33750"/>
            <p:cNvSpPr/>
            <p:nvPr/>
          </p:nvSpPr>
          <p:spPr>
            <a:xfrm>
              <a:off x="9976631" y="4073292"/>
              <a:ext cx="180000" cy="18000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cxnSp>
          <p:nvCxnSpPr>
            <p:cNvPr id="33752" name="直接连接符 33751"/>
            <p:cNvCxnSpPr>
              <a:stCxn id="33720" idx="4"/>
              <a:endCxn id="33736" idx="0"/>
            </p:cNvCxnSpPr>
            <p:nvPr/>
          </p:nvCxnSpPr>
          <p:spPr>
            <a:xfrm>
              <a:off x="736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53" name="直接连接符 33752"/>
            <p:cNvCxnSpPr>
              <a:stCxn id="33721" idx="4"/>
              <a:endCxn id="33736" idx="0"/>
            </p:cNvCxnSpPr>
            <p:nvPr/>
          </p:nvCxnSpPr>
          <p:spPr>
            <a:xfrm flipH="1">
              <a:off x="736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54" name="直接连接符 33753"/>
            <p:cNvCxnSpPr>
              <a:stCxn id="33722" idx="4"/>
              <a:endCxn id="33736" idx="0"/>
            </p:cNvCxnSpPr>
            <p:nvPr/>
          </p:nvCxnSpPr>
          <p:spPr>
            <a:xfrm flipH="1">
              <a:off x="736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55" name="直接连接符 33754"/>
            <p:cNvCxnSpPr>
              <a:stCxn id="33723" idx="4"/>
              <a:endCxn id="33736" idx="0"/>
            </p:cNvCxnSpPr>
            <p:nvPr/>
          </p:nvCxnSpPr>
          <p:spPr>
            <a:xfrm flipH="1">
              <a:off x="736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56" name="直接连接符 33755"/>
            <p:cNvCxnSpPr>
              <a:stCxn id="33736" idx="0"/>
              <a:endCxn id="33724" idx="4"/>
            </p:cNvCxnSpPr>
            <p:nvPr/>
          </p:nvCxnSpPr>
          <p:spPr>
            <a:xfrm flipV="1">
              <a:off x="736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57" name="直接连接符 33756"/>
            <p:cNvCxnSpPr>
              <a:stCxn id="33736" idx="0"/>
              <a:endCxn id="33725" idx="4"/>
            </p:cNvCxnSpPr>
            <p:nvPr/>
          </p:nvCxnSpPr>
          <p:spPr>
            <a:xfrm flipV="1">
              <a:off x="736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58" name="直接连接符 33757"/>
            <p:cNvCxnSpPr>
              <a:stCxn id="33736" idx="0"/>
              <a:endCxn id="33726" idx="4"/>
            </p:cNvCxnSpPr>
            <p:nvPr/>
          </p:nvCxnSpPr>
          <p:spPr>
            <a:xfrm flipV="1">
              <a:off x="736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59" name="直接连接符 33758"/>
            <p:cNvCxnSpPr>
              <a:stCxn id="33736" idx="0"/>
              <a:endCxn id="33727" idx="4"/>
            </p:cNvCxnSpPr>
            <p:nvPr/>
          </p:nvCxnSpPr>
          <p:spPr>
            <a:xfrm flipV="1">
              <a:off x="736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60" name="直接连接符 33759"/>
            <p:cNvCxnSpPr>
              <a:stCxn id="33736" idx="0"/>
              <a:endCxn id="33728" idx="4"/>
            </p:cNvCxnSpPr>
            <p:nvPr/>
          </p:nvCxnSpPr>
          <p:spPr>
            <a:xfrm flipV="1">
              <a:off x="736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61" name="直接连接符 33760"/>
            <p:cNvCxnSpPr>
              <a:stCxn id="33736" idx="0"/>
              <a:endCxn id="33729" idx="4"/>
            </p:cNvCxnSpPr>
            <p:nvPr/>
          </p:nvCxnSpPr>
          <p:spPr>
            <a:xfrm flipV="1">
              <a:off x="736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62" name="直接连接符 33761"/>
            <p:cNvCxnSpPr>
              <a:stCxn id="33736" idx="0"/>
              <a:endCxn id="33730" idx="4"/>
            </p:cNvCxnSpPr>
            <p:nvPr/>
          </p:nvCxnSpPr>
          <p:spPr>
            <a:xfrm flipV="1">
              <a:off x="7366631" y="2796134"/>
              <a:ext cx="18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63" name="直接连接符 33762"/>
            <p:cNvCxnSpPr>
              <a:stCxn id="33736" idx="0"/>
              <a:endCxn id="33731" idx="4"/>
            </p:cNvCxnSpPr>
            <p:nvPr/>
          </p:nvCxnSpPr>
          <p:spPr>
            <a:xfrm flipV="1">
              <a:off x="7366631" y="2796134"/>
              <a:ext cx="19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64" name="直接连接符 33763"/>
            <p:cNvCxnSpPr>
              <a:stCxn id="33736" idx="0"/>
              <a:endCxn id="33732" idx="4"/>
            </p:cNvCxnSpPr>
            <p:nvPr/>
          </p:nvCxnSpPr>
          <p:spPr>
            <a:xfrm flipV="1">
              <a:off x="7366631" y="2796134"/>
              <a:ext cx="21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65" name="直接连接符 33764"/>
            <p:cNvCxnSpPr>
              <a:stCxn id="33736" idx="0"/>
              <a:endCxn id="33733" idx="4"/>
            </p:cNvCxnSpPr>
            <p:nvPr/>
          </p:nvCxnSpPr>
          <p:spPr>
            <a:xfrm flipV="1">
              <a:off x="7366631" y="2796134"/>
              <a:ext cx="23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66" name="直接连接符 33765"/>
            <p:cNvCxnSpPr>
              <a:stCxn id="33736" idx="0"/>
              <a:endCxn id="33734" idx="4"/>
            </p:cNvCxnSpPr>
            <p:nvPr/>
          </p:nvCxnSpPr>
          <p:spPr>
            <a:xfrm flipV="1">
              <a:off x="7366631" y="2796134"/>
              <a:ext cx="25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67" name="直接连接符 33766"/>
            <p:cNvCxnSpPr>
              <a:stCxn id="33736" idx="0"/>
              <a:endCxn id="33735" idx="4"/>
            </p:cNvCxnSpPr>
            <p:nvPr/>
          </p:nvCxnSpPr>
          <p:spPr>
            <a:xfrm flipV="1">
              <a:off x="7366631" y="2796134"/>
              <a:ext cx="27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68" name="直接连接符 33767"/>
            <p:cNvCxnSpPr>
              <a:stCxn id="33720" idx="4"/>
              <a:endCxn id="33737" idx="0"/>
            </p:cNvCxnSpPr>
            <p:nvPr/>
          </p:nvCxnSpPr>
          <p:spPr>
            <a:xfrm>
              <a:off x="736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69" name="直接连接符 33768"/>
            <p:cNvCxnSpPr>
              <a:stCxn id="33720" idx="4"/>
              <a:endCxn id="33738" idx="0"/>
            </p:cNvCxnSpPr>
            <p:nvPr/>
          </p:nvCxnSpPr>
          <p:spPr>
            <a:xfrm>
              <a:off x="736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70" name="直接连接符 33769"/>
            <p:cNvCxnSpPr>
              <a:stCxn id="33720" idx="4"/>
              <a:endCxn id="33739" idx="0"/>
            </p:cNvCxnSpPr>
            <p:nvPr/>
          </p:nvCxnSpPr>
          <p:spPr>
            <a:xfrm>
              <a:off x="736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71" name="直接连接符 33770"/>
            <p:cNvCxnSpPr>
              <a:stCxn id="33720" idx="4"/>
              <a:endCxn id="33740" idx="0"/>
            </p:cNvCxnSpPr>
            <p:nvPr/>
          </p:nvCxnSpPr>
          <p:spPr>
            <a:xfrm>
              <a:off x="736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72" name="直接连接符 33771"/>
            <p:cNvCxnSpPr>
              <a:stCxn id="33720" idx="4"/>
              <a:endCxn id="33741" idx="0"/>
            </p:cNvCxnSpPr>
            <p:nvPr/>
          </p:nvCxnSpPr>
          <p:spPr>
            <a:xfrm>
              <a:off x="736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73" name="直接连接符 33772"/>
            <p:cNvCxnSpPr>
              <a:stCxn id="33720" idx="4"/>
              <a:endCxn id="33742" idx="0"/>
            </p:cNvCxnSpPr>
            <p:nvPr/>
          </p:nvCxnSpPr>
          <p:spPr>
            <a:xfrm>
              <a:off x="736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74" name="直接连接符 33773"/>
            <p:cNvCxnSpPr>
              <a:stCxn id="33720" idx="4"/>
              <a:endCxn id="33743" idx="0"/>
            </p:cNvCxnSpPr>
            <p:nvPr/>
          </p:nvCxnSpPr>
          <p:spPr>
            <a:xfrm>
              <a:off x="736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75" name="直接连接符 33774"/>
            <p:cNvCxnSpPr>
              <a:stCxn id="33720" idx="4"/>
              <a:endCxn id="33744" idx="0"/>
            </p:cNvCxnSpPr>
            <p:nvPr/>
          </p:nvCxnSpPr>
          <p:spPr>
            <a:xfrm>
              <a:off x="736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76" name="直接连接符 33775"/>
            <p:cNvCxnSpPr>
              <a:stCxn id="33720" idx="4"/>
              <a:endCxn id="33745" idx="0"/>
            </p:cNvCxnSpPr>
            <p:nvPr/>
          </p:nvCxnSpPr>
          <p:spPr>
            <a:xfrm>
              <a:off x="736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77" name="直接连接符 33776"/>
            <p:cNvCxnSpPr>
              <a:stCxn id="33720" idx="4"/>
              <a:endCxn id="33746" idx="0"/>
            </p:cNvCxnSpPr>
            <p:nvPr/>
          </p:nvCxnSpPr>
          <p:spPr>
            <a:xfrm>
              <a:off x="7366631" y="2796134"/>
              <a:ext cx="18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78" name="直接连接符 33777"/>
            <p:cNvCxnSpPr>
              <a:stCxn id="33720" idx="4"/>
              <a:endCxn id="33747" idx="0"/>
            </p:cNvCxnSpPr>
            <p:nvPr/>
          </p:nvCxnSpPr>
          <p:spPr>
            <a:xfrm>
              <a:off x="7366631" y="2796134"/>
              <a:ext cx="19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79" name="直接连接符 33778"/>
            <p:cNvCxnSpPr>
              <a:stCxn id="33720" idx="4"/>
              <a:endCxn id="33748" idx="0"/>
            </p:cNvCxnSpPr>
            <p:nvPr/>
          </p:nvCxnSpPr>
          <p:spPr>
            <a:xfrm>
              <a:off x="7366631" y="2796134"/>
              <a:ext cx="21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80" name="直接连接符 33779"/>
            <p:cNvCxnSpPr>
              <a:stCxn id="33720" idx="4"/>
              <a:endCxn id="33749" idx="0"/>
            </p:cNvCxnSpPr>
            <p:nvPr/>
          </p:nvCxnSpPr>
          <p:spPr>
            <a:xfrm>
              <a:off x="7366631" y="2796134"/>
              <a:ext cx="23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81" name="直接连接符 33780"/>
            <p:cNvCxnSpPr>
              <a:stCxn id="33720" idx="4"/>
              <a:endCxn id="33750" idx="0"/>
            </p:cNvCxnSpPr>
            <p:nvPr/>
          </p:nvCxnSpPr>
          <p:spPr>
            <a:xfrm>
              <a:off x="7366631" y="2796134"/>
              <a:ext cx="25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82" name="直接连接符 33781"/>
            <p:cNvCxnSpPr>
              <a:stCxn id="33720" idx="4"/>
              <a:endCxn id="33751" idx="0"/>
            </p:cNvCxnSpPr>
            <p:nvPr/>
          </p:nvCxnSpPr>
          <p:spPr>
            <a:xfrm>
              <a:off x="7366631" y="2796134"/>
              <a:ext cx="27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83" name="直接连接符 33782"/>
            <p:cNvCxnSpPr>
              <a:stCxn id="33721" idx="4"/>
              <a:endCxn id="33737" idx="0"/>
            </p:cNvCxnSpPr>
            <p:nvPr/>
          </p:nvCxnSpPr>
          <p:spPr>
            <a:xfrm>
              <a:off x="754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84" name="直接连接符 33783"/>
            <p:cNvCxnSpPr>
              <a:stCxn id="33721" idx="4"/>
              <a:endCxn id="33738" idx="0"/>
            </p:cNvCxnSpPr>
            <p:nvPr/>
          </p:nvCxnSpPr>
          <p:spPr>
            <a:xfrm>
              <a:off x="754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85" name="直接连接符 33784"/>
            <p:cNvCxnSpPr>
              <a:stCxn id="33721" idx="4"/>
              <a:endCxn id="33739" idx="0"/>
            </p:cNvCxnSpPr>
            <p:nvPr/>
          </p:nvCxnSpPr>
          <p:spPr>
            <a:xfrm>
              <a:off x="754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86" name="直接连接符 33785"/>
            <p:cNvCxnSpPr>
              <a:stCxn id="33721" idx="4"/>
              <a:endCxn id="33740" idx="0"/>
            </p:cNvCxnSpPr>
            <p:nvPr/>
          </p:nvCxnSpPr>
          <p:spPr>
            <a:xfrm>
              <a:off x="754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87" name="直接连接符 33786"/>
            <p:cNvCxnSpPr>
              <a:stCxn id="33721" idx="4"/>
              <a:endCxn id="33741" idx="0"/>
            </p:cNvCxnSpPr>
            <p:nvPr/>
          </p:nvCxnSpPr>
          <p:spPr>
            <a:xfrm>
              <a:off x="754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88" name="直接连接符 33787"/>
            <p:cNvCxnSpPr>
              <a:stCxn id="33721" idx="4"/>
              <a:endCxn id="33742" idx="0"/>
            </p:cNvCxnSpPr>
            <p:nvPr/>
          </p:nvCxnSpPr>
          <p:spPr>
            <a:xfrm>
              <a:off x="754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89" name="直接连接符 33788"/>
            <p:cNvCxnSpPr>
              <a:stCxn id="33721" idx="4"/>
              <a:endCxn id="33743" idx="0"/>
            </p:cNvCxnSpPr>
            <p:nvPr/>
          </p:nvCxnSpPr>
          <p:spPr>
            <a:xfrm>
              <a:off x="754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90" name="直接连接符 33789"/>
            <p:cNvCxnSpPr>
              <a:stCxn id="33721" idx="4"/>
              <a:endCxn id="33744" idx="0"/>
            </p:cNvCxnSpPr>
            <p:nvPr/>
          </p:nvCxnSpPr>
          <p:spPr>
            <a:xfrm>
              <a:off x="754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91" name="直接连接符 33790"/>
            <p:cNvCxnSpPr>
              <a:stCxn id="33721" idx="4"/>
              <a:endCxn id="33745" idx="0"/>
            </p:cNvCxnSpPr>
            <p:nvPr/>
          </p:nvCxnSpPr>
          <p:spPr>
            <a:xfrm>
              <a:off x="754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92" name="直接连接符 33791"/>
            <p:cNvCxnSpPr>
              <a:stCxn id="33721" idx="4"/>
              <a:endCxn id="33746" idx="0"/>
            </p:cNvCxnSpPr>
            <p:nvPr/>
          </p:nvCxnSpPr>
          <p:spPr>
            <a:xfrm>
              <a:off x="754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93" name="直接连接符 33792"/>
            <p:cNvCxnSpPr>
              <a:stCxn id="33721" idx="4"/>
              <a:endCxn id="33747" idx="0"/>
            </p:cNvCxnSpPr>
            <p:nvPr/>
          </p:nvCxnSpPr>
          <p:spPr>
            <a:xfrm>
              <a:off x="7546631" y="2796134"/>
              <a:ext cx="18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94" name="直接连接符 33793"/>
            <p:cNvCxnSpPr>
              <a:stCxn id="33721" idx="4"/>
              <a:endCxn id="33748" idx="0"/>
            </p:cNvCxnSpPr>
            <p:nvPr/>
          </p:nvCxnSpPr>
          <p:spPr>
            <a:xfrm>
              <a:off x="7546631" y="2796134"/>
              <a:ext cx="19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95" name="直接连接符 33794"/>
            <p:cNvCxnSpPr>
              <a:stCxn id="33721" idx="4"/>
              <a:endCxn id="33749" idx="0"/>
            </p:cNvCxnSpPr>
            <p:nvPr/>
          </p:nvCxnSpPr>
          <p:spPr>
            <a:xfrm>
              <a:off x="7546631" y="2796134"/>
              <a:ext cx="21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96" name="直接连接符 33795"/>
            <p:cNvCxnSpPr>
              <a:stCxn id="33721" idx="4"/>
              <a:endCxn id="33750" idx="0"/>
            </p:cNvCxnSpPr>
            <p:nvPr/>
          </p:nvCxnSpPr>
          <p:spPr>
            <a:xfrm>
              <a:off x="7546631" y="2796134"/>
              <a:ext cx="23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97" name="直接连接符 33796"/>
            <p:cNvCxnSpPr>
              <a:stCxn id="33721" idx="4"/>
              <a:endCxn id="33751" idx="0"/>
            </p:cNvCxnSpPr>
            <p:nvPr/>
          </p:nvCxnSpPr>
          <p:spPr>
            <a:xfrm>
              <a:off x="7546631" y="2796134"/>
              <a:ext cx="25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98" name="直接连接符 33797"/>
            <p:cNvCxnSpPr>
              <a:stCxn id="33722" idx="4"/>
              <a:endCxn id="33737" idx="0"/>
            </p:cNvCxnSpPr>
            <p:nvPr/>
          </p:nvCxnSpPr>
          <p:spPr>
            <a:xfrm flipH="1">
              <a:off x="754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799" name="直接连接符 33798"/>
            <p:cNvCxnSpPr>
              <a:stCxn id="33722" idx="4"/>
              <a:endCxn id="33738" idx="0"/>
            </p:cNvCxnSpPr>
            <p:nvPr/>
          </p:nvCxnSpPr>
          <p:spPr>
            <a:xfrm>
              <a:off x="772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00" name="直接连接符 33799"/>
            <p:cNvCxnSpPr>
              <a:stCxn id="33722" idx="4"/>
              <a:endCxn id="33739" idx="0"/>
            </p:cNvCxnSpPr>
            <p:nvPr/>
          </p:nvCxnSpPr>
          <p:spPr>
            <a:xfrm>
              <a:off x="772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01" name="直接连接符 33800"/>
            <p:cNvCxnSpPr>
              <a:stCxn id="33722" idx="4"/>
              <a:endCxn id="33740" idx="0"/>
            </p:cNvCxnSpPr>
            <p:nvPr/>
          </p:nvCxnSpPr>
          <p:spPr>
            <a:xfrm>
              <a:off x="772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02" name="直接连接符 33801"/>
            <p:cNvCxnSpPr>
              <a:stCxn id="33722" idx="4"/>
              <a:endCxn id="33741" idx="0"/>
            </p:cNvCxnSpPr>
            <p:nvPr/>
          </p:nvCxnSpPr>
          <p:spPr>
            <a:xfrm>
              <a:off x="772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03" name="直接连接符 33802"/>
            <p:cNvCxnSpPr>
              <a:stCxn id="33722" idx="4"/>
              <a:endCxn id="33742" idx="0"/>
            </p:cNvCxnSpPr>
            <p:nvPr/>
          </p:nvCxnSpPr>
          <p:spPr>
            <a:xfrm>
              <a:off x="772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04" name="直接连接符 33803"/>
            <p:cNvCxnSpPr>
              <a:stCxn id="33722" idx="4"/>
              <a:endCxn id="33743" idx="0"/>
            </p:cNvCxnSpPr>
            <p:nvPr/>
          </p:nvCxnSpPr>
          <p:spPr>
            <a:xfrm>
              <a:off x="772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05" name="直接连接符 33804"/>
            <p:cNvCxnSpPr>
              <a:stCxn id="33722" idx="4"/>
              <a:endCxn id="33744" idx="0"/>
            </p:cNvCxnSpPr>
            <p:nvPr/>
          </p:nvCxnSpPr>
          <p:spPr>
            <a:xfrm>
              <a:off x="772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06" name="直接连接符 33805"/>
            <p:cNvCxnSpPr>
              <a:stCxn id="33722" idx="4"/>
              <a:endCxn id="33745" idx="0"/>
            </p:cNvCxnSpPr>
            <p:nvPr/>
          </p:nvCxnSpPr>
          <p:spPr>
            <a:xfrm>
              <a:off x="772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07" name="直接连接符 33806"/>
            <p:cNvCxnSpPr>
              <a:stCxn id="33722" idx="4"/>
              <a:endCxn id="33746" idx="0"/>
            </p:cNvCxnSpPr>
            <p:nvPr/>
          </p:nvCxnSpPr>
          <p:spPr>
            <a:xfrm>
              <a:off x="772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08" name="直接连接符 33807"/>
            <p:cNvCxnSpPr>
              <a:stCxn id="33722" idx="4"/>
              <a:endCxn id="33747" idx="0"/>
            </p:cNvCxnSpPr>
            <p:nvPr/>
          </p:nvCxnSpPr>
          <p:spPr>
            <a:xfrm>
              <a:off x="772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09" name="直接连接符 33808"/>
            <p:cNvCxnSpPr>
              <a:stCxn id="33722" idx="4"/>
              <a:endCxn id="33748" idx="0"/>
            </p:cNvCxnSpPr>
            <p:nvPr/>
          </p:nvCxnSpPr>
          <p:spPr>
            <a:xfrm>
              <a:off x="7726631" y="2796134"/>
              <a:ext cx="18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10" name="直接连接符 33809"/>
            <p:cNvCxnSpPr>
              <a:stCxn id="33722" idx="4"/>
              <a:endCxn id="33749" idx="0"/>
            </p:cNvCxnSpPr>
            <p:nvPr/>
          </p:nvCxnSpPr>
          <p:spPr>
            <a:xfrm>
              <a:off x="7726631" y="2796134"/>
              <a:ext cx="19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11" name="直接连接符 33810"/>
            <p:cNvCxnSpPr>
              <a:stCxn id="33722" idx="4"/>
              <a:endCxn id="33750" idx="0"/>
            </p:cNvCxnSpPr>
            <p:nvPr/>
          </p:nvCxnSpPr>
          <p:spPr>
            <a:xfrm>
              <a:off x="7726631" y="2796134"/>
              <a:ext cx="21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12" name="直接连接符 33811"/>
            <p:cNvCxnSpPr>
              <a:stCxn id="33722" idx="4"/>
              <a:endCxn id="33751" idx="0"/>
            </p:cNvCxnSpPr>
            <p:nvPr/>
          </p:nvCxnSpPr>
          <p:spPr>
            <a:xfrm>
              <a:off x="7726631" y="2796134"/>
              <a:ext cx="23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13" name="直接连接符 33812"/>
            <p:cNvCxnSpPr>
              <a:stCxn id="33723" idx="4"/>
              <a:endCxn id="33737" idx="0"/>
            </p:cNvCxnSpPr>
            <p:nvPr/>
          </p:nvCxnSpPr>
          <p:spPr>
            <a:xfrm flipH="1">
              <a:off x="754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14" name="直接连接符 33813"/>
            <p:cNvCxnSpPr>
              <a:stCxn id="33723" idx="4"/>
              <a:endCxn id="33738" idx="0"/>
            </p:cNvCxnSpPr>
            <p:nvPr/>
          </p:nvCxnSpPr>
          <p:spPr>
            <a:xfrm flipH="1">
              <a:off x="772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15" name="直接连接符 33814"/>
            <p:cNvCxnSpPr>
              <a:stCxn id="33723" idx="4"/>
              <a:endCxn id="33739" idx="0"/>
            </p:cNvCxnSpPr>
            <p:nvPr/>
          </p:nvCxnSpPr>
          <p:spPr>
            <a:xfrm>
              <a:off x="790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16" name="直接连接符 33815"/>
            <p:cNvCxnSpPr>
              <a:stCxn id="33723" idx="4"/>
              <a:endCxn id="33740" idx="0"/>
            </p:cNvCxnSpPr>
            <p:nvPr/>
          </p:nvCxnSpPr>
          <p:spPr>
            <a:xfrm>
              <a:off x="790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17" name="直接连接符 33816"/>
            <p:cNvCxnSpPr>
              <a:stCxn id="33723" idx="4"/>
              <a:endCxn id="33741" idx="0"/>
            </p:cNvCxnSpPr>
            <p:nvPr/>
          </p:nvCxnSpPr>
          <p:spPr>
            <a:xfrm>
              <a:off x="790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18" name="直接连接符 33817"/>
            <p:cNvCxnSpPr>
              <a:stCxn id="33723" idx="4"/>
              <a:endCxn id="33742" idx="0"/>
            </p:cNvCxnSpPr>
            <p:nvPr/>
          </p:nvCxnSpPr>
          <p:spPr>
            <a:xfrm>
              <a:off x="790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19" name="直接连接符 33818"/>
            <p:cNvCxnSpPr>
              <a:stCxn id="33723" idx="4"/>
              <a:endCxn id="33743" idx="0"/>
            </p:cNvCxnSpPr>
            <p:nvPr/>
          </p:nvCxnSpPr>
          <p:spPr>
            <a:xfrm>
              <a:off x="790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20" name="直接连接符 33819"/>
            <p:cNvCxnSpPr>
              <a:stCxn id="33723" idx="4"/>
              <a:endCxn id="33744" idx="0"/>
            </p:cNvCxnSpPr>
            <p:nvPr/>
          </p:nvCxnSpPr>
          <p:spPr>
            <a:xfrm>
              <a:off x="790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21" name="直接连接符 33820"/>
            <p:cNvCxnSpPr>
              <a:stCxn id="33723" idx="4"/>
              <a:endCxn id="33745" idx="0"/>
            </p:cNvCxnSpPr>
            <p:nvPr/>
          </p:nvCxnSpPr>
          <p:spPr>
            <a:xfrm>
              <a:off x="790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22" name="直接连接符 33821"/>
            <p:cNvCxnSpPr>
              <a:stCxn id="33723" idx="4"/>
              <a:endCxn id="33746" idx="0"/>
            </p:cNvCxnSpPr>
            <p:nvPr/>
          </p:nvCxnSpPr>
          <p:spPr>
            <a:xfrm>
              <a:off x="790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23" name="直接连接符 33822"/>
            <p:cNvCxnSpPr>
              <a:stCxn id="33723" idx="4"/>
              <a:endCxn id="33747" idx="0"/>
            </p:cNvCxnSpPr>
            <p:nvPr/>
          </p:nvCxnSpPr>
          <p:spPr>
            <a:xfrm>
              <a:off x="790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24" name="直接连接符 33823"/>
            <p:cNvCxnSpPr>
              <a:stCxn id="33723" idx="4"/>
              <a:endCxn id="33748" idx="0"/>
            </p:cNvCxnSpPr>
            <p:nvPr/>
          </p:nvCxnSpPr>
          <p:spPr>
            <a:xfrm>
              <a:off x="790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25" name="直接连接符 33824"/>
            <p:cNvCxnSpPr>
              <a:stCxn id="33723" idx="4"/>
              <a:endCxn id="33749" idx="0"/>
            </p:cNvCxnSpPr>
            <p:nvPr/>
          </p:nvCxnSpPr>
          <p:spPr>
            <a:xfrm>
              <a:off x="7906631" y="2796134"/>
              <a:ext cx="18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26" name="直接连接符 33825"/>
            <p:cNvCxnSpPr>
              <a:stCxn id="33723" idx="4"/>
              <a:endCxn id="33750" idx="0"/>
            </p:cNvCxnSpPr>
            <p:nvPr/>
          </p:nvCxnSpPr>
          <p:spPr>
            <a:xfrm>
              <a:off x="7906631" y="2796134"/>
              <a:ext cx="19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27" name="直接连接符 33826"/>
            <p:cNvCxnSpPr>
              <a:stCxn id="33723" idx="4"/>
              <a:endCxn id="33751" idx="0"/>
            </p:cNvCxnSpPr>
            <p:nvPr/>
          </p:nvCxnSpPr>
          <p:spPr>
            <a:xfrm>
              <a:off x="7906631" y="2796134"/>
              <a:ext cx="21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28" name="直接连接符 33827"/>
            <p:cNvCxnSpPr>
              <a:stCxn id="33724" idx="4"/>
              <a:endCxn id="33737" idx="0"/>
            </p:cNvCxnSpPr>
            <p:nvPr/>
          </p:nvCxnSpPr>
          <p:spPr>
            <a:xfrm flipH="1">
              <a:off x="754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29" name="直接连接符 33828"/>
            <p:cNvCxnSpPr>
              <a:stCxn id="33724" idx="4"/>
              <a:endCxn id="33738" idx="0"/>
            </p:cNvCxnSpPr>
            <p:nvPr/>
          </p:nvCxnSpPr>
          <p:spPr>
            <a:xfrm flipH="1">
              <a:off x="772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30" name="直接连接符 33829"/>
            <p:cNvCxnSpPr>
              <a:stCxn id="33724" idx="4"/>
              <a:endCxn id="33739" idx="0"/>
            </p:cNvCxnSpPr>
            <p:nvPr/>
          </p:nvCxnSpPr>
          <p:spPr>
            <a:xfrm flipH="1">
              <a:off x="790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31" name="直接连接符 33830"/>
            <p:cNvCxnSpPr>
              <a:stCxn id="33724" idx="4"/>
              <a:endCxn id="33740" idx="0"/>
            </p:cNvCxnSpPr>
            <p:nvPr/>
          </p:nvCxnSpPr>
          <p:spPr>
            <a:xfrm>
              <a:off x="808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32" name="直接连接符 33831"/>
            <p:cNvCxnSpPr>
              <a:stCxn id="33724" idx="4"/>
              <a:endCxn id="33741" idx="0"/>
            </p:cNvCxnSpPr>
            <p:nvPr/>
          </p:nvCxnSpPr>
          <p:spPr>
            <a:xfrm>
              <a:off x="808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33" name="直接连接符 33832"/>
            <p:cNvCxnSpPr>
              <a:stCxn id="33724" idx="4"/>
              <a:endCxn id="33742" idx="0"/>
            </p:cNvCxnSpPr>
            <p:nvPr/>
          </p:nvCxnSpPr>
          <p:spPr>
            <a:xfrm>
              <a:off x="808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34" name="直接连接符 33833"/>
            <p:cNvCxnSpPr>
              <a:stCxn id="33724" idx="4"/>
              <a:endCxn id="33743" idx="0"/>
            </p:cNvCxnSpPr>
            <p:nvPr/>
          </p:nvCxnSpPr>
          <p:spPr>
            <a:xfrm>
              <a:off x="808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35" name="直接连接符 33834"/>
            <p:cNvCxnSpPr>
              <a:stCxn id="33724" idx="4"/>
              <a:endCxn id="33744" idx="0"/>
            </p:cNvCxnSpPr>
            <p:nvPr/>
          </p:nvCxnSpPr>
          <p:spPr>
            <a:xfrm>
              <a:off x="808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36" name="直接连接符 33835"/>
            <p:cNvCxnSpPr>
              <a:stCxn id="33724" idx="4"/>
              <a:endCxn id="33745" idx="0"/>
            </p:cNvCxnSpPr>
            <p:nvPr/>
          </p:nvCxnSpPr>
          <p:spPr>
            <a:xfrm>
              <a:off x="808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37" name="直接连接符 33836"/>
            <p:cNvCxnSpPr>
              <a:stCxn id="33724" idx="4"/>
              <a:endCxn id="33746" idx="0"/>
            </p:cNvCxnSpPr>
            <p:nvPr/>
          </p:nvCxnSpPr>
          <p:spPr>
            <a:xfrm>
              <a:off x="808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38" name="直接连接符 33837"/>
            <p:cNvCxnSpPr>
              <a:stCxn id="33724" idx="4"/>
              <a:endCxn id="33747" idx="0"/>
            </p:cNvCxnSpPr>
            <p:nvPr/>
          </p:nvCxnSpPr>
          <p:spPr>
            <a:xfrm>
              <a:off x="808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39" name="直接连接符 33838"/>
            <p:cNvCxnSpPr>
              <a:stCxn id="33724" idx="4"/>
              <a:endCxn id="33748" idx="0"/>
            </p:cNvCxnSpPr>
            <p:nvPr/>
          </p:nvCxnSpPr>
          <p:spPr>
            <a:xfrm>
              <a:off x="808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40" name="直接连接符 33839"/>
            <p:cNvCxnSpPr>
              <a:stCxn id="33724" idx="4"/>
              <a:endCxn id="33749" idx="0"/>
            </p:cNvCxnSpPr>
            <p:nvPr/>
          </p:nvCxnSpPr>
          <p:spPr>
            <a:xfrm>
              <a:off x="808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41" name="直接连接符 33840"/>
            <p:cNvCxnSpPr>
              <a:stCxn id="33724" idx="4"/>
              <a:endCxn id="33750" idx="0"/>
            </p:cNvCxnSpPr>
            <p:nvPr/>
          </p:nvCxnSpPr>
          <p:spPr>
            <a:xfrm>
              <a:off x="8086631" y="2796134"/>
              <a:ext cx="18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42" name="直接连接符 33841"/>
            <p:cNvCxnSpPr>
              <a:stCxn id="33724" idx="4"/>
              <a:endCxn id="33751" idx="0"/>
            </p:cNvCxnSpPr>
            <p:nvPr/>
          </p:nvCxnSpPr>
          <p:spPr>
            <a:xfrm>
              <a:off x="8086631" y="2796134"/>
              <a:ext cx="19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43" name="直接连接符 33842"/>
            <p:cNvCxnSpPr>
              <a:stCxn id="33725" idx="4"/>
              <a:endCxn id="33737" idx="0"/>
            </p:cNvCxnSpPr>
            <p:nvPr/>
          </p:nvCxnSpPr>
          <p:spPr>
            <a:xfrm flipH="1">
              <a:off x="754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44" name="直接连接符 33843"/>
            <p:cNvCxnSpPr>
              <a:stCxn id="33725" idx="4"/>
              <a:endCxn id="33738" idx="0"/>
            </p:cNvCxnSpPr>
            <p:nvPr/>
          </p:nvCxnSpPr>
          <p:spPr>
            <a:xfrm flipH="1">
              <a:off x="772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45" name="直接连接符 33844"/>
            <p:cNvCxnSpPr>
              <a:stCxn id="33725" idx="4"/>
              <a:endCxn id="33739" idx="0"/>
            </p:cNvCxnSpPr>
            <p:nvPr/>
          </p:nvCxnSpPr>
          <p:spPr>
            <a:xfrm flipH="1">
              <a:off x="790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46" name="直接连接符 33845"/>
            <p:cNvCxnSpPr>
              <a:stCxn id="33725" idx="4"/>
              <a:endCxn id="33740" idx="0"/>
            </p:cNvCxnSpPr>
            <p:nvPr/>
          </p:nvCxnSpPr>
          <p:spPr>
            <a:xfrm flipH="1">
              <a:off x="808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47" name="直接连接符 33846"/>
            <p:cNvCxnSpPr>
              <a:stCxn id="33725" idx="4"/>
              <a:endCxn id="33741" idx="0"/>
            </p:cNvCxnSpPr>
            <p:nvPr/>
          </p:nvCxnSpPr>
          <p:spPr>
            <a:xfrm>
              <a:off x="826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48" name="直接连接符 33847"/>
            <p:cNvCxnSpPr>
              <a:stCxn id="33725" idx="4"/>
              <a:endCxn id="33742" idx="0"/>
            </p:cNvCxnSpPr>
            <p:nvPr/>
          </p:nvCxnSpPr>
          <p:spPr>
            <a:xfrm>
              <a:off x="826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49" name="直接连接符 33848"/>
            <p:cNvCxnSpPr>
              <a:stCxn id="33725" idx="4"/>
              <a:endCxn id="33743" idx="0"/>
            </p:cNvCxnSpPr>
            <p:nvPr/>
          </p:nvCxnSpPr>
          <p:spPr>
            <a:xfrm>
              <a:off x="826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50" name="直接连接符 33849"/>
            <p:cNvCxnSpPr>
              <a:stCxn id="33725" idx="4"/>
              <a:endCxn id="33744" idx="0"/>
            </p:cNvCxnSpPr>
            <p:nvPr/>
          </p:nvCxnSpPr>
          <p:spPr>
            <a:xfrm>
              <a:off x="826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51" name="直接连接符 33850"/>
            <p:cNvCxnSpPr>
              <a:stCxn id="33725" idx="4"/>
              <a:endCxn id="33745" idx="0"/>
            </p:cNvCxnSpPr>
            <p:nvPr/>
          </p:nvCxnSpPr>
          <p:spPr>
            <a:xfrm>
              <a:off x="826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52" name="直接连接符 33851"/>
            <p:cNvCxnSpPr>
              <a:stCxn id="33725" idx="4"/>
              <a:endCxn id="33746" idx="0"/>
            </p:cNvCxnSpPr>
            <p:nvPr/>
          </p:nvCxnSpPr>
          <p:spPr>
            <a:xfrm>
              <a:off x="826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53" name="直接连接符 33852"/>
            <p:cNvCxnSpPr>
              <a:stCxn id="33725" idx="4"/>
              <a:endCxn id="33747" idx="0"/>
            </p:cNvCxnSpPr>
            <p:nvPr/>
          </p:nvCxnSpPr>
          <p:spPr>
            <a:xfrm>
              <a:off x="826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54" name="直接连接符 33853"/>
            <p:cNvCxnSpPr>
              <a:stCxn id="33725" idx="4"/>
              <a:endCxn id="33748" idx="0"/>
            </p:cNvCxnSpPr>
            <p:nvPr/>
          </p:nvCxnSpPr>
          <p:spPr>
            <a:xfrm>
              <a:off x="826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55" name="直接连接符 33854"/>
            <p:cNvCxnSpPr>
              <a:stCxn id="33725" idx="4"/>
              <a:endCxn id="33749" idx="0"/>
            </p:cNvCxnSpPr>
            <p:nvPr/>
          </p:nvCxnSpPr>
          <p:spPr>
            <a:xfrm>
              <a:off x="826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56" name="直接连接符 33855"/>
            <p:cNvCxnSpPr>
              <a:stCxn id="33725" idx="4"/>
              <a:endCxn id="33750" idx="0"/>
            </p:cNvCxnSpPr>
            <p:nvPr/>
          </p:nvCxnSpPr>
          <p:spPr>
            <a:xfrm>
              <a:off x="826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57" name="直接连接符 33856"/>
            <p:cNvCxnSpPr>
              <a:stCxn id="33725" idx="4"/>
              <a:endCxn id="33751" idx="0"/>
            </p:cNvCxnSpPr>
            <p:nvPr/>
          </p:nvCxnSpPr>
          <p:spPr>
            <a:xfrm>
              <a:off x="8266631" y="2796134"/>
              <a:ext cx="18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58" name="直接连接符 33857"/>
            <p:cNvCxnSpPr>
              <a:stCxn id="33726" idx="4"/>
              <a:endCxn id="33737" idx="0"/>
            </p:cNvCxnSpPr>
            <p:nvPr/>
          </p:nvCxnSpPr>
          <p:spPr>
            <a:xfrm flipH="1">
              <a:off x="754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59" name="直接连接符 33858"/>
            <p:cNvCxnSpPr>
              <a:stCxn id="33726" idx="4"/>
              <a:endCxn id="33738" idx="0"/>
            </p:cNvCxnSpPr>
            <p:nvPr/>
          </p:nvCxnSpPr>
          <p:spPr>
            <a:xfrm flipH="1">
              <a:off x="772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60" name="直接连接符 33859"/>
            <p:cNvCxnSpPr>
              <a:stCxn id="33726" idx="4"/>
              <a:endCxn id="33739" idx="0"/>
            </p:cNvCxnSpPr>
            <p:nvPr/>
          </p:nvCxnSpPr>
          <p:spPr>
            <a:xfrm flipH="1">
              <a:off x="790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61" name="直接连接符 33860"/>
            <p:cNvCxnSpPr>
              <a:stCxn id="33726" idx="4"/>
              <a:endCxn id="33740" idx="0"/>
            </p:cNvCxnSpPr>
            <p:nvPr/>
          </p:nvCxnSpPr>
          <p:spPr>
            <a:xfrm flipH="1">
              <a:off x="808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62" name="直接连接符 33861"/>
            <p:cNvCxnSpPr>
              <a:stCxn id="33726" idx="4"/>
              <a:endCxn id="33741" idx="0"/>
            </p:cNvCxnSpPr>
            <p:nvPr/>
          </p:nvCxnSpPr>
          <p:spPr>
            <a:xfrm flipH="1">
              <a:off x="826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63" name="直接连接符 33862"/>
            <p:cNvCxnSpPr>
              <a:stCxn id="33726" idx="4"/>
              <a:endCxn id="33742" idx="0"/>
            </p:cNvCxnSpPr>
            <p:nvPr/>
          </p:nvCxnSpPr>
          <p:spPr>
            <a:xfrm>
              <a:off x="844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64" name="直接连接符 33863"/>
            <p:cNvCxnSpPr>
              <a:stCxn id="33726" idx="4"/>
              <a:endCxn id="33743" idx="0"/>
            </p:cNvCxnSpPr>
            <p:nvPr/>
          </p:nvCxnSpPr>
          <p:spPr>
            <a:xfrm>
              <a:off x="844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65" name="直接连接符 33864"/>
            <p:cNvCxnSpPr>
              <a:stCxn id="33726" idx="4"/>
              <a:endCxn id="33744" idx="0"/>
            </p:cNvCxnSpPr>
            <p:nvPr/>
          </p:nvCxnSpPr>
          <p:spPr>
            <a:xfrm>
              <a:off x="844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66" name="直接连接符 33865"/>
            <p:cNvCxnSpPr>
              <a:stCxn id="33726" idx="4"/>
              <a:endCxn id="33745" idx="0"/>
            </p:cNvCxnSpPr>
            <p:nvPr/>
          </p:nvCxnSpPr>
          <p:spPr>
            <a:xfrm>
              <a:off x="844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67" name="直接连接符 33866"/>
            <p:cNvCxnSpPr>
              <a:stCxn id="33726" idx="4"/>
              <a:endCxn id="33746" idx="0"/>
            </p:cNvCxnSpPr>
            <p:nvPr/>
          </p:nvCxnSpPr>
          <p:spPr>
            <a:xfrm>
              <a:off x="844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68" name="直接连接符 33867"/>
            <p:cNvCxnSpPr>
              <a:stCxn id="33726" idx="4"/>
              <a:endCxn id="33747" idx="0"/>
            </p:cNvCxnSpPr>
            <p:nvPr/>
          </p:nvCxnSpPr>
          <p:spPr>
            <a:xfrm>
              <a:off x="844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69" name="直接连接符 33868"/>
            <p:cNvCxnSpPr>
              <a:stCxn id="33726" idx="4"/>
              <a:endCxn id="33748" idx="0"/>
            </p:cNvCxnSpPr>
            <p:nvPr/>
          </p:nvCxnSpPr>
          <p:spPr>
            <a:xfrm>
              <a:off x="844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70" name="直接连接符 33869"/>
            <p:cNvCxnSpPr>
              <a:stCxn id="33726" idx="4"/>
              <a:endCxn id="33749" idx="0"/>
            </p:cNvCxnSpPr>
            <p:nvPr/>
          </p:nvCxnSpPr>
          <p:spPr>
            <a:xfrm>
              <a:off x="844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71" name="直接连接符 33870"/>
            <p:cNvCxnSpPr>
              <a:stCxn id="33726" idx="4"/>
              <a:endCxn id="33750" idx="0"/>
            </p:cNvCxnSpPr>
            <p:nvPr/>
          </p:nvCxnSpPr>
          <p:spPr>
            <a:xfrm>
              <a:off x="844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72" name="直接连接符 33871"/>
            <p:cNvCxnSpPr>
              <a:stCxn id="33726" idx="4"/>
              <a:endCxn id="33751" idx="0"/>
            </p:cNvCxnSpPr>
            <p:nvPr/>
          </p:nvCxnSpPr>
          <p:spPr>
            <a:xfrm>
              <a:off x="844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73" name="直接连接符 33872"/>
            <p:cNvCxnSpPr>
              <a:stCxn id="33727" idx="4"/>
              <a:endCxn id="33737" idx="0"/>
            </p:cNvCxnSpPr>
            <p:nvPr/>
          </p:nvCxnSpPr>
          <p:spPr>
            <a:xfrm flipH="1">
              <a:off x="754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74" name="直接连接符 33873"/>
            <p:cNvCxnSpPr>
              <a:stCxn id="33727" idx="4"/>
              <a:endCxn id="33738" idx="0"/>
            </p:cNvCxnSpPr>
            <p:nvPr/>
          </p:nvCxnSpPr>
          <p:spPr>
            <a:xfrm flipH="1">
              <a:off x="772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75" name="直接连接符 33874"/>
            <p:cNvCxnSpPr>
              <a:stCxn id="33727" idx="4"/>
              <a:endCxn id="33739" idx="0"/>
            </p:cNvCxnSpPr>
            <p:nvPr/>
          </p:nvCxnSpPr>
          <p:spPr>
            <a:xfrm flipH="1">
              <a:off x="790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76" name="直接连接符 33875"/>
            <p:cNvCxnSpPr>
              <a:stCxn id="33727" idx="4"/>
              <a:endCxn id="33740" idx="0"/>
            </p:cNvCxnSpPr>
            <p:nvPr/>
          </p:nvCxnSpPr>
          <p:spPr>
            <a:xfrm flipH="1">
              <a:off x="808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77" name="直接连接符 33876"/>
            <p:cNvCxnSpPr>
              <a:stCxn id="33727" idx="4"/>
              <a:endCxn id="33741" idx="0"/>
            </p:cNvCxnSpPr>
            <p:nvPr/>
          </p:nvCxnSpPr>
          <p:spPr>
            <a:xfrm flipH="1">
              <a:off x="826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78" name="直接连接符 33877"/>
            <p:cNvCxnSpPr>
              <a:stCxn id="33727" idx="4"/>
              <a:endCxn id="33742" idx="0"/>
            </p:cNvCxnSpPr>
            <p:nvPr/>
          </p:nvCxnSpPr>
          <p:spPr>
            <a:xfrm flipH="1">
              <a:off x="844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79" name="直接连接符 33878"/>
            <p:cNvCxnSpPr>
              <a:stCxn id="33727" idx="4"/>
              <a:endCxn id="33743" idx="0"/>
            </p:cNvCxnSpPr>
            <p:nvPr/>
          </p:nvCxnSpPr>
          <p:spPr>
            <a:xfrm>
              <a:off x="862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80" name="直接连接符 33879"/>
            <p:cNvCxnSpPr>
              <a:stCxn id="33727" idx="4"/>
              <a:endCxn id="33744" idx="0"/>
            </p:cNvCxnSpPr>
            <p:nvPr/>
          </p:nvCxnSpPr>
          <p:spPr>
            <a:xfrm>
              <a:off x="862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81" name="直接连接符 33880"/>
            <p:cNvCxnSpPr>
              <a:stCxn id="33727" idx="4"/>
              <a:endCxn id="33745" idx="0"/>
            </p:cNvCxnSpPr>
            <p:nvPr/>
          </p:nvCxnSpPr>
          <p:spPr>
            <a:xfrm>
              <a:off x="862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82" name="直接连接符 33881"/>
            <p:cNvCxnSpPr>
              <a:stCxn id="33727" idx="4"/>
              <a:endCxn id="33746" idx="0"/>
            </p:cNvCxnSpPr>
            <p:nvPr/>
          </p:nvCxnSpPr>
          <p:spPr>
            <a:xfrm>
              <a:off x="862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83" name="直接连接符 33882"/>
            <p:cNvCxnSpPr>
              <a:stCxn id="33727" idx="4"/>
              <a:endCxn id="33747" idx="0"/>
            </p:cNvCxnSpPr>
            <p:nvPr/>
          </p:nvCxnSpPr>
          <p:spPr>
            <a:xfrm>
              <a:off x="862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84" name="直接连接符 33883"/>
            <p:cNvCxnSpPr>
              <a:stCxn id="33727" idx="4"/>
              <a:endCxn id="33748" idx="0"/>
            </p:cNvCxnSpPr>
            <p:nvPr/>
          </p:nvCxnSpPr>
          <p:spPr>
            <a:xfrm>
              <a:off x="862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85" name="直接连接符 33884"/>
            <p:cNvCxnSpPr>
              <a:stCxn id="33727" idx="4"/>
              <a:endCxn id="33749" idx="0"/>
            </p:cNvCxnSpPr>
            <p:nvPr/>
          </p:nvCxnSpPr>
          <p:spPr>
            <a:xfrm>
              <a:off x="862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86" name="直接连接符 33885"/>
            <p:cNvCxnSpPr>
              <a:stCxn id="33727" idx="4"/>
              <a:endCxn id="33750" idx="0"/>
            </p:cNvCxnSpPr>
            <p:nvPr/>
          </p:nvCxnSpPr>
          <p:spPr>
            <a:xfrm>
              <a:off x="862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87" name="直接连接符 33886"/>
            <p:cNvCxnSpPr>
              <a:stCxn id="33727" idx="4"/>
              <a:endCxn id="33751" idx="0"/>
            </p:cNvCxnSpPr>
            <p:nvPr/>
          </p:nvCxnSpPr>
          <p:spPr>
            <a:xfrm>
              <a:off x="862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88" name="直接连接符 33887"/>
            <p:cNvCxnSpPr>
              <a:stCxn id="33728" idx="4"/>
              <a:endCxn id="33737" idx="0"/>
            </p:cNvCxnSpPr>
            <p:nvPr/>
          </p:nvCxnSpPr>
          <p:spPr>
            <a:xfrm flipH="1">
              <a:off x="754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89" name="直接连接符 33888"/>
            <p:cNvCxnSpPr>
              <a:stCxn id="33728" idx="4"/>
              <a:endCxn id="33738" idx="0"/>
            </p:cNvCxnSpPr>
            <p:nvPr/>
          </p:nvCxnSpPr>
          <p:spPr>
            <a:xfrm flipH="1">
              <a:off x="772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90" name="直接连接符 33889"/>
            <p:cNvCxnSpPr>
              <a:stCxn id="33728" idx="4"/>
              <a:endCxn id="33739" idx="0"/>
            </p:cNvCxnSpPr>
            <p:nvPr/>
          </p:nvCxnSpPr>
          <p:spPr>
            <a:xfrm flipH="1">
              <a:off x="790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91" name="直接连接符 33890"/>
            <p:cNvCxnSpPr>
              <a:stCxn id="33728" idx="4"/>
              <a:endCxn id="33740" idx="0"/>
            </p:cNvCxnSpPr>
            <p:nvPr/>
          </p:nvCxnSpPr>
          <p:spPr>
            <a:xfrm flipH="1">
              <a:off x="808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92" name="直接连接符 33891"/>
            <p:cNvCxnSpPr>
              <a:stCxn id="33728" idx="4"/>
              <a:endCxn id="33741" idx="0"/>
            </p:cNvCxnSpPr>
            <p:nvPr/>
          </p:nvCxnSpPr>
          <p:spPr>
            <a:xfrm flipH="1">
              <a:off x="826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93" name="直接连接符 33892"/>
            <p:cNvCxnSpPr>
              <a:stCxn id="33728" idx="4"/>
              <a:endCxn id="33742" idx="0"/>
            </p:cNvCxnSpPr>
            <p:nvPr/>
          </p:nvCxnSpPr>
          <p:spPr>
            <a:xfrm flipH="1">
              <a:off x="844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94" name="直接连接符 33893"/>
            <p:cNvCxnSpPr>
              <a:stCxn id="33728" idx="4"/>
              <a:endCxn id="33743" idx="0"/>
            </p:cNvCxnSpPr>
            <p:nvPr/>
          </p:nvCxnSpPr>
          <p:spPr>
            <a:xfrm flipH="1">
              <a:off x="862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95" name="直接连接符 33894"/>
            <p:cNvCxnSpPr>
              <a:stCxn id="33728" idx="4"/>
              <a:endCxn id="33744" idx="0"/>
            </p:cNvCxnSpPr>
            <p:nvPr/>
          </p:nvCxnSpPr>
          <p:spPr>
            <a:xfrm>
              <a:off x="880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96" name="直接连接符 33895"/>
            <p:cNvCxnSpPr>
              <a:stCxn id="33728" idx="4"/>
              <a:endCxn id="33745" idx="0"/>
            </p:cNvCxnSpPr>
            <p:nvPr/>
          </p:nvCxnSpPr>
          <p:spPr>
            <a:xfrm>
              <a:off x="880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97" name="直接连接符 33896"/>
            <p:cNvCxnSpPr>
              <a:stCxn id="33728" idx="4"/>
              <a:endCxn id="33746" idx="0"/>
            </p:cNvCxnSpPr>
            <p:nvPr/>
          </p:nvCxnSpPr>
          <p:spPr>
            <a:xfrm>
              <a:off x="880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98" name="直接连接符 33897"/>
            <p:cNvCxnSpPr>
              <a:stCxn id="33728" idx="4"/>
              <a:endCxn id="33747" idx="0"/>
            </p:cNvCxnSpPr>
            <p:nvPr/>
          </p:nvCxnSpPr>
          <p:spPr>
            <a:xfrm>
              <a:off x="880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899" name="直接连接符 33898"/>
            <p:cNvCxnSpPr>
              <a:stCxn id="33729" idx="4"/>
              <a:endCxn id="33748" idx="0"/>
            </p:cNvCxnSpPr>
            <p:nvPr/>
          </p:nvCxnSpPr>
          <p:spPr>
            <a:xfrm>
              <a:off x="898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00" name="直接连接符 33899"/>
            <p:cNvCxnSpPr>
              <a:stCxn id="33728" idx="4"/>
              <a:endCxn id="33749" idx="0"/>
            </p:cNvCxnSpPr>
            <p:nvPr/>
          </p:nvCxnSpPr>
          <p:spPr>
            <a:xfrm>
              <a:off x="880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01" name="直接连接符 33900"/>
            <p:cNvCxnSpPr>
              <a:stCxn id="33728" idx="4"/>
              <a:endCxn id="33750" idx="0"/>
            </p:cNvCxnSpPr>
            <p:nvPr/>
          </p:nvCxnSpPr>
          <p:spPr>
            <a:xfrm>
              <a:off x="880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02" name="直接连接符 33901"/>
            <p:cNvCxnSpPr>
              <a:stCxn id="33728" idx="4"/>
              <a:endCxn id="33751" idx="0"/>
            </p:cNvCxnSpPr>
            <p:nvPr/>
          </p:nvCxnSpPr>
          <p:spPr>
            <a:xfrm>
              <a:off x="880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03" name="直接连接符 33902"/>
            <p:cNvCxnSpPr>
              <a:stCxn id="33729" idx="4"/>
              <a:endCxn id="33737" idx="0"/>
            </p:cNvCxnSpPr>
            <p:nvPr/>
          </p:nvCxnSpPr>
          <p:spPr>
            <a:xfrm flipH="1">
              <a:off x="754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04" name="直接连接符 33903"/>
            <p:cNvCxnSpPr>
              <a:stCxn id="33729" idx="4"/>
              <a:endCxn id="33738" idx="0"/>
            </p:cNvCxnSpPr>
            <p:nvPr/>
          </p:nvCxnSpPr>
          <p:spPr>
            <a:xfrm flipH="1">
              <a:off x="772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05" name="直接连接符 33904"/>
            <p:cNvCxnSpPr>
              <a:stCxn id="33729" idx="4"/>
              <a:endCxn id="33739" idx="0"/>
            </p:cNvCxnSpPr>
            <p:nvPr/>
          </p:nvCxnSpPr>
          <p:spPr>
            <a:xfrm flipH="1">
              <a:off x="790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06" name="直接连接符 33905"/>
            <p:cNvCxnSpPr>
              <a:stCxn id="33729" idx="4"/>
              <a:endCxn id="33740" idx="0"/>
            </p:cNvCxnSpPr>
            <p:nvPr/>
          </p:nvCxnSpPr>
          <p:spPr>
            <a:xfrm flipH="1">
              <a:off x="808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07" name="直接连接符 33906"/>
            <p:cNvCxnSpPr>
              <a:stCxn id="33729" idx="4"/>
              <a:endCxn id="33741" idx="0"/>
            </p:cNvCxnSpPr>
            <p:nvPr/>
          </p:nvCxnSpPr>
          <p:spPr>
            <a:xfrm flipH="1">
              <a:off x="826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08" name="直接连接符 33907"/>
            <p:cNvCxnSpPr>
              <a:stCxn id="33729" idx="4"/>
              <a:endCxn id="33742" idx="0"/>
            </p:cNvCxnSpPr>
            <p:nvPr/>
          </p:nvCxnSpPr>
          <p:spPr>
            <a:xfrm flipH="1">
              <a:off x="844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09" name="直接连接符 33908"/>
            <p:cNvCxnSpPr>
              <a:stCxn id="33729" idx="4"/>
              <a:endCxn id="33743" idx="0"/>
            </p:cNvCxnSpPr>
            <p:nvPr/>
          </p:nvCxnSpPr>
          <p:spPr>
            <a:xfrm flipH="1">
              <a:off x="862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10" name="直接连接符 33909"/>
            <p:cNvCxnSpPr>
              <a:stCxn id="33729" idx="4"/>
              <a:endCxn id="33744" idx="0"/>
            </p:cNvCxnSpPr>
            <p:nvPr/>
          </p:nvCxnSpPr>
          <p:spPr>
            <a:xfrm flipH="1">
              <a:off x="880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11" name="直接连接符 33910"/>
            <p:cNvCxnSpPr>
              <a:stCxn id="33729" idx="4"/>
              <a:endCxn id="33745" idx="0"/>
            </p:cNvCxnSpPr>
            <p:nvPr/>
          </p:nvCxnSpPr>
          <p:spPr>
            <a:xfrm>
              <a:off x="898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12" name="直接连接符 33911"/>
            <p:cNvCxnSpPr>
              <a:stCxn id="33729" idx="4"/>
              <a:endCxn id="33746" idx="0"/>
            </p:cNvCxnSpPr>
            <p:nvPr/>
          </p:nvCxnSpPr>
          <p:spPr>
            <a:xfrm>
              <a:off x="898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13" name="直接连接符 33912"/>
            <p:cNvCxnSpPr>
              <a:stCxn id="33729" idx="4"/>
              <a:endCxn id="33747" idx="0"/>
            </p:cNvCxnSpPr>
            <p:nvPr/>
          </p:nvCxnSpPr>
          <p:spPr>
            <a:xfrm>
              <a:off x="898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14" name="直接连接符 33913"/>
            <p:cNvCxnSpPr>
              <a:stCxn id="33729" idx="4"/>
              <a:endCxn id="33748" idx="0"/>
            </p:cNvCxnSpPr>
            <p:nvPr/>
          </p:nvCxnSpPr>
          <p:spPr>
            <a:xfrm>
              <a:off x="898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15" name="直接连接符 33914"/>
            <p:cNvCxnSpPr>
              <a:stCxn id="33729" idx="4"/>
              <a:endCxn id="33749" idx="0"/>
            </p:cNvCxnSpPr>
            <p:nvPr/>
          </p:nvCxnSpPr>
          <p:spPr>
            <a:xfrm>
              <a:off x="898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16" name="直接连接符 33915"/>
            <p:cNvCxnSpPr>
              <a:stCxn id="33729" idx="4"/>
              <a:endCxn id="33750" idx="0"/>
            </p:cNvCxnSpPr>
            <p:nvPr/>
          </p:nvCxnSpPr>
          <p:spPr>
            <a:xfrm>
              <a:off x="898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17" name="直接连接符 33916"/>
            <p:cNvCxnSpPr>
              <a:stCxn id="33729" idx="4"/>
              <a:endCxn id="33751" idx="0"/>
            </p:cNvCxnSpPr>
            <p:nvPr/>
          </p:nvCxnSpPr>
          <p:spPr>
            <a:xfrm>
              <a:off x="898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18" name="直接连接符 33917"/>
            <p:cNvCxnSpPr>
              <a:stCxn id="33730" idx="4"/>
              <a:endCxn id="33737" idx="0"/>
            </p:cNvCxnSpPr>
            <p:nvPr/>
          </p:nvCxnSpPr>
          <p:spPr>
            <a:xfrm flipH="1">
              <a:off x="754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19" name="直接连接符 33918"/>
            <p:cNvCxnSpPr>
              <a:stCxn id="33730" idx="4"/>
              <a:endCxn id="33738" idx="0"/>
            </p:cNvCxnSpPr>
            <p:nvPr/>
          </p:nvCxnSpPr>
          <p:spPr>
            <a:xfrm flipH="1">
              <a:off x="772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20" name="直接连接符 33919"/>
            <p:cNvCxnSpPr>
              <a:stCxn id="33730" idx="4"/>
              <a:endCxn id="33739" idx="0"/>
            </p:cNvCxnSpPr>
            <p:nvPr/>
          </p:nvCxnSpPr>
          <p:spPr>
            <a:xfrm flipH="1">
              <a:off x="790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21" name="直接连接符 33920"/>
            <p:cNvCxnSpPr>
              <a:stCxn id="33730" idx="4"/>
              <a:endCxn id="33740" idx="0"/>
            </p:cNvCxnSpPr>
            <p:nvPr/>
          </p:nvCxnSpPr>
          <p:spPr>
            <a:xfrm flipH="1">
              <a:off x="808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22" name="直接连接符 33921"/>
            <p:cNvCxnSpPr>
              <a:stCxn id="33730" idx="4"/>
              <a:endCxn id="33741" idx="0"/>
            </p:cNvCxnSpPr>
            <p:nvPr/>
          </p:nvCxnSpPr>
          <p:spPr>
            <a:xfrm flipH="1">
              <a:off x="826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23" name="直接连接符 33922"/>
            <p:cNvCxnSpPr>
              <a:stCxn id="33730" idx="4"/>
              <a:endCxn id="33742" idx="0"/>
            </p:cNvCxnSpPr>
            <p:nvPr/>
          </p:nvCxnSpPr>
          <p:spPr>
            <a:xfrm flipH="1">
              <a:off x="844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24" name="直接连接符 33923"/>
            <p:cNvCxnSpPr>
              <a:stCxn id="33730" idx="4"/>
              <a:endCxn id="33743" idx="0"/>
            </p:cNvCxnSpPr>
            <p:nvPr/>
          </p:nvCxnSpPr>
          <p:spPr>
            <a:xfrm flipH="1">
              <a:off x="862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25" name="直接连接符 33924"/>
            <p:cNvCxnSpPr>
              <a:stCxn id="33730" idx="4"/>
              <a:endCxn id="33744" idx="0"/>
            </p:cNvCxnSpPr>
            <p:nvPr/>
          </p:nvCxnSpPr>
          <p:spPr>
            <a:xfrm flipH="1">
              <a:off x="880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26" name="直接连接符 33925"/>
            <p:cNvCxnSpPr>
              <a:stCxn id="33730" idx="4"/>
              <a:endCxn id="33745" idx="0"/>
            </p:cNvCxnSpPr>
            <p:nvPr/>
          </p:nvCxnSpPr>
          <p:spPr>
            <a:xfrm flipH="1">
              <a:off x="898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27" name="直接连接符 33926"/>
            <p:cNvCxnSpPr>
              <a:stCxn id="33730" idx="4"/>
              <a:endCxn id="33746" idx="0"/>
            </p:cNvCxnSpPr>
            <p:nvPr/>
          </p:nvCxnSpPr>
          <p:spPr>
            <a:xfrm>
              <a:off x="916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28" name="直接连接符 33927"/>
            <p:cNvCxnSpPr>
              <a:stCxn id="33730" idx="4"/>
              <a:endCxn id="33747" idx="0"/>
            </p:cNvCxnSpPr>
            <p:nvPr/>
          </p:nvCxnSpPr>
          <p:spPr>
            <a:xfrm>
              <a:off x="916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29" name="直接连接符 33928"/>
            <p:cNvCxnSpPr>
              <a:stCxn id="33730" idx="4"/>
              <a:endCxn id="33748" idx="0"/>
            </p:cNvCxnSpPr>
            <p:nvPr/>
          </p:nvCxnSpPr>
          <p:spPr>
            <a:xfrm>
              <a:off x="916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30" name="直接连接符 33929"/>
            <p:cNvCxnSpPr>
              <a:stCxn id="33730" idx="4"/>
              <a:endCxn id="33749" idx="0"/>
            </p:cNvCxnSpPr>
            <p:nvPr/>
          </p:nvCxnSpPr>
          <p:spPr>
            <a:xfrm>
              <a:off x="916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31" name="直接连接符 33930"/>
            <p:cNvCxnSpPr>
              <a:stCxn id="33730" idx="4"/>
              <a:endCxn id="33750" idx="0"/>
            </p:cNvCxnSpPr>
            <p:nvPr/>
          </p:nvCxnSpPr>
          <p:spPr>
            <a:xfrm>
              <a:off x="916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32" name="直接连接符 33931"/>
            <p:cNvCxnSpPr>
              <a:stCxn id="33730" idx="4"/>
              <a:endCxn id="33751" idx="0"/>
            </p:cNvCxnSpPr>
            <p:nvPr/>
          </p:nvCxnSpPr>
          <p:spPr>
            <a:xfrm>
              <a:off x="916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33" name="直接连接符 33932"/>
            <p:cNvCxnSpPr>
              <a:stCxn id="33731" idx="4"/>
              <a:endCxn id="33737" idx="0"/>
            </p:cNvCxnSpPr>
            <p:nvPr/>
          </p:nvCxnSpPr>
          <p:spPr>
            <a:xfrm flipH="1">
              <a:off x="7546631" y="2796134"/>
              <a:ext cx="18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34" name="直接连接符 33933"/>
            <p:cNvCxnSpPr>
              <a:stCxn id="33731" idx="4"/>
              <a:endCxn id="33738" idx="0"/>
            </p:cNvCxnSpPr>
            <p:nvPr/>
          </p:nvCxnSpPr>
          <p:spPr>
            <a:xfrm flipH="1">
              <a:off x="772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35" name="直接连接符 33934"/>
            <p:cNvCxnSpPr>
              <a:stCxn id="33731" idx="4"/>
              <a:endCxn id="33739" idx="0"/>
            </p:cNvCxnSpPr>
            <p:nvPr/>
          </p:nvCxnSpPr>
          <p:spPr>
            <a:xfrm flipH="1">
              <a:off x="790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36" name="直接连接符 33935"/>
            <p:cNvCxnSpPr>
              <a:stCxn id="33731" idx="4"/>
              <a:endCxn id="33740" idx="0"/>
            </p:cNvCxnSpPr>
            <p:nvPr/>
          </p:nvCxnSpPr>
          <p:spPr>
            <a:xfrm flipH="1">
              <a:off x="808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37" name="直接连接符 33936"/>
            <p:cNvCxnSpPr>
              <a:stCxn id="33731" idx="4"/>
              <a:endCxn id="33741" idx="0"/>
            </p:cNvCxnSpPr>
            <p:nvPr/>
          </p:nvCxnSpPr>
          <p:spPr>
            <a:xfrm flipH="1">
              <a:off x="826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38" name="直接连接符 33937"/>
            <p:cNvCxnSpPr>
              <a:stCxn id="33731" idx="4"/>
              <a:endCxn id="33742" idx="0"/>
            </p:cNvCxnSpPr>
            <p:nvPr/>
          </p:nvCxnSpPr>
          <p:spPr>
            <a:xfrm flipH="1">
              <a:off x="844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39" name="直接连接符 33938"/>
            <p:cNvCxnSpPr>
              <a:stCxn id="33743" idx="0"/>
              <a:endCxn id="33731" idx="4"/>
            </p:cNvCxnSpPr>
            <p:nvPr/>
          </p:nvCxnSpPr>
          <p:spPr>
            <a:xfrm flipV="1">
              <a:off x="862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40" name="直接连接符 33939"/>
            <p:cNvCxnSpPr>
              <a:stCxn id="33731" idx="4"/>
              <a:endCxn id="33744" idx="0"/>
            </p:cNvCxnSpPr>
            <p:nvPr/>
          </p:nvCxnSpPr>
          <p:spPr>
            <a:xfrm flipH="1">
              <a:off x="880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41" name="直接连接符 33940"/>
            <p:cNvCxnSpPr>
              <a:stCxn id="33745" idx="0"/>
              <a:endCxn id="33731" idx="4"/>
            </p:cNvCxnSpPr>
            <p:nvPr/>
          </p:nvCxnSpPr>
          <p:spPr>
            <a:xfrm flipV="1">
              <a:off x="898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42" name="直接连接符 33941"/>
            <p:cNvCxnSpPr>
              <a:stCxn id="33731" idx="4"/>
              <a:endCxn id="33746" idx="0"/>
            </p:cNvCxnSpPr>
            <p:nvPr/>
          </p:nvCxnSpPr>
          <p:spPr>
            <a:xfrm flipH="1">
              <a:off x="916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43" name="直接连接符 33942"/>
            <p:cNvCxnSpPr>
              <a:stCxn id="33747" idx="0"/>
              <a:endCxn id="33731" idx="4"/>
            </p:cNvCxnSpPr>
            <p:nvPr/>
          </p:nvCxnSpPr>
          <p:spPr>
            <a:xfrm flipV="1">
              <a:off x="934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44" name="直接连接符 33943"/>
            <p:cNvCxnSpPr>
              <a:stCxn id="33731" idx="4"/>
              <a:endCxn id="33748" idx="0"/>
            </p:cNvCxnSpPr>
            <p:nvPr/>
          </p:nvCxnSpPr>
          <p:spPr>
            <a:xfrm>
              <a:off x="934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45" name="直接连接符 33944"/>
            <p:cNvCxnSpPr>
              <a:stCxn id="33749" idx="0"/>
              <a:endCxn id="33731" idx="4"/>
            </p:cNvCxnSpPr>
            <p:nvPr/>
          </p:nvCxnSpPr>
          <p:spPr>
            <a:xfrm flipH="1" flipV="1">
              <a:off x="934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46" name="直接连接符 33945"/>
            <p:cNvCxnSpPr>
              <a:stCxn id="33731" idx="4"/>
              <a:endCxn id="33750" idx="0"/>
            </p:cNvCxnSpPr>
            <p:nvPr/>
          </p:nvCxnSpPr>
          <p:spPr>
            <a:xfrm>
              <a:off x="934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47" name="直接连接符 33946"/>
            <p:cNvCxnSpPr>
              <a:stCxn id="33751" idx="0"/>
              <a:endCxn id="33731" idx="4"/>
            </p:cNvCxnSpPr>
            <p:nvPr/>
          </p:nvCxnSpPr>
          <p:spPr>
            <a:xfrm flipH="1" flipV="1">
              <a:off x="934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48" name="直接连接符 33947"/>
            <p:cNvCxnSpPr>
              <a:stCxn id="33732" idx="4"/>
              <a:endCxn id="33737" idx="0"/>
            </p:cNvCxnSpPr>
            <p:nvPr/>
          </p:nvCxnSpPr>
          <p:spPr>
            <a:xfrm flipH="1">
              <a:off x="7546631" y="2796134"/>
              <a:ext cx="19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49" name="直接连接符 33948"/>
            <p:cNvCxnSpPr>
              <a:stCxn id="33738" idx="0"/>
              <a:endCxn id="33732" idx="4"/>
            </p:cNvCxnSpPr>
            <p:nvPr/>
          </p:nvCxnSpPr>
          <p:spPr>
            <a:xfrm flipV="1">
              <a:off x="7726631" y="2796134"/>
              <a:ext cx="18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50" name="直接连接符 33949"/>
            <p:cNvCxnSpPr>
              <a:stCxn id="33732" idx="4"/>
              <a:endCxn id="33739" idx="0"/>
            </p:cNvCxnSpPr>
            <p:nvPr/>
          </p:nvCxnSpPr>
          <p:spPr>
            <a:xfrm flipH="1">
              <a:off x="790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51" name="直接连接符 33950"/>
            <p:cNvCxnSpPr>
              <a:stCxn id="33740" idx="0"/>
              <a:endCxn id="33732" idx="4"/>
            </p:cNvCxnSpPr>
            <p:nvPr/>
          </p:nvCxnSpPr>
          <p:spPr>
            <a:xfrm flipV="1">
              <a:off x="808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52" name="直接连接符 33951"/>
            <p:cNvCxnSpPr>
              <a:stCxn id="33732" idx="4"/>
              <a:endCxn id="33741" idx="0"/>
            </p:cNvCxnSpPr>
            <p:nvPr/>
          </p:nvCxnSpPr>
          <p:spPr>
            <a:xfrm flipH="1">
              <a:off x="826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53" name="直接连接符 33952"/>
            <p:cNvCxnSpPr>
              <a:stCxn id="33742" idx="0"/>
              <a:endCxn id="33732" idx="4"/>
            </p:cNvCxnSpPr>
            <p:nvPr/>
          </p:nvCxnSpPr>
          <p:spPr>
            <a:xfrm flipV="1">
              <a:off x="844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54" name="直接连接符 33953"/>
            <p:cNvCxnSpPr>
              <a:stCxn id="33732" idx="4"/>
              <a:endCxn id="33743" idx="0"/>
            </p:cNvCxnSpPr>
            <p:nvPr/>
          </p:nvCxnSpPr>
          <p:spPr>
            <a:xfrm flipH="1">
              <a:off x="862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55" name="直接连接符 33954"/>
            <p:cNvCxnSpPr>
              <a:stCxn id="33744" idx="0"/>
              <a:endCxn id="33732" idx="4"/>
            </p:cNvCxnSpPr>
            <p:nvPr/>
          </p:nvCxnSpPr>
          <p:spPr>
            <a:xfrm flipV="1">
              <a:off x="880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56" name="直接连接符 33955"/>
            <p:cNvCxnSpPr>
              <a:stCxn id="33732" idx="4"/>
              <a:endCxn id="33745" idx="0"/>
            </p:cNvCxnSpPr>
            <p:nvPr/>
          </p:nvCxnSpPr>
          <p:spPr>
            <a:xfrm flipH="1">
              <a:off x="898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57" name="直接连接符 33956"/>
            <p:cNvCxnSpPr>
              <a:stCxn id="33746" idx="0"/>
              <a:endCxn id="33732" idx="4"/>
            </p:cNvCxnSpPr>
            <p:nvPr/>
          </p:nvCxnSpPr>
          <p:spPr>
            <a:xfrm flipV="1">
              <a:off x="916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58" name="直接连接符 33957"/>
            <p:cNvCxnSpPr>
              <a:stCxn id="33732" idx="4"/>
              <a:endCxn id="33747" idx="0"/>
            </p:cNvCxnSpPr>
            <p:nvPr/>
          </p:nvCxnSpPr>
          <p:spPr>
            <a:xfrm flipH="1">
              <a:off x="934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59" name="直接连接符 33958"/>
            <p:cNvCxnSpPr>
              <a:stCxn id="33748" idx="0"/>
              <a:endCxn id="33732" idx="4"/>
            </p:cNvCxnSpPr>
            <p:nvPr/>
          </p:nvCxnSpPr>
          <p:spPr>
            <a:xfrm flipV="1">
              <a:off x="952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60" name="直接连接符 33959"/>
            <p:cNvCxnSpPr>
              <a:stCxn id="33732" idx="4"/>
              <a:endCxn id="33749" idx="0"/>
            </p:cNvCxnSpPr>
            <p:nvPr/>
          </p:nvCxnSpPr>
          <p:spPr>
            <a:xfrm>
              <a:off x="952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61" name="直接连接符 33960"/>
            <p:cNvCxnSpPr>
              <a:stCxn id="33750" idx="0"/>
              <a:endCxn id="33732" idx="4"/>
            </p:cNvCxnSpPr>
            <p:nvPr/>
          </p:nvCxnSpPr>
          <p:spPr>
            <a:xfrm flipH="1" flipV="1">
              <a:off x="952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62" name="直接连接符 33961"/>
            <p:cNvCxnSpPr>
              <a:stCxn id="33732" idx="4"/>
              <a:endCxn id="33751" idx="0"/>
            </p:cNvCxnSpPr>
            <p:nvPr/>
          </p:nvCxnSpPr>
          <p:spPr>
            <a:xfrm>
              <a:off x="952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63" name="直接连接符 33962"/>
            <p:cNvCxnSpPr>
              <a:stCxn id="33733" idx="4"/>
              <a:endCxn id="33737" idx="0"/>
            </p:cNvCxnSpPr>
            <p:nvPr/>
          </p:nvCxnSpPr>
          <p:spPr>
            <a:xfrm flipH="1">
              <a:off x="7546631" y="2796134"/>
              <a:ext cx="21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64" name="直接连接符 33963"/>
            <p:cNvCxnSpPr>
              <a:stCxn id="33738" idx="0"/>
              <a:endCxn id="33733" idx="4"/>
            </p:cNvCxnSpPr>
            <p:nvPr/>
          </p:nvCxnSpPr>
          <p:spPr>
            <a:xfrm flipV="1">
              <a:off x="7726631" y="2796134"/>
              <a:ext cx="19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65" name="直接连接符 33964"/>
            <p:cNvCxnSpPr>
              <a:stCxn id="33733" idx="4"/>
              <a:endCxn id="33739" idx="0"/>
            </p:cNvCxnSpPr>
            <p:nvPr/>
          </p:nvCxnSpPr>
          <p:spPr>
            <a:xfrm flipH="1">
              <a:off x="7906631" y="2796134"/>
              <a:ext cx="18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66" name="直接连接符 33965"/>
            <p:cNvCxnSpPr>
              <a:stCxn id="33740" idx="0"/>
              <a:endCxn id="33733" idx="4"/>
            </p:cNvCxnSpPr>
            <p:nvPr/>
          </p:nvCxnSpPr>
          <p:spPr>
            <a:xfrm flipV="1">
              <a:off x="808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67" name="直接连接符 33966"/>
            <p:cNvCxnSpPr>
              <a:stCxn id="33733" idx="4"/>
              <a:endCxn id="33741" idx="0"/>
            </p:cNvCxnSpPr>
            <p:nvPr/>
          </p:nvCxnSpPr>
          <p:spPr>
            <a:xfrm flipH="1">
              <a:off x="826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68" name="直接连接符 33967"/>
            <p:cNvCxnSpPr>
              <a:stCxn id="33742" idx="0"/>
              <a:endCxn id="33733" idx="4"/>
            </p:cNvCxnSpPr>
            <p:nvPr/>
          </p:nvCxnSpPr>
          <p:spPr>
            <a:xfrm flipV="1">
              <a:off x="844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69" name="直接连接符 33968"/>
            <p:cNvCxnSpPr>
              <a:stCxn id="33733" idx="4"/>
              <a:endCxn id="33743" idx="0"/>
            </p:cNvCxnSpPr>
            <p:nvPr/>
          </p:nvCxnSpPr>
          <p:spPr>
            <a:xfrm flipH="1">
              <a:off x="862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70" name="直接连接符 33969"/>
            <p:cNvCxnSpPr>
              <a:stCxn id="33744" idx="0"/>
              <a:endCxn id="33733" idx="4"/>
            </p:cNvCxnSpPr>
            <p:nvPr/>
          </p:nvCxnSpPr>
          <p:spPr>
            <a:xfrm flipV="1">
              <a:off x="880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71" name="直接连接符 33970"/>
            <p:cNvCxnSpPr>
              <a:stCxn id="33733" idx="4"/>
              <a:endCxn id="33745" idx="0"/>
            </p:cNvCxnSpPr>
            <p:nvPr/>
          </p:nvCxnSpPr>
          <p:spPr>
            <a:xfrm flipH="1">
              <a:off x="898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72" name="直接连接符 33971"/>
            <p:cNvCxnSpPr>
              <a:stCxn id="33746" idx="0"/>
              <a:endCxn id="33733" idx="4"/>
            </p:cNvCxnSpPr>
            <p:nvPr/>
          </p:nvCxnSpPr>
          <p:spPr>
            <a:xfrm flipV="1">
              <a:off x="916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73" name="直接连接符 33972"/>
            <p:cNvCxnSpPr>
              <a:stCxn id="33733" idx="4"/>
              <a:endCxn id="33747" idx="0"/>
            </p:cNvCxnSpPr>
            <p:nvPr/>
          </p:nvCxnSpPr>
          <p:spPr>
            <a:xfrm flipH="1">
              <a:off x="934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74" name="直接连接符 33973"/>
            <p:cNvCxnSpPr>
              <a:stCxn id="33748" idx="0"/>
              <a:endCxn id="33733" idx="4"/>
            </p:cNvCxnSpPr>
            <p:nvPr/>
          </p:nvCxnSpPr>
          <p:spPr>
            <a:xfrm flipV="1">
              <a:off x="952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75" name="直接连接符 33974"/>
            <p:cNvCxnSpPr>
              <a:stCxn id="33733" idx="4"/>
              <a:endCxn id="33749" idx="0"/>
            </p:cNvCxnSpPr>
            <p:nvPr/>
          </p:nvCxnSpPr>
          <p:spPr>
            <a:xfrm>
              <a:off x="970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76" name="直接连接符 33975"/>
            <p:cNvCxnSpPr>
              <a:stCxn id="33733" idx="4"/>
              <a:endCxn id="33750" idx="0"/>
            </p:cNvCxnSpPr>
            <p:nvPr/>
          </p:nvCxnSpPr>
          <p:spPr>
            <a:xfrm>
              <a:off x="970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77" name="直接连接符 33976"/>
            <p:cNvCxnSpPr>
              <a:stCxn id="33751" idx="0"/>
              <a:endCxn id="33733" idx="4"/>
            </p:cNvCxnSpPr>
            <p:nvPr/>
          </p:nvCxnSpPr>
          <p:spPr>
            <a:xfrm flipH="1" flipV="1">
              <a:off x="970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78" name="直接连接符 33977"/>
            <p:cNvCxnSpPr>
              <a:stCxn id="33734" idx="4"/>
              <a:endCxn id="33751" idx="0"/>
            </p:cNvCxnSpPr>
            <p:nvPr/>
          </p:nvCxnSpPr>
          <p:spPr>
            <a:xfrm>
              <a:off x="988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79" name="直接连接符 33978"/>
            <p:cNvCxnSpPr>
              <a:stCxn id="33750" idx="0"/>
              <a:endCxn id="33734" idx="4"/>
            </p:cNvCxnSpPr>
            <p:nvPr/>
          </p:nvCxnSpPr>
          <p:spPr>
            <a:xfrm flipV="1">
              <a:off x="988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80" name="直接连接符 33979"/>
            <p:cNvCxnSpPr>
              <a:stCxn id="33734" idx="4"/>
              <a:endCxn id="33737" idx="0"/>
            </p:cNvCxnSpPr>
            <p:nvPr/>
          </p:nvCxnSpPr>
          <p:spPr>
            <a:xfrm flipH="1">
              <a:off x="7546631" y="2796134"/>
              <a:ext cx="23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81" name="直接连接符 33980"/>
            <p:cNvCxnSpPr>
              <a:stCxn id="33738" idx="0"/>
              <a:endCxn id="33734" idx="4"/>
            </p:cNvCxnSpPr>
            <p:nvPr/>
          </p:nvCxnSpPr>
          <p:spPr>
            <a:xfrm flipV="1">
              <a:off x="7726631" y="2796134"/>
              <a:ext cx="21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82" name="直接连接符 33981"/>
            <p:cNvCxnSpPr>
              <a:stCxn id="33734" idx="4"/>
              <a:endCxn id="33739" idx="0"/>
            </p:cNvCxnSpPr>
            <p:nvPr/>
          </p:nvCxnSpPr>
          <p:spPr>
            <a:xfrm flipH="1">
              <a:off x="7906631" y="2796134"/>
              <a:ext cx="19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83" name="直接连接符 33982"/>
            <p:cNvCxnSpPr>
              <a:stCxn id="33740" idx="0"/>
              <a:endCxn id="33732" idx="4"/>
            </p:cNvCxnSpPr>
            <p:nvPr/>
          </p:nvCxnSpPr>
          <p:spPr>
            <a:xfrm flipV="1">
              <a:off x="808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84" name="直接连接符 33983"/>
            <p:cNvCxnSpPr>
              <a:stCxn id="33734" idx="4"/>
              <a:endCxn id="33741" idx="0"/>
            </p:cNvCxnSpPr>
            <p:nvPr/>
          </p:nvCxnSpPr>
          <p:spPr>
            <a:xfrm flipH="1">
              <a:off x="826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85" name="直接连接符 33984"/>
            <p:cNvCxnSpPr>
              <a:stCxn id="33742" idx="0"/>
              <a:endCxn id="33734" idx="4"/>
            </p:cNvCxnSpPr>
            <p:nvPr/>
          </p:nvCxnSpPr>
          <p:spPr>
            <a:xfrm flipV="1">
              <a:off x="844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86" name="直接连接符 33985"/>
            <p:cNvCxnSpPr>
              <a:stCxn id="33732" idx="4"/>
              <a:endCxn id="33743" idx="0"/>
            </p:cNvCxnSpPr>
            <p:nvPr/>
          </p:nvCxnSpPr>
          <p:spPr>
            <a:xfrm flipH="1">
              <a:off x="862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87" name="直接连接符 33986"/>
            <p:cNvCxnSpPr>
              <a:stCxn id="33744" idx="0"/>
              <a:endCxn id="33734" idx="4"/>
            </p:cNvCxnSpPr>
            <p:nvPr/>
          </p:nvCxnSpPr>
          <p:spPr>
            <a:xfrm flipV="1">
              <a:off x="880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88" name="直接连接符 33987"/>
            <p:cNvCxnSpPr>
              <a:stCxn id="33734" idx="4"/>
              <a:endCxn id="33745" idx="0"/>
            </p:cNvCxnSpPr>
            <p:nvPr/>
          </p:nvCxnSpPr>
          <p:spPr>
            <a:xfrm flipH="1">
              <a:off x="898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89" name="直接连接符 33988"/>
            <p:cNvCxnSpPr>
              <a:stCxn id="33746" idx="0"/>
              <a:endCxn id="33734" idx="4"/>
            </p:cNvCxnSpPr>
            <p:nvPr/>
          </p:nvCxnSpPr>
          <p:spPr>
            <a:xfrm flipV="1">
              <a:off x="916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90" name="直接连接符 33989"/>
            <p:cNvCxnSpPr>
              <a:stCxn id="33734" idx="4"/>
              <a:endCxn id="33747" idx="0"/>
            </p:cNvCxnSpPr>
            <p:nvPr/>
          </p:nvCxnSpPr>
          <p:spPr>
            <a:xfrm flipH="1">
              <a:off x="934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91" name="直接连接符 33990"/>
            <p:cNvCxnSpPr>
              <a:stCxn id="33748" idx="0"/>
              <a:endCxn id="33734" idx="4"/>
            </p:cNvCxnSpPr>
            <p:nvPr/>
          </p:nvCxnSpPr>
          <p:spPr>
            <a:xfrm flipV="1">
              <a:off x="952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92" name="直接连接符 33991"/>
            <p:cNvCxnSpPr>
              <a:stCxn id="33734" idx="4"/>
              <a:endCxn id="33749" idx="0"/>
            </p:cNvCxnSpPr>
            <p:nvPr/>
          </p:nvCxnSpPr>
          <p:spPr>
            <a:xfrm flipH="1">
              <a:off x="970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93" name="直接连接符 33992"/>
            <p:cNvCxnSpPr>
              <a:stCxn id="33735" idx="4"/>
              <a:endCxn id="33751" idx="0"/>
            </p:cNvCxnSpPr>
            <p:nvPr/>
          </p:nvCxnSpPr>
          <p:spPr>
            <a:xfrm>
              <a:off x="10066631" y="2796134"/>
              <a:ext cx="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94" name="直接连接符 33993"/>
            <p:cNvCxnSpPr>
              <a:stCxn id="33735" idx="4"/>
              <a:endCxn id="33750" idx="0"/>
            </p:cNvCxnSpPr>
            <p:nvPr/>
          </p:nvCxnSpPr>
          <p:spPr>
            <a:xfrm flipH="1">
              <a:off x="9886631" y="2796134"/>
              <a:ext cx="1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95" name="直接连接符 33994"/>
            <p:cNvCxnSpPr>
              <a:stCxn id="33749" idx="0"/>
              <a:endCxn id="33735" idx="4"/>
            </p:cNvCxnSpPr>
            <p:nvPr/>
          </p:nvCxnSpPr>
          <p:spPr>
            <a:xfrm flipV="1">
              <a:off x="9706631" y="2796134"/>
              <a:ext cx="3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96" name="直接连接符 33995"/>
            <p:cNvCxnSpPr>
              <a:stCxn id="33735" idx="4"/>
              <a:endCxn id="33748" idx="0"/>
            </p:cNvCxnSpPr>
            <p:nvPr/>
          </p:nvCxnSpPr>
          <p:spPr>
            <a:xfrm flipH="1">
              <a:off x="9526631" y="2796134"/>
              <a:ext cx="5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97" name="直接连接符 33996"/>
            <p:cNvCxnSpPr>
              <a:stCxn id="33747" idx="0"/>
              <a:endCxn id="33735" idx="4"/>
            </p:cNvCxnSpPr>
            <p:nvPr/>
          </p:nvCxnSpPr>
          <p:spPr>
            <a:xfrm flipV="1">
              <a:off x="9346631" y="2796134"/>
              <a:ext cx="7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98" name="直接连接符 33997"/>
            <p:cNvCxnSpPr>
              <a:stCxn id="33735" idx="4"/>
              <a:endCxn id="33746" idx="0"/>
            </p:cNvCxnSpPr>
            <p:nvPr/>
          </p:nvCxnSpPr>
          <p:spPr>
            <a:xfrm flipH="1">
              <a:off x="9166631" y="2796134"/>
              <a:ext cx="9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99" name="直接连接符 33998"/>
            <p:cNvCxnSpPr>
              <a:stCxn id="33745" idx="0"/>
              <a:endCxn id="33735" idx="4"/>
            </p:cNvCxnSpPr>
            <p:nvPr/>
          </p:nvCxnSpPr>
          <p:spPr>
            <a:xfrm flipV="1">
              <a:off x="8986631" y="2796134"/>
              <a:ext cx="10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000" name="直接连接符 33999"/>
            <p:cNvCxnSpPr>
              <a:stCxn id="33735" idx="4"/>
              <a:endCxn id="33744" idx="0"/>
            </p:cNvCxnSpPr>
            <p:nvPr/>
          </p:nvCxnSpPr>
          <p:spPr>
            <a:xfrm flipH="1">
              <a:off x="8806631" y="2796134"/>
              <a:ext cx="12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001" name="直接连接符 34000"/>
            <p:cNvCxnSpPr>
              <a:stCxn id="33743" idx="0"/>
              <a:endCxn id="33735" idx="4"/>
            </p:cNvCxnSpPr>
            <p:nvPr/>
          </p:nvCxnSpPr>
          <p:spPr>
            <a:xfrm flipV="1">
              <a:off x="8626631" y="2796134"/>
              <a:ext cx="14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002" name="直接连接符 34001"/>
            <p:cNvCxnSpPr>
              <a:stCxn id="33735" idx="4"/>
              <a:endCxn id="33742" idx="0"/>
            </p:cNvCxnSpPr>
            <p:nvPr/>
          </p:nvCxnSpPr>
          <p:spPr>
            <a:xfrm flipH="1">
              <a:off x="8446631" y="2796134"/>
              <a:ext cx="16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003" name="直接连接符 34002"/>
            <p:cNvCxnSpPr>
              <a:stCxn id="33741" idx="0"/>
              <a:endCxn id="33735" idx="4"/>
            </p:cNvCxnSpPr>
            <p:nvPr/>
          </p:nvCxnSpPr>
          <p:spPr>
            <a:xfrm flipV="1">
              <a:off x="8266631" y="2796134"/>
              <a:ext cx="180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004" name="直接连接符 34003"/>
            <p:cNvCxnSpPr>
              <a:stCxn id="33735" idx="4"/>
              <a:endCxn id="33740" idx="0"/>
            </p:cNvCxnSpPr>
            <p:nvPr/>
          </p:nvCxnSpPr>
          <p:spPr>
            <a:xfrm flipH="1">
              <a:off x="8086631" y="2796134"/>
              <a:ext cx="198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005" name="直接连接符 34004"/>
            <p:cNvCxnSpPr>
              <a:stCxn id="33739" idx="0"/>
              <a:endCxn id="33735" idx="4"/>
            </p:cNvCxnSpPr>
            <p:nvPr/>
          </p:nvCxnSpPr>
          <p:spPr>
            <a:xfrm flipV="1">
              <a:off x="7906631" y="2796134"/>
              <a:ext cx="216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006" name="直接连接符 34005"/>
            <p:cNvCxnSpPr>
              <a:stCxn id="33735" idx="4"/>
              <a:endCxn id="33738" idx="0"/>
            </p:cNvCxnSpPr>
            <p:nvPr/>
          </p:nvCxnSpPr>
          <p:spPr>
            <a:xfrm flipH="1">
              <a:off x="7726631" y="2796134"/>
              <a:ext cx="234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007" name="直接连接符 34006"/>
            <p:cNvCxnSpPr>
              <a:stCxn id="33737" idx="0"/>
              <a:endCxn id="33735" idx="4"/>
            </p:cNvCxnSpPr>
            <p:nvPr/>
          </p:nvCxnSpPr>
          <p:spPr>
            <a:xfrm flipV="1">
              <a:off x="7546631" y="2796134"/>
              <a:ext cx="2520000" cy="1277158"/>
            </a:xfrm>
            <a:prstGeom prst="line">
              <a:avLst/>
            </a:prstGeom>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0233" name="组合 30232"/>
          <p:cNvGrpSpPr/>
          <p:nvPr/>
        </p:nvGrpSpPr>
        <p:grpSpPr>
          <a:xfrm>
            <a:off x="3403338" y="1883488"/>
            <a:ext cx="2297431" cy="1421932"/>
            <a:chOff x="4926966" y="3556003"/>
            <a:chExt cx="3063241" cy="1895909"/>
          </a:xfrm>
          <a:scene3d>
            <a:camera prst="isometricOffAxis2Left"/>
            <a:lightRig rig="threePt" dir="t"/>
          </a:scene3d>
        </p:grpSpPr>
        <p:sp>
          <p:nvSpPr>
            <p:cNvPr id="30234" name="矩形 30233"/>
            <p:cNvSpPr/>
            <p:nvPr/>
          </p:nvSpPr>
          <p:spPr>
            <a:xfrm>
              <a:off x="4926966" y="3556003"/>
              <a:ext cx="3063241" cy="18959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35" name="椭圆 30234"/>
            <p:cNvSpPr/>
            <p:nvPr/>
          </p:nvSpPr>
          <p:spPr>
            <a:xfrm>
              <a:off x="501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36" name="椭圆 30235"/>
            <p:cNvSpPr/>
            <p:nvPr/>
          </p:nvSpPr>
          <p:spPr>
            <a:xfrm>
              <a:off x="519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37" name="椭圆 30236"/>
            <p:cNvSpPr/>
            <p:nvPr/>
          </p:nvSpPr>
          <p:spPr>
            <a:xfrm>
              <a:off x="537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38" name="椭圆 30237"/>
            <p:cNvSpPr/>
            <p:nvPr/>
          </p:nvSpPr>
          <p:spPr>
            <a:xfrm>
              <a:off x="555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39" name="椭圆 30238"/>
            <p:cNvSpPr/>
            <p:nvPr/>
          </p:nvSpPr>
          <p:spPr>
            <a:xfrm>
              <a:off x="573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40" name="椭圆 30239"/>
            <p:cNvSpPr/>
            <p:nvPr/>
          </p:nvSpPr>
          <p:spPr>
            <a:xfrm>
              <a:off x="591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41" name="椭圆 30240"/>
            <p:cNvSpPr/>
            <p:nvPr/>
          </p:nvSpPr>
          <p:spPr>
            <a:xfrm>
              <a:off x="609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42" name="椭圆 30241"/>
            <p:cNvSpPr/>
            <p:nvPr/>
          </p:nvSpPr>
          <p:spPr>
            <a:xfrm>
              <a:off x="627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43" name="椭圆 30242"/>
            <p:cNvSpPr/>
            <p:nvPr/>
          </p:nvSpPr>
          <p:spPr>
            <a:xfrm>
              <a:off x="645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44" name="椭圆 30243"/>
            <p:cNvSpPr/>
            <p:nvPr/>
          </p:nvSpPr>
          <p:spPr>
            <a:xfrm>
              <a:off x="663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45" name="椭圆 30244"/>
            <p:cNvSpPr/>
            <p:nvPr/>
          </p:nvSpPr>
          <p:spPr>
            <a:xfrm>
              <a:off x="681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46" name="椭圆 30245"/>
            <p:cNvSpPr/>
            <p:nvPr/>
          </p:nvSpPr>
          <p:spPr>
            <a:xfrm>
              <a:off x="699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47" name="椭圆 30246"/>
            <p:cNvSpPr/>
            <p:nvPr/>
          </p:nvSpPr>
          <p:spPr>
            <a:xfrm>
              <a:off x="717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48" name="椭圆 30247"/>
            <p:cNvSpPr/>
            <p:nvPr/>
          </p:nvSpPr>
          <p:spPr>
            <a:xfrm>
              <a:off x="735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49" name="椭圆 30248"/>
            <p:cNvSpPr/>
            <p:nvPr/>
          </p:nvSpPr>
          <p:spPr>
            <a:xfrm>
              <a:off x="753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50" name="椭圆 30249"/>
            <p:cNvSpPr/>
            <p:nvPr/>
          </p:nvSpPr>
          <p:spPr>
            <a:xfrm>
              <a:off x="7718587" y="3689070"/>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51" name="椭圆 30250"/>
            <p:cNvSpPr/>
            <p:nvPr/>
          </p:nvSpPr>
          <p:spPr>
            <a:xfrm>
              <a:off x="501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52" name="椭圆 30251"/>
            <p:cNvSpPr/>
            <p:nvPr/>
          </p:nvSpPr>
          <p:spPr>
            <a:xfrm>
              <a:off x="519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53" name="椭圆 30252"/>
            <p:cNvSpPr/>
            <p:nvPr/>
          </p:nvSpPr>
          <p:spPr>
            <a:xfrm>
              <a:off x="537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54" name="椭圆 30253"/>
            <p:cNvSpPr/>
            <p:nvPr/>
          </p:nvSpPr>
          <p:spPr>
            <a:xfrm>
              <a:off x="555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55" name="椭圆 30254"/>
            <p:cNvSpPr/>
            <p:nvPr/>
          </p:nvSpPr>
          <p:spPr>
            <a:xfrm>
              <a:off x="573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56" name="椭圆 30255"/>
            <p:cNvSpPr/>
            <p:nvPr/>
          </p:nvSpPr>
          <p:spPr>
            <a:xfrm>
              <a:off x="591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57" name="椭圆 30256"/>
            <p:cNvSpPr/>
            <p:nvPr/>
          </p:nvSpPr>
          <p:spPr>
            <a:xfrm>
              <a:off x="609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58" name="椭圆 30257"/>
            <p:cNvSpPr/>
            <p:nvPr/>
          </p:nvSpPr>
          <p:spPr>
            <a:xfrm>
              <a:off x="627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59" name="椭圆 30258"/>
            <p:cNvSpPr/>
            <p:nvPr/>
          </p:nvSpPr>
          <p:spPr>
            <a:xfrm>
              <a:off x="645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60" name="椭圆 30259"/>
            <p:cNvSpPr/>
            <p:nvPr/>
          </p:nvSpPr>
          <p:spPr>
            <a:xfrm>
              <a:off x="663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61" name="椭圆 30260"/>
            <p:cNvSpPr/>
            <p:nvPr/>
          </p:nvSpPr>
          <p:spPr>
            <a:xfrm>
              <a:off x="681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62" name="椭圆 30261"/>
            <p:cNvSpPr/>
            <p:nvPr/>
          </p:nvSpPr>
          <p:spPr>
            <a:xfrm>
              <a:off x="699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63" name="椭圆 30262"/>
            <p:cNvSpPr/>
            <p:nvPr/>
          </p:nvSpPr>
          <p:spPr>
            <a:xfrm>
              <a:off x="717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64" name="椭圆 30263"/>
            <p:cNvSpPr/>
            <p:nvPr/>
          </p:nvSpPr>
          <p:spPr>
            <a:xfrm>
              <a:off x="735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65" name="椭圆 30264"/>
            <p:cNvSpPr/>
            <p:nvPr/>
          </p:nvSpPr>
          <p:spPr>
            <a:xfrm>
              <a:off x="753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0266" name="椭圆 30265"/>
            <p:cNvSpPr/>
            <p:nvPr/>
          </p:nvSpPr>
          <p:spPr>
            <a:xfrm>
              <a:off x="7718587" y="5146228"/>
              <a:ext cx="180000" cy="1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cxnSp>
          <p:nvCxnSpPr>
            <p:cNvPr id="30267" name="直接连接符 30266"/>
            <p:cNvCxnSpPr>
              <a:stCxn id="30235" idx="4"/>
              <a:endCxn id="30251" idx="0"/>
            </p:cNvCxnSpPr>
            <p:nvPr/>
          </p:nvCxnSpPr>
          <p:spPr>
            <a:xfrm>
              <a:off x="510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68" name="直接连接符 30267"/>
            <p:cNvCxnSpPr>
              <a:stCxn id="30236" idx="4"/>
              <a:endCxn id="30251" idx="0"/>
            </p:cNvCxnSpPr>
            <p:nvPr/>
          </p:nvCxnSpPr>
          <p:spPr>
            <a:xfrm flipH="1">
              <a:off x="510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69" name="直接连接符 30268"/>
            <p:cNvCxnSpPr>
              <a:stCxn id="30237" idx="4"/>
              <a:endCxn id="30251" idx="0"/>
            </p:cNvCxnSpPr>
            <p:nvPr/>
          </p:nvCxnSpPr>
          <p:spPr>
            <a:xfrm flipH="1">
              <a:off x="510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70" name="直接连接符 30269"/>
            <p:cNvCxnSpPr>
              <a:stCxn id="30238" idx="4"/>
              <a:endCxn id="30251" idx="0"/>
            </p:cNvCxnSpPr>
            <p:nvPr/>
          </p:nvCxnSpPr>
          <p:spPr>
            <a:xfrm flipH="1">
              <a:off x="510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71" name="直接连接符 30270"/>
            <p:cNvCxnSpPr>
              <a:stCxn id="30251" idx="0"/>
              <a:endCxn id="30239" idx="4"/>
            </p:cNvCxnSpPr>
            <p:nvPr/>
          </p:nvCxnSpPr>
          <p:spPr>
            <a:xfrm flipV="1">
              <a:off x="510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72" name="直接连接符 30271"/>
            <p:cNvCxnSpPr>
              <a:stCxn id="30251" idx="0"/>
              <a:endCxn id="30240" idx="4"/>
            </p:cNvCxnSpPr>
            <p:nvPr/>
          </p:nvCxnSpPr>
          <p:spPr>
            <a:xfrm flipV="1">
              <a:off x="510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73" name="直接连接符 30272"/>
            <p:cNvCxnSpPr>
              <a:stCxn id="30251" idx="0"/>
              <a:endCxn id="30241" idx="4"/>
            </p:cNvCxnSpPr>
            <p:nvPr/>
          </p:nvCxnSpPr>
          <p:spPr>
            <a:xfrm flipV="1">
              <a:off x="510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74" name="直接连接符 30273"/>
            <p:cNvCxnSpPr>
              <a:stCxn id="30251" idx="0"/>
              <a:endCxn id="30242" idx="4"/>
            </p:cNvCxnSpPr>
            <p:nvPr/>
          </p:nvCxnSpPr>
          <p:spPr>
            <a:xfrm flipV="1">
              <a:off x="510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75" name="直接连接符 30274"/>
            <p:cNvCxnSpPr>
              <a:stCxn id="30251" idx="0"/>
              <a:endCxn id="30243" idx="4"/>
            </p:cNvCxnSpPr>
            <p:nvPr/>
          </p:nvCxnSpPr>
          <p:spPr>
            <a:xfrm flipV="1">
              <a:off x="510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76" name="直接连接符 30275"/>
            <p:cNvCxnSpPr>
              <a:stCxn id="30251" idx="0"/>
              <a:endCxn id="30244" idx="4"/>
            </p:cNvCxnSpPr>
            <p:nvPr/>
          </p:nvCxnSpPr>
          <p:spPr>
            <a:xfrm flipV="1">
              <a:off x="510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77" name="直接连接符 30276"/>
            <p:cNvCxnSpPr>
              <a:stCxn id="30251" idx="0"/>
              <a:endCxn id="30245" idx="4"/>
            </p:cNvCxnSpPr>
            <p:nvPr/>
          </p:nvCxnSpPr>
          <p:spPr>
            <a:xfrm flipV="1">
              <a:off x="5108587" y="3869070"/>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78" name="直接连接符 30277"/>
            <p:cNvCxnSpPr>
              <a:stCxn id="30251" idx="0"/>
              <a:endCxn id="30246" idx="4"/>
            </p:cNvCxnSpPr>
            <p:nvPr/>
          </p:nvCxnSpPr>
          <p:spPr>
            <a:xfrm flipV="1">
              <a:off x="5108587" y="3869070"/>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79" name="直接连接符 30278"/>
            <p:cNvCxnSpPr>
              <a:stCxn id="30251" idx="0"/>
              <a:endCxn id="30247" idx="4"/>
            </p:cNvCxnSpPr>
            <p:nvPr/>
          </p:nvCxnSpPr>
          <p:spPr>
            <a:xfrm flipV="1">
              <a:off x="5108587" y="3869070"/>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80" name="直接连接符 30279"/>
            <p:cNvCxnSpPr>
              <a:stCxn id="30251" idx="0"/>
              <a:endCxn id="30248" idx="4"/>
            </p:cNvCxnSpPr>
            <p:nvPr/>
          </p:nvCxnSpPr>
          <p:spPr>
            <a:xfrm flipV="1">
              <a:off x="5108587" y="3869070"/>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81" name="直接连接符 30280"/>
            <p:cNvCxnSpPr>
              <a:stCxn id="30251" idx="0"/>
              <a:endCxn id="30249" idx="4"/>
            </p:cNvCxnSpPr>
            <p:nvPr/>
          </p:nvCxnSpPr>
          <p:spPr>
            <a:xfrm flipV="1">
              <a:off x="5108587" y="3869070"/>
              <a:ext cx="25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82" name="直接连接符 30281"/>
            <p:cNvCxnSpPr>
              <a:stCxn id="30251" idx="0"/>
              <a:endCxn id="30250" idx="4"/>
            </p:cNvCxnSpPr>
            <p:nvPr/>
          </p:nvCxnSpPr>
          <p:spPr>
            <a:xfrm flipV="1">
              <a:off x="5108587" y="3869070"/>
              <a:ext cx="27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83" name="直接连接符 30282"/>
            <p:cNvCxnSpPr>
              <a:stCxn id="30235" idx="4"/>
              <a:endCxn id="30252" idx="0"/>
            </p:cNvCxnSpPr>
            <p:nvPr/>
          </p:nvCxnSpPr>
          <p:spPr>
            <a:xfrm>
              <a:off x="510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84" name="直接连接符 30283"/>
            <p:cNvCxnSpPr>
              <a:stCxn id="30235" idx="4"/>
              <a:endCxn id="30253" idx="0"/>
            </p:cNvCxnSpPr>
            <p:nvPr/>
          </p:nvCxnSpPr>
          <p:spPr>
            <a:xfrm>
              <a:off x="510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85" name="直接连接符 30284"/>
            <p:cNvCxnSpPr>
              <a:stCxn id="30235" idx="4"/>
              <a:endCxn id="30254" idx="0"/>
            </p:cNvCxnSpPr>
            <p:nvPr/>
          </p:nvCxnSpPr>
          <p:spPr>
            <a:xfrm>
              <a:off x="510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86" name="直接连接符 30285"/>
            <p:cNvCxnSpPr>
              <a:stCxn id="30235" idx="4"/>
              <a:endCxn id="30255" idx="0"/>
            </p:cNvCxnSpPr>
            <p:nvPr/>
          </p:nvCxnSpPr>
          <p:spPr>
            <a:xfrm>
              <a:off x="510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87" name="直接连接符 30286"/>
            <p:cNvCxnSpPr>
              <a:stCxn id="30235" idx="4"/>
              <a:endCxn id="30256" idx="0"/>
            </p:cNvCxnSpPr>
            <p:nvPr/>
          </p:nvCxnSpPr>
          <p:spPr>
            <a:xfrm>
              <a:off x="510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88" name="直接连接符 30287"/>
            <p:cNvCxnSpPr>
              <a:stCxn id="30235" idx="4"/>
              <a:endCxn id="30257" idx="0"/>
            </p:cNvCxnSpPr>
            <p:nvPr/>
          </p:nvCxnSpPr>
          <p:spPr>
            <a:xfrm>
              <a:off x="510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89" name="直接连接符 30288"/>
            <p:cNvCxnSpPr>
              <a:stCxn id="30235" idx="4"/>
              <a:endCxn id="30258" idx="0"/>
            </p:cNvCxnSpPr>
            <p:nvPr/>
          </p:nvCxnSpPr>
          <p:spPr>
            <a:xfrm>
              <a:off x="510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90" name="直接连接符 30289"/>
            <p:cNvCxnSpPr>
              <a:stCxn id="30235" idx="4"/>
              <a:endCxn id="30259" idx="0"/>
            </p:cNvCxnSpPr>
            <p:nvPr/>
          </p:nvCxnSpPr>
          <p:spPr>
            <a:xfrm>
              <a:off x="510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91" name="直接连接符 30290"/>
            <p:cNvCxnSpPr>
              <a:stCxn id="30235" idx="4"/>
              <a:endCxn id="30260" idx="0"/>
            </p:cNvCxnSpPr>
            <p:nvPr/>
          </p:nvCxnSpPr>
          <p:spPr>
            <a:xfrm>
              <a:off x="510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92" name="直接连接符 30291"/>
            <p:cNvCxnSpPr>
              <a:stCxn id="30235" idx="4"/>
              <a:endCxn id="30261" idx="0"/>
            </p:cNvCxnSpPr>
            <p:nvPr/>
          </p:nvCxnSpPr>
          <p:spPr>
            <a:xfrm>
              <a:off x="5108587" y="3869070"/>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93" name="直接连接符 30292"/>
            <p:cNvCxnSpPr>
              <a:stCxn id="30235" idx="4"/>
              <a:endCxn id="30262" idx="0"/>
            </p:cNvCxnSpPr>
            <p:nvPr/>
          </p:nvCxnSpPr>
          <p:spPr>
            <a:xfrm>
              <a:off x="5108587" y="3869070"/>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94" name="直接连接符 30293"/>
            <p:cNvCxnSpPr>
              <a:stCxn id="30235" idx="4"/>
              <a:endCxn id="30263" idx="0"/>
            </p:cNvCxnSpPr>
            <p:nvPr/>
          </p:nvCxnSpPr>
          <p:spPr>
            <a:xfrm>
              <a:off x="5108587" y="3869070"/>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95" name="直接连接符 30294"/>
            <p:cNvCxnSpPr>
              <a:stCxn id="30235" idx="4"/>
              <a:endCxn id="30264" idx="0"/>
            </p:cNvCxnSpPr>
            <p:nvPr/>
          </p:nvCxnSpPr>
          <p:spPr>
            <a:xfrm>
              <a:off x="5108587" y="3869070"/>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96" name="直接连接符 30295"/>
            <p:cNvCxnSpPr>
              <a:stCxn id="30235" idx="4"/>
              <a:endCxn id="30265" idx="0"/>
            </p:cNvCxnSpPr>
            <p:nvPr/>
          </p:nvCxnSpPr>
          <p:spPr>
            <a:xfrm>
              <a:off x="5108587" y="3869070"/>
              <a:ext cx="25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97" name="直接连接符 30296"/>
            <p:cNvCxnSpPr>
              <a:stCxn id="30235" idx="4"/>
              <a:endCxn id="30266" idx="0"/>
            </p:cNvCxnSpPr>
            <p:nvPr/>
          </p:nvCxnSpPr>
          <p:spPr>
            <a:xfrm>
              <a:off x="5108587" y="3869070"/>
              <a:ext cx="27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98" name="直接连接符 30297"/>
            <p:cNvCxnSpPr>
              <a:stCxn id="30236" idx="4"/>
              <a:endCxn id="30252" idx="0"/>
            </p:cNvCxnSpPr>
            <p:nvPr/>
          </p:nvCxnSpPr>
          <p:spPr>
            <a:xfrm>
              <a:off x="528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99" name="直接连接符 30298"/>
            <p:cNvCxnSpPr>
              <a:stCxn id="30236" idx="4"/>
              <a:endCxn id="30253" idx="0"/>
            </p:cNvCxnSpPr>
            <p:nvPr/>
          </p:nvCxnSpPr>
          <p:spPr>
            <a:xfrm>
              <a:off x="528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00" name="直接连接符 30299"/>
            <p:cNvCxnSpPr>
              <a:stCxn id="30236" idx="4"/>
              <a:endCxn id="30254" idx="0"/>
            </p:cNvCxnSpPr>
            <p:nvPr/>
          </p:nvCxnSpPr>
          <p:spPr>
            <a:xfrm>
              <a:off x="528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01" name="直接连接符 30300"/>
            <p:cNvCxnSpPr>
              <a:stCxn id="30236" idx="4"/>
              <a:endCxn id="30255" idx="0"/>
            </p:cNvCxnSpPr>
            <p:nvPr/>
          </p:nvCxnSpPr>
          <p:spPr>
            <a:xfrm>
              <a:off x="528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02" name="直接连接符 30301"/>
            <p:cNvCxnSpPr>
              <a:stCxn id="30236" idx="4"/>
              <a:endCxn id="30256" idx="0"/>
            </p:cNvCxnSpPr>
            <p:nvPr/>
          </p:nvCxnSpPr>
          <p:spPr>
            <a:xfrm>
              <a:off x="528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03" name="直接连接符 30302"/>
            <p:cNvCxnSpPr>
              <a:stCxn id="30236" idx="4"/>
              <a:endCxn id="30257" idx="0"/>
            </p:cNvCxnSpPr>
            <p:nvPr/>
          </p:nvCxnSpPr>
          <p:spPr>
            <a:xfrm>
              <a:off x="528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04" name="直接连接符 30303"/>
            <p:cNvCxnSpPr>
              <a:stCxn id="30236" idx="4"/>
              <a:endCxn id="30258" idx="0"/>
            </p:cNvCxnSpPr>
            <p:nvPr/>
          </p:nvCxnSpPr>
          <p:spPr>
            <a:xfrm>
              <a:off x="528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05" name="直接连接符 30304"/>
            <p:cNvCxnSpPr>
              <a:stCxn id="30236" idx="4"/>
              <a:endCxn id="30259" idx="0"/>
            </p:cNvCxnSpPr>
            <p:nvPr/>
          </p:nvCxnSpPr>
          <p:spPr>
            <a:xfrm>
              <a:off x="528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06" name="直接连接符 30305"/>
            <p:cNvCxnSpPr>
              <a:stCxn id="30236" idx="4"/>
              <a:endCxn id="30260" idx="0"/>
            </p:cNvCxnSpPr>
            <p:nvPr/>
          </p:nvCxnSpPr>
          <p:spPr>
            <a:xfrm>
              <a:off x="528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07" name="直接连接符 30306"/>
            <p:cNvCxnSpPr>
              <a:stCxn id="30236" idx="4"/>
              <a:endCxn id="30261" idx="0"/>
            </p:cNvCxnSpPr>
            <p:nvPr/>
          </p:nvCxnSpPr>
          <p:spPr>
            <a:xfrm>
              <a:off x="528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08" name="直接连接符 30307"/>
            <p:cNvCxnSpPr>
              <a:stCxn id="30236" idx="4"/>
              <a:endCxn id="30262" idx="0"/>
            </p:cNvCxnSpPr>
            <p:nvPr/>
          </p:nvCxnSpPr>
          <p:spPr>
            <a:xfrm>
              <a:off x="5288587" y="3869070"/>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09" name="直接连接符 30308"/>
            <p:cNvCxnSpPr>
              <a:stCxn id="30236" idx="4"/>
              <a:endCxn id="30263" idx="0"/>
            </p:cNvCxnSpPr>
            <p:nvPr/>
          </p:nvCxnSpPr>
          <p:spPr>
            <a:xfrm>
              <a:off x="5288587" y="3869070"/>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10" name="直接连接符 30309"/>
            <p:cNvCxnSpPr>
              <a:stCxn id="30236" idx="4"/>
              <a:endCxn id="30264" idx="0"/>
            </p:cNvCxnSpPr>
            <p:nvPr/>
          </p:nvCxnSpPr>
          <p:spPr>
            <a:xfrm>
              <a:off x="5288587" y="3869070"/>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11" name="直接连接符 30310"/>
            <p:cNvCxnSpPr>
              <a:stCxn id="30236" idx="4"/>
              <a:endCxn id="30265" idx="0"/>
            </p:cNvCxnSpPr>
            <p:nvPr/>
          </p:nvCxnSpPr>
          <p:spPr>
            <a:xfrm>
              <a:off x="5288587" y="3869070"/>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12" name="直接连接符 30311"/>
            <p:cNvCxnSpPr>
              <a:stCxn id="30236" idx="4"/>
              <a:endCxn id="30266" idx="0"/>
            </p:cNvCxnSpPr>
            <p:nvPr/>
          </p:nvCxnSpPr>
          <p:spPr>
            <a:xfrm>
              <a:off x="5288587" y="3869070"/>
              <a:ext cx="25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13" name="直接连接符 30312"/>
            <p:cNvCxnSpPr>
              <a:stCxn id="30237" idx="4"/>
              <a:endCxn id="30252" idx="0"/>
            </p:cNvCxnSpPr>
            <p:nvPr/>
          </p:nvCxnSpPr>
          <p:spPr>
            <a:xfrm flipH="1">
              <a:off x="528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14" name="直接连接符 30313"/>
            <p:cNvCxnSpPr>
              <a:stCxn id="30237" idx="4"/>
              <a:endCxn id="30253" idx="0"/>
            </p:cNvCxnSpPr>
            <p:nvPr/>
          </p:nvCxnSpPr>
          <p:spPr>
            <a:xfrm>
              <a:off x="546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15" name="直接连接符 30314"/>
            <p:cNvCxnSpPr>
              <a:stCxn id="30237" idx="4"/>
              <a:endCxn id="30254" idx="0"/>
            </p:cNvCxnSpPr>
            <p:nvPr/>
          </p:nvCxnSpPr>
          <p:spPr>
            <a:xfrm>
              <a:off x="546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16" name="直接连接符 30315"/>
            <p:cNvCxnSpPr>
              <a:stCxn id="30237" idx="4"/>
              <a:endCxn id="30255" idx="0"/>
            </p:cNvCxnSpPr>
            <p:nvPr/>
          </p:nvCxnSpPr>
          <p:spPr>
            <a:xfrm>
              <a:off x="546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17" name="直接连接符 30316"/>
            <p:cNvCxnSpPr>
              <a:stCxn id="30237" idx="4"/>
              <a:endCxn id="30256" idx="0"/>
            </p:cNvCxnSpPr>
            <p:nvPr/>
          </p:nvCxnSpPr>
          <p:spPr>
            <a:xfrm>
              <a:off x="546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18" name="直接连接符 30317"/>
            <p:cNvCxnSpPr>
              <a:stCxn id="30237" idx="4"/>
              <a:endCxn id="30257" idx="0"/>
            </p:cNvCxnSpPr>
            <p:nvPr/>
          </p:nvCxnSpPr>
          <p:spPr>
            <a:xfrm>
              <a:off x="546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19" name="直接连接符 30318"/>
            <p:cNvCxnSpPr>
              <a:stCxn id="30237" idx="4"/>
              <a:endCxn id="30258" idx="0"/>
            </p:cNvCxnSpPr>
            <p:nvPr/>
          </p:nvCxnSpPr>
          <p:spPr>
            <a:xfrm>
              <a:off x="546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20" name="直接连接符 30319"/>
            <p:cNvCxnSpPr>
              <a:stCxn id="30237" idx="4"/>
              <a:endCxn id="30259" idx="0"/>
            </p:cNvCxnSpPr>
            <p:nvPr/>
          </p:nvCxnSpPr>
          <p:spPr>
            <a:xfrm>
              <a:off x="546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21" name="直接连接符 30320"/>
            <p:cNvCxnSpPr>
              <a:stCxn id="30237" idx="4"/>
              <a:endCxn id="30260" idx="0"/>
            </p:cNvCxnSpPr>
            <p:nvPr/>
          </p:nvCxnSpPr>
          <p:spPr>
            <a:xfrm>
              <a:off x="546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22" name="直接连接符 30321"/>
            <p:cNvCxnSpPr>
              <a:stCxn id="30237" idx="4"/>
              <a:endCxn id="30261" idx="0"/>
            </p:cNvCxnSpPr>
            <p:nvPr/>
          </p:nvCxnSpPr>
          <p:spPr>
            <a:xfrm>
              <a:off x="546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23" name="直接连接符 30322"/>
            <p:cNvCxnSpPr>
              <a:stCxn id="30237" idx="4"/>
              <a:endCxn id="30262" idx="0"/>
            </p:cNvCxnSpPr>
            <p:nvPr/>
          </p:nvCxnSpPr>
          <p:spPr>
            <a:xfrm>
              <a:off x="546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24" name="直接连接符 30323"/>
            <p:cNvCxnSpPr>
              <a:stCxn id="30237" idx="4"/>
              <a:endCxn id="30263" idx="0"/>
            </p:cNvCxnSpPr>
            <p:nvPr/>
          </p:nvCxnSpPr>
          <p:spPr>
            <a:xfrm>
              <a:off x="5468587" y="3869070"/>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25" name="直接连接符 30324"/>
            <p:cNvCxnSpPr>
              <a:stCxn id="30237" idx="4"/>
              <a:endCxn id="30264" idx="0"/>
            </p:cNvCxnSpPr>
            <p:nvPr/>
          </p:nvCxnSpPr>
          <p:spPr>
            <a:xfrm>
              <a:off x="5468587" y="3869070"/>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26" name="直接连接符 30325"/>
            <p:cNvCxnSpPr>
              <a:stCxn id="30237" idx="4"/>
              <a:endCxn id="30265" idx="0"/>
            </p:cNvCxnSpPr>
            <p:nvPr/>
          </p:nvCxnSpPr>
          <p:spPr>
            <a:xfrm>
              <a:off x="5468587" y="3869070"/>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27" name="直接连接符 30326"/>
            <p:cNvCxnSpPr>
              <a:stCxn id="30237" idx="4"/>
              <a:endCxn id="30266" idx="0"/>
            </p:cNvCxnSpPr>
            <p:nvPr/>
          </p:nvCxnSpPr>
          <p:spPr>
            <a:xfrm>
              <a:off x="5468587" y="3869070"/>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28" name="直接连接符 30327"/>
            <p:cNvCxnSpPr>
              <a:stCxn id="30238" idx="4"/>
              <a:endCxn id="30252" idx="0"/>
            </p:cNvCxnSpPr>
            <p:nvPr/>
          </p:nvCxnSpPr>
          <p:spPr>
            <a:xfrm flipH="1">
              <a:off x="528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29" name="直接连接符 30328"/>
            <p:cNvCxnSpPr>
              <a:stCxn id="30238" idx="4"/>
              <a:endCxn id="30253" idx="0"/>
            </p:cNvCxnSpPr>
            <p:nvPr/>
          </p:nvCxnSpPr>
          <p:spPr>
            <a:xfrm flipH="1">
              <a:off x="546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30" name="直接连接符 30329"/>
            <p:cNvCxnSpPr>
              <a:stCxn id="30238" idx="4"/>
              <a:endCxn id="30254" idx="0"/>
            </p:cNvCxnSpPr>
            <p:nvPr/>
          </p:nvCxnSpPr>
          <p:spPr>
            <a:xfrm>
              <a:off x="564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31" name="直接连接符 30330"/>
            <p:cNvCxnSpPr>
              <a:stCxn id="30238" idx="4"/>
              <a:endCxn id="30255" idx="0"/>
            </p:cNvCxnSpPr>
            <p:nvPr/>
          </p:nvCxnSpPr>
          <p:spPr>
            <a:xfrm>
              <a:off x="564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32" name="直接连接符 30331"/>
            <p:cNvCxnSpPr>
              <a:stCxn id="30238" idx="4"/>
              <a:endCxn id="30256" idx="0"/>
            </p:cNvCxnSpPr>
            <p:nvPr/>
          </p:nvCxnSpPr>
          <p:spPr>
            <a:xfrm>
              <a:off x="564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33" name="直接连接符 30332"/>
            <p:cNvCxnSpPr>
              <a:stCxn id="30238" idx="4"/>
              <a:endCxn id="30257" idx="0"/>
            </p:cNvCxnSpPr>
            <p:nvPr/>
          </p:nvCxnSpPr>
          <p:spPr>
            <a:xfrm>
              <a:off x="564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34" name="直接连接符 30333"/>
            <p:cNvCxnSpPr>
              <a:stCxn id="30238" idx="4"/>
              <a:endCxn id="30258" idx="0"/>
            </p:cNvCxnSpPr>
            <p:nvPr/>
          </p:nvCxnSpPr>
          <p:spPr>
            <a:xfrm>
              <a:off x="564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35" name="直接连接符 30334"/>
            <p:cNvCxnSpPr>
              <a:stCxn id="30238" idx="4"/>
              <a:endCxn id="30259" idx="0"/>
            </p:cNvCxnSpPr>
            <p:nvPr/>
          </p:nvCxnSpPr>
          <p:spPr>
            <a:xfrm>
              <a:off x="564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36" name="直接连接符 30335"/>
            <p:cNvCxnSpPr>
              <a:stCxn id="30238" idx="4"/>
              <a:endCxn id="30260" idx="0"/>
            </p:cNvCxnSpPr>
            <p:nvPr/>
          </p:nvCxnSpPr>
          <p:spPr>
            <a:xfrm>
              <a:off x="564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37" name="直接连接符 30336"/>
            <p:cNvCxnSpPr>
              <a:stCxn id="30238" idx="4"/>
              <a:endCxn id="30261" idx="0"/>
            </p:cNvCxnSpPr>
            <p:nvPr/>
          </p:nvCxnSpPr>
          <p:spPr>
            <a:xfrm>
              <a:off x="564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38" name="直接连接符 30337"/>
            <p:cNvCxnSpPr>
              <a:stCxn id="30238" idx="4"/>
              <a:endCxn id="30262" idx="0"/>
            </p:cNvCxnSpPr>
            <p:nvPr/>
          </p:nvCxnSpPr>
          <p:spPr>
            <a:xfrm>
              <a:off x="564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39" name="直接连接符 30338"/>
            <p:cNvCxnSpPr>
              <a:stCxn id="30238" idx="4"/>
              <a:endCxn id="30263" idx="0"/>
            </p:cNvCxnSpPr>
            <p:nvPr/>
          </p:nvCxnSpPr>
          <p:spPr>
            <a:xfrm>
              <a:off x="564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40" name="直接连接符 30339"/>
            <p:cNvCxnSpPr>
              <a:stCxn id="30238" idx="4"/>
              <a:endCxn id="30264" idx="0"/>
            </p:cNvCxnSpPr>
            <p:nvPr/>
          </p:nvCxnSpPr>
          <p:spPr>
            <a:xfrm>
              <a:off x="5648587" y="3869070"/>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41" name="直接连接符 30340"/>
            <p:cNvCxnSpPr>
              <a:stCxn id="30238" idx="4"/>
              <a:endCxn id="30265" idx="0"/>
            </p:cNvCxnSpPr>
            <p:nvPr/>
          </p:nvCxnSpPr>
          <p:spPr>
            <a:xfrm>
              <a:off x="5648587" y="3869070"/>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42" name="直接连接符 30341"/>
            <p:cNvCxnSpPr>
              <a:stCxn id="30238" idx="4"/>
              <a:endCxn id="30266" idx="0"/>
            </p:cNvCxnSpPr>
            <p:nvPr/>
          </p:nvCxnSpPr>
          <p:spPr>
            <a:xfrm>
              <a:off x="5648587" y="3869070"/>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43" name="直接连接符 30342"/>
            <p:cNvCxnSpPr>
              <a:stCxn id="30239" idx="4"/>
              <a:endCxn id="30252" idx="0"/>
            </p:cNvCxnSpPr>
            <p:nvPr/>
          </p:nvCxnSpPr>
          <p:spPr>
            <a:xfrm flipH="1">
              <a:off x="528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44" name="直接连接符 30343"/>
            <p:cNvCxnSpPr>
              <a:stCxn id="30239" idx="4"/>
              <a:endCxn id="30253" idx="0"/>
            </p:cNvCxnSpPr>
            <p:nvPr/>
          </p:nvCxnSpPr>
          <p:spPr>
            <a:xfrm flipH="1">
              <a:off x="546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45" name="直接连接符 30344"/>
            <p:cNvCxnSpPr>
              <a:stCxn id="30239" idx="4"/>
              <a:endCxn id="30254" idx="0"/>
            </p:cNvCxnSpPr>
            <p:nvPr/>
          </p:nvCxnSpPr>
          <p:spPr>
            <a:xfrm flipH="1">
              <a:off x="564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46" name="直接连接符 30345"/>
            <p:cNvCxnSpPr>
              <a:stCxn id="30239" idx="4"/>
              <a:endCxn id="30255" idx="0"/>
            </p:cNvCxnSpPr>
            <p:nvPr/>
          </p:nvCxnSpPr>
          <p:spPr>
            <a:xfrm>
              <a:off x="582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47" name="直接连接符 30346"/>
            <p:cNvCxnSpPr>
              <a:stCxn id="30239" idx="4"/>
              <a:endCxn id="30256" idx="0"/>
            </p:cNvCxnSpPr>
            <p:nvPr/>
          </p:nvCxnSpPr>
          <p:spPr>
            <a:xfrm>
              <a:off x="582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48" name="直接连接符 30347"/>
            <p:cNvCxnSpPr>
              <a:stCxn id="30239" idx="4"/>
              <a:endCxn id="30257" idx="0"/>
            </p:cNvCxnSpPr>
            <p:nvPr/>
          </p:nvCxnSpPr>
          <p:spPr>
            <a:xfrm>
              <a:off x="582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49" name="直接连接符 30348"/>
            <p:cNvCxnSpPr>
              <a:stCxn id="30239" idx="4"/>
              <a:endCxn id="30258" idx="0"/>
            </p:cNvCxnSpPr>
            <p:nvPr/>
          </p:nvCxnSpPr>
          <p:spPr>
            <a:xfrm>
              <a:off x="582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50" name="直接连接符 30349"/>
            <p:cNvCxnSpPr>
              <a:stCxn id="30239" idx="4"/>
              <a:endCxn id="30259" idx="0"/>
            </p:cNvCxnSpPr>
            <p:nvPr/>
          </p:nvCxnSpPr>
          <p:spPr>
            <a:xfrm>
              <a:off x="582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51" name="直接连接符 30350"/>
            <p:cNvCxnSpPr>
              <a:stCxn id="30239" idx="4"/>
              <a:endCxn id="30260" idx="0"/>
            </p:cNvCxnSpPr>
            <p:nvPr/>
          </p:nvCxnSpPr>
          <p:spPr>
            <a:xfrm>
              <a:off x="582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52" name="直接连接符 30351"/>
            <p:cNvCxnSpPr>
              <a:stCxn id="30239" idx="4"/>
              <a:endCxn id="30261" idx="0"/>
            </p:cNvCxnSpPr>
            <p:nvPr/>
          </p:nvCxnSpPr>
          <p:spPr>
            <a:xfrm>
              <a:off x="582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53" name="直接连接符 30352"/>
            <p:cNvCxnSpPr>
              <a:stCxn id="30239" idx="4"/>
              <a:endCxn id="30262" idx="0"/>
            </p:cNvCxnSpPr>
            <p:nvPr/>
          </p:nvCxnSpPr>
          <p:spPr>
            <a:xfrm>
              <a:off x="582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54" name="直接连接符 30353"/>
            <p:cNvCxnSpPr>
              <a:stCxn id="30239" idx="4"/>
              <a:endCxn id="30263" idx="0"/>
            </p:cNvCxnSpPr>
            <p:nvPr/>
          </p:nvCxnSpPr>
          <p:spPr>
            <a:xfrm>
              <a:off x="582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55" name="直接连接符 30354"/>
            <p:cNvCxnSpPr>
              <a:stCxn id="30239" idx="4"/>
              <a:endCxn id="30264" idx="0"/>
            </p:cNvCxnSpPr>
            <p:nvPr/>
          </p:nvCxnSpPr>
          <p:spPr>
            <a:xfrm>
              <a:off x="582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56" name="直接连接符 30355"/>
            <p:cNvCxnSpPr>
              <a:stCxn id="30239" idx="4"/>
              <a:endCxn id="30265" idx="0"/>
            </p:cNvCxnSpPr>
            <p:nvPr/>
          </p:nvCxnSpPr>
          <p:spPr>
            <a:xfrm>
              <a:off x="5828587" y="3869070"/>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57" name="直接连接符 30356"/>
            <p:cNvCxnSpPr>
              <a:stCxn id="30239" idx="4"/>
              <a:endCxn id="30266" idx="0"/>
            </p:cNvCxnSpPr>
            <p:nvPr/>
          </p:nvCxnSpPr>
          <p:spPr>
            <a:xfrm>
              <a:off x="5828587" y="3869070"/>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58" name="直接连接符 30357"/>
            <p:cNvCxnSpPr>
              <a:stCxn id="30240" idx="4"/>
              <a:endCxn id="30252" idx="0"/>
            </p:cNvCxnSpPr>
            <p:nvPr/>
          </p:nvCxnSpPr>
          <p:spPr>
            <a:xfrm flipH="1">
              <a:off x="528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59" name="直接连接符 30358"/>
            <p:cNvCxnSpPr>
              <a:stCxn id="30240" idx="4"/>
              <a:endCxn id="30253" idx="0"/>
            </p:cNvCxnSpPr>
            <p:nvPr/>
          </p:nvCxnSpPr>
          <p:spPr>
            <a:xfrm flipH="1">
              <a:off x="546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60" name="直接连接符 30359"/>
            <p:cNvCxnSpPr>
              <a:stCxn id="30240" idx="4"/>
              <a:endCxn id="30254" idx="0"/>
            </p:cNvCxnSpPr>
            <p:nvPr/>
          </p:nvCxnSpPr>
          <p:spPr>
            <a:xfrm flipH="1">
              <a:off x="564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61" name="直接连接符 30360"/>
            <p:cNvCxnSpPr>
              <a:stCxn id="30240" idx="4"/>
              <a:endCxn id="30255" idx="0"/>
            </p:cNvCxnSpPr>
            <p:nvPr/>
          </p:nvCxnSpPr>
          <p:spPr>
            <a:xfrm flipH="1">
              <a:off x="582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62" name="直接连接符 30361"/>
            <p:cNvCxnSpPr>
              <a:stCxn id="30240" idx="4"/>
              <a:endCxn id="30256" idx="0"/>
            </p:cNvCxnSpPr>
            <p:nvPr/>
          </p:nvCxnSpPr>
          <p:spPr>
            <a:xfrm>
              <a:off x="600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63" name="直接连接符 30362"/>
            <p:cNvCxnSpPr>
              <a:stCxn id="30240" idx="4"/>
              <a:endCxn id="30257" idx="0"/>
            </p:cNvCxnSpPr>
            <p:nvPr/>
          </p:nvCxnSpPr>
          <p:spPr>
            <a:xfrm>
              <a:off x="600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64" name="直接连接符 30363"/>
            <p:cNvCxnSpPr>
              <a:stCxn id="30240" idx="4"/>
              <a:endCxn id="30258" idx="0"/>
            </p:cNvCxnSpPr>
            <p:nvPr/>
          </p:nvCxnSpPr>
          <p:spPr>
            <a:xfrm>
              <a:off x="600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65" name="直接连接符 30364"/>
            <p:cNvCxnSpPr>
              <a:stCxn id="30240" idx="4"/>
              <a:endCxn id="30259" idx="0"/>
            </p:cNvCxnSpPr>
            <p:nvPr/>
          </p:nvCxnSpPr>
          <p:spPr>
            <a:xfrm>
              <a:off x="600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66" name="直接连接符 30365"/>
            <p:cNvCxnSpPr>
              <a:stCxn id="30240" idx="4"/>
              <a:endCxn id="30260" idx="0"/>
            </p:cNvCxnSpPr>
            <p:nvPr/>
          </p:nvCxnSpPr>
          <p:spPr>
            <a:xfrm>
              <a:off x="600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67" name="直接连接符 30366"/>
            <p:cNvCxnSpPr>
              <a:stCxn id="30240" idx="4"/>
              <a:endCxn id="30261" idx="0"/>
            </p:cNvCxnSpPr>
            <p:nvPr/>
          </p:nvCxnSpPr>
          <p:spPr>
            <a:xfrm>
              <a:off x="600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68" name="直接连接符 30367"/>
            <p:cNvCxnSpPr>
              <a:stCxn id="30240" idx="4"/>
              <a:endCxn id="30262" idx="0"/>
            </p:cNvCxnSpPr>
            <p:nvPr/>
          </p:nvCxnSpPr>
          <p:spPr>
            <a:xfrm>
              <a:off x="600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69" name="直接连接符 30368"/>
            <p:cNvCxnSpPr>
              <a:stCxn id="30240" idx="4"/>
              <a:endCxn id="30263" idx="0"/>
            </p:cNvCxnSpPr>
            <p:nvPr/>
          </p:nvCxnSpPr>
          <p:spPr>
            <a:xfrm>
              <a:off x="600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70" name="直接连接符 30369"/>
            <p:cNvCxnSpPr>
              <a:stCxn id="30240" idx="4"/>
              <a:endCxn id="30264" idx="0"/>
            </p:cNvCxnSpPr>
            <p:nvPr/>
          </p:nvCxnSpPr>
          <p:spPr>
            <a:xfrm>
              <a:off x="600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71" name="直接连接符 30370"/>
            <p:cNvCxnSpPr>
              <a:stCxn id="30240" idx="4"/>
              <a:endCxn id="30265" idx="0"/>
            </p:cNvCxnSpPr>
            <p:nvPr/>
          </p:nvCxnSpPr>
          <p:spPr>
            <a:xfrm>
              <a:off x="600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72" name="直接连接符 30371"/>
            <p:cNvCxnSpPr>
              <a:stCxn id="30240" idx="4"/>
              <a:endCxn id="30266" idx="0"/>
            </p:cNvCxnSpPr>
            <p:nvPr/>
          </p:nvCxnSpPr>
          <p:spPr>
            <a:xfrm>
              <a:off x="6008587" y="3869070"/>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73" name="直接连接符 30372"/>
            <p:cNvCxnSpPr>
              <a:stCxn id="30241" idx="4"/>
              <a:endCxn id="30252" idx="0"/>
            </p:cNvCxnSpPr>
            <p:nvPr/>
          </p:nvCxnSpPr>
          <p:spPr>
            <a:xfrm flipH="1">
              <a:off x="528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74" name="直接连接符 30373"/>
            <p:cNvCxnSpPr>
              <a:stCxn id="30241" idx="4"/>
              <a:endCxn id="30253" idx="0"/>
            </p:cNvCxnSpPr>
            <p:nvPr/>
          </p:nvCxnSpPr>
          <p:spPr>
            <a:xfrm flipH="1">
              <a:off x="546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75" name="直接连接符 30374"/>
            <p:cNvCxnSpPr>
              <a:stCxn id="30241" idx="4"/>
              <a:endCxn id="30254" idx="0"/>
            </p:cNvCxnSpPr>
            <p:nvPr/>
          </p:nvCxnSpPr>
          <p:spPr>
            <a:xfrm flipH="1">
              <a:off x="564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76" name="直接连接符 30375"/>
            <p:cNvCxnSpPr>
              <a:stCxn id="30241" idx="4"/>
              <a:endCxn id="30255" idx="0"/>
            </p:cNvCxnSpPr>
            <p:nvPr/>
          </p:nvCxnSpPr>
          <p:spPr>
            <a:xfrm flipH="1">
              <a:off x="582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77" name="直接连接符 30376"/>
            <p:cNvCxnSpPr>
              <a:stCxn id="30241" idx="4"/>
              <a:endCxn id="30256" idx="0"/>
            </p:cNvCxnSpPr>
            <p:nvPr/>
          </p:nvCxnSpPr>
          <p:spPr>
            <a:xfrm flipH="1">
              <a:off x="600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78" name="直接连接符 30377"/>
            <p:cNvCxnSpPr>
              <a:stCxn id="30241" idx="4"/>
              <a:endCxn id="30257" idx="0"/>
            </p:cNvCxnSpPr>
            <p:nvPr/>
          </p:nvCxnSpPr>
          <p:spPr>
            <a:xfrm>
              <a:off x="618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79" name="直接连接符 30378"/>
            <p:cNvCxnSpPr>
              <a:stCxn id="30241" idx="4"/>
              <a:endCxn id="30258" idx="0"/>
            </p:cNvCxnSpPr>
            <p:nvPr/>
          </p:nvCxnSpPr>
          <p:spPr>
            <a:xfrm>
              <a:off x="618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80" name="直接连接符 30379"/>
            <p:cNvCxnSpPr>
              <a:stCxn id="30241" idx="4"/>
              <a:endCxn id="30259" idx="0"/>
            </p:cNvCxnSpPr>
            <p:nvPr/>
          </p:nvCxnSpPr>
          <p:spPr>
            <a:xfrm>
              <a:off x="618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81" name="直接连接符 30380"/>
            <p:cNvCxnSpPr>
              <a:stCxn id="30241" idx="4"/>
              <a:endCxn id="30260" idx="0"/>
            </p:cNvCxnSpPr>
            <p:nvPr/>
          </p:nvCxnSpPr>
          <p:spPr>
            <a:xfrm>
              <a:off x="618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82" name="直接连接符 30381"/>
            <p:cNvCxnSpPr>
              <a:stCxn id="30241" idx="4"/>
              <a:endCxn id="30261" idx="0"/>
            </p:cNvCxnSpPr>
            <p:nvPr/>
          </p:nvCxnSpPr>
          <p:spPr>
            <a:xfrm>
              <a:off x="618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83" name="直接连接符 30382"/>
            <p:cNvCxnSpPr>
              <a:stCxn id="30241" idx="4"/>
              <a:endCxn id="30262" idx="0"/>
            </p:cNvCxnSpPr>
            <p:nvPr/>
          </p:nvCxnSpPr>
          <p:spPr>
            <a:xfrm>
              <a:off x="618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84" name="直接连接符 30383"/>
            <p:cNvCxnSpPr>
              <a:stCxn id="30241" idx="4"/>
              <a:endCxn id="30263" idx="0"/>
            </p:cNvCxnSpPr>
            <p:nvPr/>
          </p:nvCxnSpPr>
          <p:spPr>
            <a:xfrm>
              <a:off x="618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85" name="直接连接符 30384"/>
            <p:cNvCxnSpPr>
              <a:stCxn id="30241" idx="4"/>
              <a:endCxn id="30264" idx="0"/>
            </p:cNvCxnSpPr>
            <p:nvPr/>
          </p:nvCxnSpPr>
          <p:spPr>
            <a:xfrm>
              <a:off x="618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86" name="直接连接符 30385"/>
            <p:cNvCxnSpPr>
              <a:stCxn id="30241" idx="4"/>
              <a:endCxn id="30265" idx="0"/>
            </p:cNvCxnSpPr>
            <p:nvPr/>
          </p:nvCxnSpPr>
          <p:spPr>
            <a:xfrm>
              <a:off x="618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87" name="直接连接符 30386"/>
            <p:cNvCxnSpPr>
              <a:stCxn id="30241" idx="4"/>
              <a:endCxn id="30266" idx="0"/>
            </p:cNvCxnSpPr>
            <p:nvPr/>
          </p:nvCxnSpPr>
          <p:spPr>
            <a:xfrm>
              <a:off x="618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88" name="直接连接符 30387"/>
            <p:cNvCxnSpPr>
              <a:stCxn id="30242" idx="4"/>
              <a:endCxn id="30252" idx="0"/>
            </p:cNvCxnSpPr>
            <p:nvPr/>
          </p:nvCxnSpPr>
          <p:spPr>
            <a:xfrm flipH="1">
              <a:off x="528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89" name="直接连接符 30388"/>
            <p:cNvCxnSpPr>
              <a:stCxn id="30242" idx="4"/>
              <a:endCxn id="30253" idx="0"/>
            </p:cNvCxnSpPr>
            <p:nvPr/>
          </p:nvCxnSpPr>
          <p:spPr>
            <a:xfrm flipH="1">
              <a:off x="546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90" name="直接连接符 30389"/>
            <p:cNvCxnSpPr>
              <a:stCxn id="30242" idx="4"/>
              <a:endCxn id="30254" idx="0"/>
            </p:cNvCxnSpPr>
            <p:nvPr/>
          </p:nvCxnSpPr>
          <p:spPr>
            <a:xfrm flipH="1">
              <a:off x="564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91" name="直接连接符 30390"/>
            <p:cNvCxnSpPr>
              <a:stCxn id="30242" idx="4"/>
              <a:endCxn id="30255" idx="0"/>
            </p:cNvCxnSpPr>
            <p:nvPr/>
          </p:nvCxnSpPr>
          <p:spPr>
            <a:xfrm flipH="1">
              <a:off x="582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92" name="直接连接符 30391"/>
            <p:cNvCxnSpPr>
              <a:stCxn id="30242" idx="4"/>
              <a:endCxn id="30256" idx="0"/>
            </p:cNvCxnSpPr>
            <p:nvPr/>
          </p:nvCxnSpPr>
          <p:spPr>
            <a:xfrm flipH="1">
              <a:off x="600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93" name="直接连接符 30392"/>
            <p:cNvCxnSpPr>
              <a:stCxn id="30242" idx="4"/>
              <a:endCxn id="30257" idx="0"/>
            </p:cNvCxnSpPr>
            <p:nvPr/>
          </p:nvCxnSpPr>
          <p:spPr>
            <a:xfrm flipH="1">
              <a:off x="618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94" name="直接连接符 30393"/>
            <p:cNvCxnSpPr>
              <a:stCxn id="30242" idx="4"/>
              <a:endCxn id="30258" idx="0"/>
            </p:cNvCxnSpPr>
            <p:nvPr/>
          </p:nvCxnSpPr>
          <p:spPr>
            <a:xfrm>
              <a:off x="636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95" name="直接连接符 30394"/>
            <p:cNvCxnSpPr>
              <a:stCxn id="30242" idx="4"/>
              <a:endCxn id="30259" idx="0"/>
            </p:cNvCxnSpPr>
            <p:nvPr/>
          </p:nvCxnSpPr>
          <p:spPr>
            <a:xfrm>
              <a:off x="636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96" name="直接连接符 30395"/>
            <p:cNvCxnSpPr>
              <a:stCxn id="30242" idx="4"/>
              <a:endCxn id="30260" idx="0"/>
            </p:cNvCxnSpPr>
            <p:nvPr/>
          </p:nvCxnSpPr>
          <p:spPr>
            <a:xfrm>
              <a:off x="636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97" name="直接连接符 30396"/>
            <p:cNvCxnSpPr>
              <a:stCxn id="30242" idx="4"/>
              <a:endCxn id="30261" idx="0"/>
            </p:cNvCxnSpPr>
            <p:nvPr/>
          </p:nvCxnSpPr>
          <p:spPr>
            <a:xfrm>
              <a:off x="636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98" name="直接连接符 30397"/>
            <p:cNvCxnSpPr>
              <a:stCxn id="30242" idx="4"/>
              <a:endCxn id="30262" idx="0"/>
            </p:cNvCxnSpPr>
            <p:nvPr/>
          </p:nvCxnSpPr>
          <p:spPr>
            <a:xfrm>
              <a:off x="636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99" name="直接连接符 30398"/>
            <p:cNvCxnSpPr>
              <a:stCxn id="30242" idx="4"/>
              <a:endCxn id="30263" idx="0"/>
            </p:cNvCxnSpPr>
            <p:nvPr/>
          </p:nvCxnSpPr>
          <p:spPr>
            <a:xfrm>
              <a:off x="636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00" name="直接连接符 30399"/>
            <p:cNvCxnSpPr>
              <a:stCxn id="30242" idx="4"/>
              <a:endCxn id="30264" idx="0"/>
            </p:cNvCxnSpPr>
            <p:nvPr/>
          </p:nvCxnSpPr>
          <p:spPr>
            <a:xfrm>
              <a:off x="636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01" name="直接连接符 30400"/>
            <p:cNvCxnSpPr>
              <a:stCxn id="30242" idx="4"/>
              <a:endCxn id="30265" idx="0"/>
            </p:cNvCxnSpPr>
            <p:nvPr/>
          </p:nvCxnSpPr>
          <p:spPr>
            <a:xfrm>
              <a:off x="636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02" name="直接连接符 30401"/>
            <p:cNvCxnSpPr>
              <a:stCxn id="30242" idx="4"/>
              <a:endCxn id="30266" idx="0"/>
            </p:cNvCxnSpPr>
            <p:nvPr/>
          </p:nvCxnSpPr>
          <p:spPr>
            <a:xfrm>
              <a:off x="636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03" name="直接连接符 30402"/>
            <p:cNvCxnSpPr>
              <a:stCxn id="30243" idx="4"/>
              <a:endCxn id="30252" idx="0"/>
            </p:cNvCxnSpPr>
            <p:nvPr/>
          </p:nvCxnSpPr>
          <p:spPr>
            <a:xfrm flipH="1">
              <a:off x="528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04" name="直接连接符 30403"/>
            <p:cNvCxnSpPr>
              <a:stCxn id="30243" idx="4"/>
              <a:endCxn id="30253" idx="0"/>
            </p:cNvCxnSpPr>
            <p:nvPr/>
          </p:nvCxnSpPr>
          <p:spPr>
            <a:xfrm flipH="1">
              <a:off x="546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05" name="直接连接符 30404"/>
            <p:cNvCxnSpPr>
              <a:stCxn id="30243" idx="4"/>
              <a:endCxn id="30254" idx="0"/>
            </p:cNvCxnSpPr>
            <p:nvPr/>
          </p:nvCxnSpPr>
          <p:spPr>
            <a:xfrm flipH="1">
              <a:off x="564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06" name="直接连接符 30405"/>
            <p:cNvCxnSpPr>
              <a:stCxn id="30243" idx="4"/>
              <a:endCxn id="30255" idx="0"/>
            </p:cNvCxnSpPr>
            <p:nvPr/>
          </p:nvCxnSpPr>
          <p:spPr>
            <a:xfrm flipH="1">
              <a:off x="582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07" name="直接连接符 30406"/>
            <p:cNvCxnSpPr>
              <a:stCxn id="30243" idx="4"/>
              <a:endCxn id="30256" idx="0"/>
            </p:cNvCxnSpPr>
            <p:nvPr/>
          </p:nvCxnSpPr>
          <p:spPr>
            <a:xfrm flipH="1">
              <a:off x="600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08" name="直接连接符 30407"/>
            <p:cNvCxnSpPr>
              <a:stCxn id="30243" idx="4"/>
              <a:endCxn id="30257" idx="0"/>
            </p:cNvCxnSpPr>
            <p:nvPr/>
          </p:nvCxnSpPr>
          <p:spPr>
            <a:xfrm flipH="1">
              <a:off x="618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09" name="直接连接符 30408"/>
            <p:cNvCxnSpPr>
              <a:stCxn id="30243" idx="4"/>
              <a:endCxn id="30258" idx="0"/>
            </p:cNvCxnSpPr>
            <p:nvPr/>
          </p:nvCxnSpPr>
          <p:spPr>
            <a:xfrm flipH="1">
              <a:off x="636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10" name="直接连接符 30409"/>
            <p:cNvCxnSpPr>
              <a:stCxn id="30243" idx="4"/>
              <a:endCxn id="30259" idx="0"/>
            </p:cNvCxnSpPr>
            <p:nvPr/>
          </p:nvCxnSpPr>
          <p:spPr>
            <a:xfrm>
              <a:off x="654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11" name="直接连接符 30410"/>
            <p:cNvCxnSpPr>
              <a:stCxn id="30243" idx="4"/>
              <a:endCxn id="30260" idx="0"/>
            </p:cNvCxnSpPr>
            <p:nvPr/>
          </p:nvCxnSpPr>
          <p:spPr>
            <a:xfrm>
              <a:off x="654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12" name="直接连接符 30411"/>
            <p:cNvCxnSpPr>
              <a:stCxn id="30243" idx="4"/>
              <a:endCxn id="30261" idx="0"/>
            </p:cNvCxnSpPr>
            <p:nvPr/>
          </p:nvCxnSpPr>
          <p:spPr>
            <a:xfrm>
              <a:off x="654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13" name="直接连接符 30412"/>
            <p:cNvCxnSpPr>
              <a:stCxn id="30243" idx="4"/>
              <a:endCxn id="30262" idx="0"/>
            </p:cNvCxnSpPr>
            <p:nvPr/>
          </p:nvCxnSpPr>
          <p:spPr>
            <a:xfrm>
              <a:off x="654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14" name="直接连接符 30413"/>
            <p:cNvCxnSpPr>
              <a:stCxn id="30244" idx="4"/>
              <a:endCxn id="30263" idx="0"/>
            </p:cNvCxnSpPr>
            <p:nvPr/>
          </p:nvCxnSpPr>
          <p:spPr>
            <a:xfrm>
              <a:off x="672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15" name="直接连接符 30414"/>
            <p:cNvCxnSpPr>
              <a:stCxn id="30243" idx="4"/>
              <a:endCxn id="30264" idx="0"/>
            </p:cNvCxnSpPr>
            <p:nvPr/>
          </p:nvCxnSpPr>
          <p:spPr>
            <a:xfrm>
              <a:off x="654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16" name="直接连接符 30415"/>
            <p:cNvCxnSpPr>
              <a:stCxn id="30243" idx="4"/>
              <a:endCxn id="30265" idx="0"/>
            </p:cNvCxnSpPr>
            <p:nvPr/>
          </p:nvCxnSpPr>
          <p:spPr>
            <a:xfrm>
              <a:off x="654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17" name="直接连接符 30416"/>
            <p:cNvCxnSpPr>
              <a:stCxn id="30243" idx="4"/>
              <a:endCxn id="30266" idx="0"/>
            </p:cNvCxnSpPr>
            <p:nvPr/>
          </p:nvCxnSpPr>
          <p:spPr>
            <a:xfrm>
              <a:off x="654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18" name="直接连接符 30417"/>
            <p:cNvCxnSpPr>
              <a:stCxn id="30244" idx="4"/>
              <a:endCxn id="30252" idx="0"/>
            </p:cNvCxnSpPr>
            <p:nvPr/>
          </p:nvCxnSpPr>
          <p:spPr>
            <a:xfrm flipH="1">
              <a:off x="528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19" name="直接连接符 30418"/>
            <p:cNvCxnSpPr>
              <a:stCxn id="30244" idx="4"/>
              <a:endCxn id="30253" idx="0"/>
            </p:cNvCxnSpPr>
            <p:nvPr/>
          </p:nvCxnSpPr>
          <p:spPr>
            <a:xfrm flipH="1">
              <a:off x="546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20" name="直接连接符 30419"/>
            <p:cNvCxnSpPr>
              <a:stCxn id="30244" idx="4"/>
              <a:endCxn id="30254" idx="0"/>
            </p:cNvCxnSpPr>
            <p:nvPr/>
          </p:nvCxnSpPr>
          <p:spPr>
            <a:xfrm flipH="1">
              <a:off x="564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21" name="直接连接符 30420"/>
            <p:cNvCxnSpPr>
              <a:stCxn id="30244" idx="4"/>
              <a:endCxn id="30255" idx="0"/>
            </p:cNvCxnSpPr>
            <p:nvPr/>
          </p:nvCxnSpPr>
          <p:spPr>
            <a:xfrm flipH="1">
              <a:off x="582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22" name="直接连接符 30421"/>
            <p:cNvCxnSpPr>
              <a:stCxn id="30244" idx="4"/>
              <a:endCxn id="30256" idx="0"/>
            </p:cNvCxnSpPr>
            <p:nvPr/>
          </p:nvCxnSpPr>
          <p:spPr>
            <a:xfrm flipH="1">
              <a:off x="600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23" name="直接连接符 30422"/>
            <p:cNvCxnSpPr>
              <a:stCxn id="30244" idx="4"/>
              <a:endCxn id="30257" idx="0"/>
            </p:cNvCxnSpPr>
            <p:nvPr/>
          </p:nvCxnSpPr>
          <p:spPr>
            <a:xfrm flipH="1">
              <a:off x="618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24" name="直接连接符 30423"/>
            <p:cNvCxnSpPr>
              <a:stCxn id="30244" idx="4"/>
              <a:endCxn id="30258" idx="0"/>
            </p:cNvCxnSpPr>
            <p:nvPr/>
          </p:nvCxnSpPr>
          <p:spPr>
            <a:xfrm flipH="1">
              <a:off x="636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25" name="直接连接符 30424"/>
            <p:cNvCxnSpPr>
              <a:stCxn id="30244" idx="4"/>
              <a:endCxn id="30259" idx="0"/>
            </p:cNvCxnSpPr>
            <p:nvPr/>
          </p:nvCxnSpPr>
          <p:spPr>
            <a:xfrm flipH="1">
              <a:off x="654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26" name="直接连接符 30425"/>
            <p:cNvCxnSpPr>
              <a:stCxn id="30244" idx="4"/>
              <a:endCxn id="30260" idx="0"/>
            </p:cNvCxnSpPr>
            <p:nvPr/>
          </p:nvCxnSpPr>
          <p:spPr>
            <a:xfrm>
              <a:off x="672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27" name="直接连接符 30426"/>
            <p:cNvCxnSpPr>
              <a:stCxn id="30244" idx="4"/>
              <a:endCxn id="30261" idx="0"/>
            </p:cNvCxnSpPr>
            <p:nvPr/>
          </p:nvCxnSpPr>
          <p:spPr>
            <a:xfrm>
              <a:off x="672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28" name="直接连接符 30427"/>
            <p:cNvCxnSpPr>
              <a:stCxn id="30244" idx="4"/>
              <a:endCxn id="30262" idx="0"/>
            </p:cNvCxnSpPr>
            <p:nvPr/>
          </p:nvCxnSpPr>
          <p:spPr>
            <a:xfrm>
              <a:off x="672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29" name="直接连接符 30428"/>
            <p:cNvCxnSpPr>
              <a:stCxn id="30244" idx="4"/>
              <a:endCxn id="30263" idx="0"/>
            </p:cNvCxnSpPr>
            <p:nvPr/>
          </p:nvCxnSpPr>
          <p:spPr>
            <a:xfrm>
              <a:off x="672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30" name="直接连接符 30429"/>
            <p:cNvCxnSpPr>
              <a:stCxn id="30244" idx="4"/>
              <a:endCxn id="30264" idx="0"/>
            </p:cNvCxnSpPr>
            <p:nvPr/>
          </p:nvCxnSpPr>
          <p:spPr>
            <a:xfrm>
              <a:off x="672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31" name="直接连接符 30430"/>
            <p:cNvCxnSpPr>
              <a:stCxn id="30244" idx="4"/>
              <a:endCxn id="30265" idx="0"/>
            </p:cNvCxnSpPr>
            <p:nvPr/>
          </p:nvCxnSpPr>
          <p:spPr>
            <a:xfrm>
              <a:off x="672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32" name="直接连接符 30431"/>
            <p:cNvCxnSpPr>
              <a:stCxn id="30244" idx="4"/>
              <a:endCxn id="30266" idx="0"/>
            </p:cNvCxnSpPr>
            <p:nvPr/>
          </p:nvCxnSpPr>
          <p:spPr>
            <a:xfrm>
              <a:off x="672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33" name="直接连接符 30432"/>
            <p:cNvCxnSpPr>
              <a:stCxn id="30245" idx="4"/>
              <a:endCxn id="30252" idx="0"/>
            </p:cNvCxnSpPr>
            <p:nvPr/>
          </p:nvCxnSpPr>
          <p:spPr>
            <a:xfrm flipH="1">
              <a:off x="528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34" name="直接连接符 30433"/>
            <p:cNvCxnSpPr>
              <a:stCxn id="30245" idx="4"/>
              <a:endCxn id="30253" idx="0"/>
            </p:cNvCxnSpPr>
            <p:nvPr/>
          </p:nvCxnSpPr>
          <p:spPr>
            <a:xfrm flipH="1">
              <a:off x="546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35" name="直接连接符 30434"/>
            <p:cNvCxnSpPr>
              <a:stCxn id="30245" idx="4"/>
              <a:endCxn id="30254" idx="0"/>
            </p:cNvCxnSpPr>
            <p:nvPr/>
          </p:nvCxnSpPr>
          <p:spPr>
            <a:xfrm flipH="1">
              <a:off x="564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36" name="直接连接符 30435"/>
            <p:cNvCxnSpPr>
              <a:stCxn id="30245" idx="4"/>
              <a:endCxn id="30255" idx="0"/>
            </p:cNvCxnSpPr>
            <p:nvPr/>
          </p:nvCxnSpPr>
          <p:spPr>
            <a:xfrm flipH="1">
              <a:off x="582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37" name="直接连接符 30436"/>
            <p:cNvCxnSpPr>
              <a:stCxn id="30245" idx="4"/>
              <a:endCxn id="30256" idx="0"/>
            </p:cNvCxnSpPr>
            <p:nvPr/>
          </p:nvCxnSpPr>
          <p:spPr>
            <a:xfrm flipH="1">
              <a:off x="600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38" name="直接连接符 30437"/>
            <p:cNvCxnSpPr>
              <a:stCxn id="30245" idx="4"/>
              <a:endCxn id="30257" idx="0"/>
            </p:cNvCxnSpPr>
            <p:nvPr/>
          </p:nvCxnSpPr>
          <p:spPr>
            <a:xfrm flipH="1">
              <a:off x="618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39" name="直接连接符 30438"/>
            <p:cNvCxnSpPr>
              <a:stCxn id="30245" idx="4"/>
              <a:endCxn id="30258" idx="0"/>
            </p:cNvCxnSpPr>
            <p:nvPr/>
          </p:nvCxnSpPr>
          <p:spPr>
            <a:xfrm flipH="1">
              <a:off x="636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40" name="直接连接符 30439"/>
            <p:cNvCxnSpPr>
              <a:stCxn id="30245" idx="4"/>
              <a:endCxn id="30259" idx="0"/>
            </p:cNvCxnSpPr>
            <p:nvPr/>
          </p:nvCxnSpPr>
          <p:spPr>
            <a:xfrm flipH="1">
              <a:off x="654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41" name="直接连接符 30440"/>
            <p:cNvCxnSpPr>
              <a:stCxn id="30245" idx="4"/>
              <a:endCxn id="30260" idx="0"/>
            </p:cNvCxnSpPr>
            <p:nvPr/>
          </p:nvCxnSpPr>
          <p:spPr>
            <a:xfrm flipH="1">
              <a:off x="672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42" name="直接连接符 30441"/>
            <p:cNvCxnSpPr>
              <a:stCxn id="30245" idx="4"/>
              <a:endCxn id="30261" idx="0"/>
            </p:cNvCxnSpPr>
            <p:nvPr/>
          </p:nvCxnSpPr>
          <p:spPr>
            <a:xfrm>
              <a:off x="690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43" name="直接连接符 30442"/>
            <p:cNvCxnSpPr>
              <a:stCxn id="30245" idx="4"/>
              <a:endCxn id="30262" idx="0"/>
            </p:cNvCxnSpPr>
            <p:nvPr/>
          </p:nvCxnSpPr>
          <p:spPr>
            <a:xfrm>
              <a:off x="690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44" name="直接连接符 30443"/>
            <p:cNvCxnSpPr>
              <a:stCxn id="30245" idx="4"/>
              <a:endCxn id="30263" idx="0"/>
            </p:cNvCxnSpPr>
            <p:nvPr/>
          </p:nvCxnSpPr>
          <p:spPr>
            <a:xfrm>
              <a:off x="690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45" name="直接连接符 30444"/>
            <p:cNvCxnSpPr>
              <a:stCxn id="30245" idx="4"/>
              <a:endCxn id="30264" idx="0"/>
            </p:cNvCxnSpPr>
            <p:nvPr/>
          </p:nvCxnSpPr>
          <p:spPr>
            <a:xfrm>
              <a:off x="690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46" name="直接连接符 30445"/>
            <p:cNvCxnSpPr>
              <a:stCxn id="30245" idx="4"/>
              <a:endCxn id="30265" idx="0"/>
            </p:cNvCxnSpPr>
            <p:nvPr/>
          </p:nvCxnSpPr>
          <p:spPr>
            <a:xfrm>
              <a:off x="690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47" name="直接连接符 30446"/>
            <p:cNvCxnSpPr>
              <a:stCxn id="30245" idx="4"/>
              <a:endCxn id="30266" idx="0"/>
            </p:cNvCxnSpPr>
            <p:nvPr/>
          </p:nvCxnSpPr>
          <p:spPr>
            <a:xfrm>
              <a:off x="690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48" name="直接连接符 30447"/>
            <p:cNvCxnSpPr>
              <a:stCxn id="30246" idx="4"/>
              <a:endCxn id="30252" idx="0"/>
            </p:cNvCxnSpPr>
            <p:nvPr/>
          </p:nvCxnSpPr>
          <p:spPr>
            <a:xfrm flipH="1">
              <a:off x="5288587" y="3869070"/>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49" name="直接连接符 30448"/>
            <p:cNvCxnSpPr>
              <a:stCxn id="30246" idx="4"/>
              <a:endCxn id="30253" idx="0"/>
            </p:cNvCxnSpPr>
            <p:nvPr/>
          </p:nvCxnSpPr>
          <p:spPr>
            <a:xfrm flipH="1">
              <a:off x="546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50" name="直接连接符 30449"/>
            <p:cNvCxnSpPr>
              <a:stCxn id="30246" idx="4"/>
              <a:endCxn id="30254" idx="0"/>
            </p:cNvCxnSpPr>
            <p:nvPr/>
          </p:nvCxnSpPr>
          <p:spPr>
            <a:xfrm flipH="1">
              <a:off x="564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51" name="直接连接符 30450"/>
            <p:cNvCxnSpPr>
              <a:stCxn id="30246" idx="4"/>
              <a:endCxn id="30255" idx="0"/>
            </p:cNvCxnSpPr>
            <p:nvPr/>
          </p:nvCxnSpPr>
          <p:spPr>
            <a:xfrm flipH="1">
              <a:off x="582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52" name="直接连接符 30451"/>
            <p:cNvCxnSpPr>
              <a:stCxn id="30246" idx="4"/>
              <a:endCxn id="30256" idx="0"/>
            </p:cNvCxnSpPr>
            <p:nvPr/>
          </p:nvCxnSpPr>
          <p:spPr>
            <a:xfrm flipH="1">
              <a:off x="600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53" name="直接连接符 30452"/>
            <p:cNvCxnSpPr>
              <a:stCxn id="30246" idx="4"/>
              <a:endCxn id="30257" idx="0"/>
            </p:cNvCxnSpPr>
            <p:nvPr/>
          </p:nvCxnSpPr>
          <p:spPr>
            <a:xfrm flipH="1">
              <a:off x="618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54" name="直接连接符 30453"/>
            <p:cNvCxnSpPr>
              <a:stCxn id="30258" idx="0"/>
              <a:endCxn id="30246" idx="4"/>
            </p:cNvCxnSpPr>
            <p:nvPr/>
          </p:nvCxnSpPr>
          <p:spPr>
            <a:xfrm flipV="1">
              <a:off x="636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55" name="直接连接符 30454"/>
            <p:cNvCxnSpPr>
              <a:stCxn id="30246" idx="4"/>
              <a:endCxn id="30259" idx="0"/>
            </p:cNvCxnSpPr>
            <p:nvPr/>
          </p:nvCxnSpPr>
          <p:spPr>
            <a:xfrm flipH="1">
              <a:off x="654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56" name="直接连接符 30455"/>
            <p:cNvCxnSpPr>
              <a:stCxn id="30260" idx="0"/>
              <a:endCxn id="30246" idx="4"/>
            </p:cNvCxnSpPr>
            <p:nvPr/>
          </p:nvCxnSpPr>
          <p:spPr>
            <a:xfrm flipV="1">
              <a:off x="672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57" name="直接连接符 30456"/>
            <p:cNvCxnSpPr>
              <a:stCxn id="30246" idx="4"/>
              <a:endCxn id="30261" idx="0"/>
            </p:cNvCxnSpPr>
            <p:nvPr/>
          </p:nvCxnSpPr>
          <p:spPr>
            <a:xfrm flipH="1">
              <a:off x="690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58" name="直接连接符 30457"/>
            <p:cNvCxnSpPr>
              <a:stCxn id="30262" idx="0"/>
              <a:endCxn id="30246" idx="4"/>
            </p:cNvCxnSpPr>
            <p:nvPr/>
          </p:nvCxnSpPr>
          <p:spPr>
            <a:xfrm flipV="1">
              <a:off x="708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59" name="直接连接符 30458"/>
            <p:cNvCxnSpPr>
              <a:stCxn id="30246" idx="4"/>
              <a:endCxn id="30263" idx="0"/>
            </p:cNvCxnSpPr>
            <p:nvPr/>
          </p:nvCxnSpPr>
          <p:spPr>
            <a:xfrm>
              <a:off x="708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60" name="直接连接符 30459"/>
            <p:cNvCxnSpPr>
              <a:stCxn id="30264" idx="0"/>
              <a:endCxn id="30246" idx="4"/>
            </p:cNvCxnSpPr>
            <p:nvPr/>
          </p:nvCxnSpPr>
          <p:spPr>
            <a:xfrm flipH="1" flipV="1">
              <a:off x="708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61" name="直接连接符 30460"/>
            <p:cNvCxnSpPr>
              <a:stCxn id="30246" idx="4"/>
              <a:endCxn id="30265" idx="0"/>
            </p:cNvCxnSpPr>
            <p:nvPr/>
          </p:nvCxnSpPr>
          <p:spPr>
            <a:xfrm>
              <a:off x="708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62" name="直接连接符 30461"/>
            <p:cNvCxnSpPr>
              <a:stCxn id="30266" idx="0"/>
              <a:endCxn id="30246" idx="4"/>
            </p:cNvCxnSpPr>
            <p:nvPr/>
          </p:nvCxnSpPr>
          <p:spPr>
            <a:xfrm flipH="1" flipV="1">
              <a:off x="708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63" name="直接连接符 30462"/>
            <p:cNvCxnSpPr>
              <a:stCxn id="30247" idx="4"/>
              <a:endCxn id="30252" idx="0"/>
            </p:cNvCxnSpPr>
            <p:nvPr/>
          </p:nvCxnSpPr>
          <p:spPr>
            <a:xfrm flipH="1">
              <a:off x="5288587" y="3869070"/>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64" name="直接连接符 30463"/>
            <p:cNvCxnSpPr>
              <a:stCxn id="30253" idx="0"/>
              <a:endCxn id="30247" idx="4"/>
            </p:cNvCxnSpPr>
            <p:nvPr/>
          </p:nvCxnSpPr>
          <p:spPr>
            <a:xfrm flipV="1">
              <a:off x="5468587" y="3869070"/>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65" name="直接连接符 30464"/>
            <p:cNvCxnSpPr>
              <a:stCxn id="30247" idx="4"/>
              <a:endCxn id="30254" idx="0"/>
            </p:cNvCxnSpPr>
            <p:nvPr/>
          </p:nvCxnSpPr>
          <p:spPr>
            <a:xfrm flipH="1">
              <a:off x="564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66" name="直接连接符 30465"/>
            <p:cNvCxnSpPr>
              <a:stCxn id="30255" idx="0"/>
              <a:endCxn id="30247" idx="4"/>
            </p:cNvCxnSpPr>
            <p:nvPr/>
          </p:nvCxnSpPr>
          <p:spPr>
            <a:xfrm flipV="1">
              <a:off x="582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67" name="直接连接符 30466"/>
            <p:cNvCxnSpPr>
              <a:stCxn id="30247" idx="4"/>
              <a:endCxn id="30256" idx="0"/>
            </p:cNvCxnSpPr>
            <p:nvPr/>
          </p:nvCxnSpPr>
          <p:spPr>
            <a:xfrm flipH="1">
              <a:off x="600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68" name="直接连接符 30467"/>
            <p:cNvCxnSpPr>
              <a:stCxn id="30257" idx="0"/>
              <a:endCxn id="30247" idx="4"/>
            </p:cNvCxnSpPr>
            <p:nvPr/>
          </p:nvCxnSpPr>
          <p:spPr>
            <a:xfrm flipV="1">
              <a:off x="618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69" name="直接连接符 30468"/>
            <p:cNvCxnSpPr>
              <a:stCxn id="30247" idx="4"/>
              <a:endCxn id="30258" idx="0"/>
            </p:cNvCxnSpPr>
            <p:nvPr/>
          </p:nvCxnSpPr>
          <p:spPr>
            <a:xfrm flipH="1">
              <a:off x="636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70" name="直接连接符 30469"/>
            <p:cNvCxnSpPr>
              <a:stCxn id="30259" idx="0"/>
              <a:endCxn id="30247" idx="4"/>
            </p:cNvCxnSpPr>
            <p:nvPr/>
          </p:nvCxnSpPr>
          <p:spPr>
            <a:xfrm flipV="1">
              <a:off x="654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71" name="直接连接符 30470"/>
            <p:cNvCxnSpPr>
              <a:stCxn id="30247" idx="4"/>
              <a:endCxn id="30260" idx="0"/>
            </p:cNvCxnSpPr>
            <p:nvPr/>
          </p:nvCxnSpPr>
          <p:spPr>
            <a:xfrm flipH="1">
              <a:off x="672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72" name="直接连接符 30471"/>
            <p:cNvCxnSpPr>
              <a:stCxn id="30261" idx="0"/>
              <a:endCxn id="30247" idx="4"/>
            </p:cNvCxnSpPr>
            <p:nvPr/>
          </p:nvCxnSpPr>
          <p:spPr>
            <a:xfrm flipV="1">
              <a:off x="690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73" name="直接连接符 30472"/>
            <p:cNvCxnSpPr>
              <a:stCxn id="30247" idx="4"/>
              <a:endCxn id="30262" idx="0"/>
            </p:cNvCxnSpPr>
            <p:nvPr/>
          </p:nvCxnSpPr>
          <p:spPr>
            <a:xfrm flipH="1">
              <a:off x="708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74" name="直接连接符 30473"/>
            <p:cNvCxnSpPr>
              <a:stCxn id="30263" idx="0"/>
              <a:endCxn id="30247" idx="4"/>
            </p:cNvCxnSpPr>
            <p:nvPr/>
          </p:nvCxnSpPr>
          <p:spPr>
            <a:xfrm flipV="1">
              <a:off x="726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75" name="直接连接符 30474"/>
            <p:cNvCxnSpPr>
              <a:stCxn id="30247" idx="4"/>
              <a:endCxn id="30264" idx="0"/>
            </p:cNvCxnSpPr>
            <p:nvPr/>
          </p:nvCxnSpPr>
          <p:spPr>
            <a:xfrm>
              <a:off x="726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76" name="直接连接符 30475"/>
            <p:cNvCxnSpPr>
              <a:stCxn id="30265" idx="0"/>
              <a:endCxn id="30247" idx="4"/>
            </p:cNvCxnSpPr>
            <p:nvPr/>
          </p:nvCxnSpPr>
          <p:spPr>
            <a:xfrm flipH="1" flipV="1">
              <a:off x="726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77" name="直接连接符 30476"/>
            <p:cNvCxnSpPr>
              <a:stCxn id="30247" idx="4"/>
              <a:endCxn id="30266" idx="0"/>
            </p:cNvCxnSpPr>
            <p:nvPr/>
          </p:nvCxnSpPr>
          <p:spPr>
            <a:xfrm>
              <a:off x="726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78" name="直接连接符 30477"/>
            <p:cNvCxnSpPr>
              <a:stCxn id="30248" idx="4"/>
              <a:endCxn id="30252" idx="0"/>
            </p:cNvCxnSpPr>
            <p:nvPr/>
          </p:nvCxnSpPr>
          <p:spPr>
            <a:xfrm flipH="1">
              <a:off x="5288587" y="3869070"/>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79" name="直接连接符 30478"/>
            <p:cNvCxnSpPr>
              <a:stCxn id="30253" idx="0"/>
              <a:endCxn id="30248" idx="4"/>
            </p:cNvCxnSpPr>
            <p:nvPr/>
          </p:nvCxnSpPr>
          <p:spPr>
            <a:xfrm flipV="1">
              <a:off x="5468587" y="3869070"/>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80" name="直接连接符 30479"/>
            <p:cNvCxnSpPr>
              <a:stCxn id="30248" idx="4"/>
              <a:endCxn id="30254" idx="0"/>
            </p:cNvCxnSpPr>
            <p:nvPr/>
          </p:nvCxnSpPr>
          <p:spPr>
            <a:xfrm flipH="1">
              <a:off x="5648587" y="3869070"/>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81" name="直接连接符 30480"/>
            <p:cNvCxnSpPr>
              <a:stCxn id="30255" idx="0"/>
              <a:endCxn id="30248" idx="4"/>
            </p:cNvCxnSpPr>
            <p:nvPr/>
          </p:nvCxnSpPr>
          <p:spPr>
            <a:xfrm flipV="1">
              <a:off x="582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82" name="直接连接符 30481"/>
            <p:cNvCxnSpPr>
              <a:stCxn id="30248" idx="4"/>
              <a:endCxn id="30256" idx="0"/>
            </p:cNvCxnSpPr>
            <p:nvPr/>
          </p:nvCxnSpPr>
          <p:spPr>
            <a:xfrm flipH="1">
              <a:off x="600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83" name="直接连接符 30482"/>
            <p:cNvCxnSpPr>
              <a:stCxn id="30257" idx="0"/>
              <a:endCxn id="30248" idx="4"/>
            </p:cNvCxnSpPr>
            <p:nvPr/>
          </p:nvCxnSpPr>
          <p:spPr>
            <a:xfrm flipV="1">
              <a:off x="618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84" name="直接连接符 30483"/>
            <p:cNvCxnSpPr>
              <a:stCxn id="30248" idx="4"/>
              <a:endCxn id="30258" idx="0"/>
            </p:cNvCxnSpPr>
            <p:nvPr/>
          </p:nvCxnSpPr>
          <p:spPr>
            <a:xfrm flipH="1">
              <a:off x="636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85" name="直接连接符 30484"/>
            <p:cNvCxnSpPr>
              <a:stCxn id="30259" idx="0"/>
              <a:endCxn id="30248" idx="4"/>
            </p:cNvCxnSpPr>
            <p:nvPr/>
          </p:nvCxnSpPr>
          <p:spPr>
            <a:xfrm flipV="1">
              <a:off x="654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86" name="直接连接符 30485"/>
            <p:cNvCxnSpPr>
              <a:stCxn id="30248" idx="4"/>
              <a:endCxn id="30260" idx="0"/>
            </p:cNvCxnSpPr>
            <p:nvPr/>
          </p:nvCxnSpPr>
          <p:spPr>
            <a:xfrm flipH="1">
              <a:off x="672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87" name="直接连接符 30486"/>
            <p:cNvCxnSpPr>
              <a:stCxn id="30261" idx="0"/>
              <a:endCxn id="30248" idx="4"/>
            </p:cNvCxnSpPr>
            <p:nvPr/>
          </p:nvCxnSpPr>
          <p:spPr>
            <a:xfrm flipV="1">
              <a:off x="690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88" name="直接连接符 30487"/>
            <p:cNvCxnSpPr>
              <a:stCxn id="30248" idx="4"/>
              <a:endCxn id="30262" idx="0"/>
            </p:cNvCxnSpPr>
            <p:nvPr/>
          </p:nvCxnSpPr>
          <p:spPr>
            <a:xfrm flipH="1">
              <a:off x="708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89" name="直接连接符 30488"/>
            <p:cNvCxnSpPr>
              <a:stCxn id="30263" idx="0"/>
              <a:endCxn id="30248" idx="4"/>
            </p:cNvCxnSpPr>
            <p:nvPr/>
          </p:nvCxnSpPr>
          <p:spPr>
            <a:xfrm flipV="1">
              <a:off x="726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90" name="直接连接符 30489"/>
            <p:cNvCxnSpPr>
              <a:stCxn id="30248" idx="4"/>
              <a:endCxn id="30264" idx="0"/>
            </p:cNvCxnSpPr>
            <p:nvPr/>
          </p:nvCxnSpPr>
          <p:spPr>
            <a:xfrm>
              <a:off x="744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91" name="直接连接符 30490"/>
            <p:cNvCxnSpPr>
              <a:stCxn id="30248" idx="4"/>
              <a:endCxn id="30265" idx="0"/>
            </p:cNvCxnSpPr>
            <p:nvPr/>
          </p:nvCxnSpPr>
          <p:spPr>
            <a:xfrm>
              <a:off x="744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92" name="直接连接符 30491"/>
            <p:cNvCxnSpPr>
              <a:stCxn id="30266" idx="0"/>
              <a:endCxn id="30248" idx="4"/>
            </p:cNvCxnSpPr>
            <p:nvPr/>
          </p:nvCxnSpPr>
          <p:spPr>
            <a:xfrm flipH="1" flipV="1">
              <a:off x="744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93" name="直接连接符 30492"/>
            <p:cNvCxnSpPr>
              <a:stCxn id="30249" idx="4"/>
              <a:endCxn id="30266" idx="0"/>
            </p:cNvCxnSpPr>
            <p:nvPr/>
          </p:nvCxnSpPr>
          <p:spPr>
            <a:xfrm>
              <a:off x="762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94" name="直接连接符 30493"/>
            <p:cNvCxnSpPr>
              <a:stCxn id="30265" idx="0"/>
              <a:endCxn id="30249" idx="4"/>
            </p:cNvCxnSpPr>
            <p:nvPr/>
          </p:nvCxnSpPr>
          <p:spPr>
            <a:xfrm flipV="1">
              <a:off x="762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95" name="直接连接符 30494"/>
            <p:cNvCxnSpPr>
              <a:stCxn id="30249" idx="4"/>
              <a:endCxn id="30252" idx="0"/>
            </p:cNvCxnSpPr>
            <p:nvPr/>
          </p:nvCxnSpPr>
          <p:spPr>
            <a:xfrm flipH="1">
              <a:off x="5288587" y="3869070"/>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96" name="直接连接符 30495"/>
            <p:cNvCxnSpPr>
              <a:stCxn id="30253" idx="0"/>
              <a:endCxn id="30249" idx="4"/>
            </p:cNvCxnSpPr>
            <p:nvPr/>
          </p:nvCxnSpPr>
          <p:spPr>
            <a:xfrm flipV="1">
              <a:off x="5468587" y="3869070"/>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97" name="直接连接符 30496"/>
            <p:cNvCxnSpPr>
              <a:stCxn id="30249" idx="4"/>
              <a:endCxn id="30254" idx="0"/>
            </p:cNvCxnSpPr>
            <p:nvPr/>
          </p:nvCxnSpPr>
          <p:spPr>
            <a:xfrm flipH="1">
              <a:off x="5648587" y="3869070"/>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98" name="直接连接符 30497"/>
            <p:cNvCxnSpPr>
              <a:stCxn id="30255" idx="0"/>
              <a:endCxn id="30247" idx="4"/>
            </p:cNvCxnSpPr>
            <p:nvPr/>
          </p:nvCxnSpPr>
          <p:spPr>
            <a:xfrm flipV="1">
              <a:off x="582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99" name="直接连接符 30498"/>
            <p:cNvCxnSpPr>
              <a:stCxn id="30249" idx="4"/>
              <a:endCxn id="30256" idx="0"/>
            </p:cNvCxnSpPr>
            <p:nvPr/>
          </p:nvCxnSpPr>
          <p:spPr>
            <a:xfrm flipH="1">
              <a:off x="600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00" name="直接连接符 30499"/>
            <p:cNvCxnSpPr>
              <a:stCxn id="30257" idx="0"/>
              <a:endCxn id="30249" idx="4"/>
            </p:cNvCxnSpPr>
            <p:nvPr/>
          </p:nvCxnSpPr>
          <p:spPr>
            <a:xfrm flipV="1">
              <a:off x="618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01" name="直接连接符 30500"/>
            <p:cNvCxnSpPr>
              <a:stCxn id="30247" idx="4"/>
              <a:endCxn id="30258" idx="0"/>
            </p:cNvCxnSpPr>
            <p:nvPr/>
          </p:nvCxnSpPr>
          <p:spPr>
            <a:xfrm flipH="1">
              <a:off x="636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02" name="直接连接符 30501"/>
            <p:cNvCxnSpPr>
              <a:stCxn id="30259" idx="0"/>
              <a:endCxn id="30249" idx="4"/>
            </p:cNvCxnSpPr>
            <p:nvPr/>
          </p:nvCxnSpPr>
          <p:spPr>
            <a:xfrm flipV="1">
              <a:off x="654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03" name="直接连接符 30502"/>
            <p:cNvCxnSpPr>
              <a:stCxn id="30249" idx="4"/>
              <a:endCxn id="30260" idx="0"/>
            </p:cNvCxnSpPr>
            <p:nvPr/>
          </p:nvCxnSpPr>
          <p:spPr>
            <a:xfrm flipH="1">
              <a:off x="672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04" name="直接连接符 30503"/>
            <p:cNvCxnSpPr>
              <a:stCxn id="30261" idx="0"/>
              <a:endCxn id="30249" idx="4"/>
            </p:cNvCxnSpPr>
            <p:nvPr/>
          </p:nvCxnSpPr>
          <p:spPr>
            <a:xfrm flipV="1">
              <a:off x="690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05" name="直接连接符 30504"/>
            <p:cNvCxnSpPr>
              <a:stCxn id="30249" idx="4"/>
              <a:endCxn id="30262" idx="0"/>
            </p:cNvCxnSpPr>
            <p:nvPr/>
          </p:nvCxnSpPr>
          <p:spPr>
            <a:xfrm flipH="1">
              <a:off x="708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06" name="直接连接符 30505"/>
            <p:cNvCxnSpPr>
              <a:stCxn id="30263" idx="0"/>
              <a:endCxn id="30249" idx="4"/>
            </p:cNvCxnSpPr>
            <p:nvPr/>
          </p:nvCxnSpPr>
          <p:spPr>
            <a:xfrm flipV="1">
              <a:off x="726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07" name="直接连接符 30506"/>
            <p:cNvCxnSpPr>
              <a:stCxn id="30249" idx="4"/>
              <a:endCxn id="30264" idx="0"/>
            </p:cNvCxnSpPr>
            <p:nvPr/>
          </p:nvCxnSpPr>
          <p:spPr>
            <a:xfrm flipH="1">
              <a:off x="744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08" name="直接连接符 30507"/>
            <p:cNvCxnSpPr>
              <a:stCxn id="30250" idx="4"/>
              <a:endCxn id="30266" idx="0"/>
            </p:cNvCxnSpPr>
            <p:nvPr/>
          </p:nvCxnSpPr>
          <p:spPr>
            <a:xfrm>
              <a:off x="7808587" y="3869070"/>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09" name="直接连接符 30508"/>
            <p:cNvCxnSpPr>
              <a:stCxn id="30250" idx="4"/>
              <a:endCxn id="30265" idx="0"/>
            </p:cNvCxnSpPr>
            <p:nvPr/>
          </p:nvCxnSpPr>
          <p:spPr>
            <a:xfrm flipH="1">
              <a:off x="7628587" y="3869070"/>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10" name="直接连接符 30509"/>
            <p:cNvCxnSpPr>
              <a:stCxn id="30264" idx="0"/>
              <a:endCxn id="30250" idx="4"/>
            </p:cNvCxnSpPr>
            <p:nvPr/>
          </p:nvCxnSpPr>
          <p:spPr>
            <a:xfrm flipV="1">
              <a:off x="7448587" y="3869070"/>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11" name="直接连接符 30510"/>
            <p:cNvCxnSpPr>
              <a:stCxn id="30250" idx="4"/>
              <a:endCxn id="30263" idx="0"/>
            </p:cNvCxnSpPr>
            <p:nvPr/>
          </p:nvCxnSpPr>
          <p:spPr>
            <a:xfrm flipH="1">
              <a:off x="7268587" y="3869070"/>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12" name="直接连接符 30511"/>
            <p:cNvCxnSpPr>
              <a:stCxn id="30262" idx="0"/>
              <a:endCxn id="30250" idx="4"/>
            </p:cNvCxnSpPr>
            <p:nvPr/>
          </p:nvCxnSpPr>
          <p:spPr>
            <a:xfrm flipV="1">
              <a:off x="7088587" y="3869070"/>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13" name="直接连接符 30512"/>
            <p:cNvCxnSpPr>
              <a:stCxn id="30250" idx="4"/>
              <a:endCxn id="30261" idx="0"/>
            </p:cNvCxnSpPr>
            <p:nvPr/>
          </p:nvCxnSpPr>
          <p:spPr>
            <a:xfrm flipH="1">
              <a:off x="6908587" y="3869070"/>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14" name="直接连接符 30513"/>
            <p:cNvCxnSpPr>
              <a:stCxn id="30260" idx="0"/>
              <a:endCxn id="30250" idx="4"/>
            </p:cNvCxnSpPr>
            <p:nvPr/>
          </p:nvCxnSpPr>
          <p:spPr>
            <a:xfrm flipV="1">
              <a:off x="6728587" y="3869070"/>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15" name="直接连接符 30514"/>
            <p:cNvCxnSpPr>
              <a:stCxn id="30250" idx="4"/>
              <a:endCxn id="30259" idx="0"/>
            </p:cNvCxnSpPr>
            <p:nvPr/>
          </p:nvCxnSpPr>
          <p:spPr>
            <a:xfrm flipH="1">
              <a:off x="6548587" y="3869070"/>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16" name="直接连接符 30515"/>
            <p:cNvCxnSpPr>
              <a:stCxn id="30258" idx="0"/>
              <a:endCxn id="30250" idx="4"/>
            </p:cNvCxnSpPr>
            <p:nvPr/>
          </p:nvCxnSpPr>
          <p:spPr>
            <a:xfrm flipV="1">
              <a:off x="6368587" y="3869070"/>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17" name="直接连接符 30516"/>
            <p:cNvCxnSpPr>
              <a:stCxn id="30250" idx="4"/>
              <a:endCxn id="30257" idx="0"/>
            </p:cNvCxnSpPr>
            <p:nvPr/>
          </p:nvCxnSpPr>
          <p:spPr>
            <a:xfrm flipH="1">
              <a:off x="6188587" y="3869070"/>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18" name="直接连接符 30517"/>
            <p:cNvCxnSpPr>
              <a:stCxn id="30256" idx="0"/>
              <a:endCxn id="30250" idx="4"/>
            </p:cNvCxnSpPr>
            <p:nvPr/>
          </p:nvCxnSpPr>
          <p:spPr>
            <a:xfrm flipV="1">
              <a:off x="6008587" y="3869070"/>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19" name="直接连接符 30518"/>
            <p:cNvCxnSpPr>
              <a:stCxn id="30250" idx="4"/>
              <a:endCxn id="30255" idx="0"/>
            </p:cNvCxnSpPr>
            <p:nvPr/>
          </p:nvCxnSpPr>
          <p:spPr>
            <a:xfrm flipH="1">
              <a:off x="5828587" y="3869070"/>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20" name="直接连接符 30519"/>
            <p:cNvCxnSpPr>
              <a:stCxn id="30254" idx="0"/>
              <a:endCxn id="30250" idx="4"/>
            </p:cNvCxnSpPr>
            <p:nvPr/>
          </p:nvCxnSpPr>
          <p:spPr>
            <a:xfrm flipV="1">
              <a:off x="5648587" y="3869070"/>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21" name="直接连接符 30520"/>
            <p:cNvCxnSpPr>
              <a:stCxn id="30250" idx="4"/>
              <a:endCxn id="30253" idx="0"/>
            </p:cNvCxnSpPr>
            <p:nvPr/>
          </p:nvCxnSpPr>
          <p:spPr>
            <a:xfrm flipH="1">
              <a:off x="5468587" y="3869070"/>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22" name="直接连接符 30521"/>
            <p:cNvCxnSpPr>
              <a:stCxn id="30252" idx="0"/>
              <a:endCxn id="30250" idx="4"/>
            </p:cNvCxnSpPr>
            <p:nvPr/>
          </p:nvCxnSpPr>
          <p:spPr>
            <a:xfrm flipV="1">
              <a:off x="5288587" y="3869070"/>
              <a:ext cx="25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F3ADDDE1-09D3-4789-A465-971744C70586}"/>
              </a:ext>
            </a:extLst>
          </p:cNvPr>
          <p:cNvGrpSpPr/>
          <p:nvPr/>
        </p:nvGrpSpPr>
        <p:grpSpPr>
          <a:xfrm>
            <a:off x="3136129" y="2052435"/>
            <a:ext cx="2297431" cy="1421932"/>
            <a:chOff x="7054709" y="4687600"/>
            <a:chExt cx="3063241" cy="1895909"/>
          </a:xfrm>
          <a:scene3d>
            <a:camera prst="isometricOffAxis2Left"/>
            <a:lightRig rig="threePt" dir="t"/>
          </a:scene3d>
        </p:grpSpPr>
        <p:sp>
          <p:nvSpPr>
            <p:cNvPr id="31974" name="矩形 31973"/>
            <p:cNvSpPr/>
            <p:nvPr/>
          </p:nvSpPr>
          <p:spPr>
            <a:xfrm>
              <a:off x="7054709" y="4687600"/>
              <a:ext cx="3063241" cy="18959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75" name="椭圆 31974"/>
            <p:cNvSpPr/>
            <p:nvPr/>
          </p:nvSpPr>
          <p:spPr>
            <a:xfrm>
              <a:off x="714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76" name="椭圆 31975"/>
            <p:cNvSpPr/>
            <p:nvPr/>
          </p:nvSpPr>
          <p:spPr>
            <a:xfrm>
              <a:off x="732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77" name="椭圆 31976"/>
            <p:cNvSpPr/>
            <p:nvPr/>
          </p:nvSpPr>
          <p:spPr>
            <a:xfrm>
              <a:off x="750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78" name="椭圆 31977"/>
            <p:cNvSpPr/>
            <p:nvPr/>
          </p:nvSpPr>
          <p:spPr>
            <a:xfrm>
              <a:off x="768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79" name="椭圆 31978"/>
            <p:cNvSpPr/>
            <p:nvPr/>
          </p:nvSpPr>
          <p:spPr>
            <a:xfrm>
              <a:off x="786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80" name="椭圆 31979"/>
            <p:cNvSpPr/>
            <p:nvPr/>
          </p:nvSpPr>
          <p:spPr>
            <a:xfrm>
              <a:off x="804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81" name="椭圆 31980"/>
            <p:cNvSpPr/>
            <p:nvPr/>
          </p:nvSpPr>
          <p:spPr>
            <a:xfrm>
              <a:off x="822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82" name="椭圆 31981"/>
            <p:cNvSpPr/>
            <p:nvPr/>
          </p:nvSpPr>
          <p:spPr>
            <a:xfrm>
              <a:off x="840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83" name="椭圆 31982"/>
            <p:cNvSpPr/>
            <p:nvPr/>
          </p:nvSpPr>
          <p:spPr>
            <a:xfrm>
              <a:off x="858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84" name="椭圆 31983"/>
            <p:cNvSpPr/>
            <p:nvPr/>
          </p:nvSpPr>
          <p:spPr>
            <a:xfrm>
              <a:off x="876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85" name="椭圆 31984"/>
            <p:cNvSpPr/>
            <p:nvPr/>
          </p:nvSpPr>
          <p:spPr>
            <a:xfrm>
              <a:off x="894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86" name="椭圆 31985"/>
            <p:cNvSpPr/>
            <p:nvPr/>
          </p:nvSpPr>
          <p:spPr>
            <a:xfrm>
              <a:off x="912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87" name="椭圆 31986"/>
            <p:cNvSpPr/>
            <p:nvPr/>
          </p:nvSpPr>
          <p:spPr>
            <a:xfrm>
              <a:off x="930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88" name="椭圆 31987"/>
            <p:cNvSpPr/>
            <p:nvPr/>
          </p:nvSpPr>
          <p:spPr>
            <a:xfrm>
              <a:off x="948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89" name="椭圆 31988"/>
            <p:cNvSpPr/>
            <p:nvPr/>
          </p:nvSpPr>
          <p:spPr>
            <a:xfrm>
              <a:off x="966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90" name="椭圆 31989"/>
            <p:cNvSpPr/>
            <p:nvPr/>
          </p:nvSpPr>
          <p:spPr>
            <a:xfrm>
              <a:off x="9846330" y="4820667"/>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91" name="椭圆 31990"/>
            <p:cNvSpPr/>
            <p:nvPr/>
          </p:nvSpPr>
          <p:spPr>
            <a:xfrm>
              <a:off x="714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92" name="椭圆 31991"/>
            <p:cNvSpPr/>
            <p:nvPr/>
          </p:nvSpPr>
          <p:spPr>
            <a:xfrm>
              <a:off x="732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93" name="椭圆 31992"/>
            <p:cNvSpPr/>
            <p:nvPr/>
          </p:nvSpPr>
          <p:spPr>
            <a:xfrm>
              <a:off x="750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94" name="椭圆 31993"/>
            <p:cNvSpPr/>
            <p:nvPr/>
          </p:nvSpPr>
          <p:spPr>
            <a:xfrm>
              <a:off x="768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95" name="椭圆 31994"/>
            <p:cNvSpPr/>
            <p:nvPr/>
          </p:nvSpPr>
          <p:spPr>
            <a:xfrm>
              <a:off x="786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96" name="椭圆 31995"/>
            <p:cNvSpPr/>
            <p:nvPr/>
          </p:nvSpPr>
          <p:spPr>
            <a:xfrm>
              <a:off x="804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97" name="椭圆 31996"/>
            <p:cNvSpPr/>
            <p:nvPr/>
          </p:nvSpPr>
          <p:spPr>
            <a:xfrm>
              <a:off x="822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98" name="椭圆 31997"/>
            <p:cNvSpPr/>
            <p:nvPr/>
          </p:nvSpPr>
          <p:spPr>
            <a:xfrm>
              <a:off x="840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999" name="椭圆 31998"/>
            <p:cNvSpPr/>
            <p:nvPr/>
          </p:nvSpPr>
          <p:spPr>
            <a:xfrm>
              <a:off x="858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2000" name="椭圆 31999"/>
            <p:cNvSpPr/>
            <p:nvPr/>
          </p:nvSpPr>
          <p:spPr>
            <a:xfrm>
              <a:off x="876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2001" name="椭圆 32000"/>
            <p:cNvSpPr/>
            <p:nvPr/>
          </p:nvSpPr>
          <p:spPr>
            <a:xfrm>
              <a:off x="894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2002" name="椭圆 32001"/>
            <p:cNvSpPr/>
            <p:nvPr/>
          </p:nvSpPr>
          <p:spPr>
            <a:xfrm>
              <a:off x="912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2003" name="椭圆 32002"/>
            <p:cNvSpPr/>
            <p:nvPr/>
          </p:nvSpPr>
          <p:spPr>
            <a:xfrm>
              <a:off x="930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2004" name="椭圆 32003"/>
            <p:cNvSpPr/>
            <p:nvPr/>
          </p:nvSpPr>
          <p:spPr>
            <a:xfrm>
              <a:off x="948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2005" name="椭圆 32004"/>
            <p:cNvSpPr/>
            <p:nvPr/>
          </p:nvSpPr>
          <p:spPr>
            <a:xfrm>
              <a:off x="966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2006" name="椭圆 32005"/>
            <p:cNvSpPr/>
            <p:nvPr/>
          </p:nvSpPr>
          <p:spPr>
            <a:xfrm>
              <a:off x="9846330" y="6277825"/>
              <a:ext cx="180000" cy="1800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cxnSp>
          <p:nvCxnSpPr>
            <p:cNvPr id="32007" name="直接连接符 32006"/>
            <p:cNvCxnSpPr>
              <a:stCxn id="31975" idx="4"/>
              <a:endCxn id="31991" idx="0"/>
            </p:cNvCxnSpPr>
            <p:nvPr/>
          </p:nvCxnSpPr>
          <p:spPr>
            <a:xfrm>
              <a:off x="723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08" name="直接连接符 32007"/>
            <p:cNvCxnSpPr>
              <a:stCxn id="31976" idx="4"/>
              <a:endCxn id="31991" idx="0"/>
            </p:cNvCxnSpPr>
            <p:nvPr/>
          </p:nvCxnSpPr>
          <p:spPr>
            <a:xfrm flipH="1">
              <a:off x="723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09" name="直接连接符 32008"/>
            <p:cNvCxnSpPr>
              <a:stCxn id="31977" idx="4"/>
              <a:endCxn id="31991" idx="0"/>
            </p:cNvCxnSpPr>
            <p:nvPr/>
          </p:nvCxnSpPr>
          <p:spPr>
            <a:xfrm flipH="1">
              <a:off x="723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10" name="直接连接符 32009"/>
            <p:cNvCxnSpPr>
              <a:stCxn id="31978" idx="4"/>
              <a:endCxn id="31991" idx="0"/>
            </p:cNvCxnSpPr>
            <p:nvPr/>
          </p:nvCxnSpPr>
          <p:spPr>
            <a:xfrm flipH="1">
              <a:off x="723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11" name="直接连接符 32010"/>
            <p:cNvCxnSpPr>
              <a:stCxn id="31991" idx="0"/>
              <a:endCxn id="31979" idx="4"/>
            </p:cNvCxnSpPr>
            <p:nvPr/>
          </p:nvCxnSpPr>
          <p:spPr>
            <a:xfrm flipV="1">
              <a:off x="723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12" name="直接连接符 32011"/>
            <p:cNvCxnSpPr>
              <a:stCxn id="31991" idx="0"/>
              <a:endCxn id="31980" idx="4"/>
            </p:cNvCxnSpPr>
            <p:nvPr/>
          </p:nvCxnSpPr>
          <p:spPr>
            <a:xfrm flipV="1">
              <a:off x="723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13" name="直接连接符 32012"/>
            <p:cNvCxnSpPr>
              <a:stCxn id="31991" idx="0"/>
              <a:endCxn id="31981" idx="4"/>
            </p:cNvCxnSpPr>
            <p:nvPr/>
          </p:nvCxnSpPr>
          <p:spPr>
            <a:xfrm flipV="1">
              <a:off x="723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14" name="直接连接符 32013"/>
            <p:cNvCxnSpPr>
              <a:stCxn id="31991" idx="0"/>
              <a:endCxn id="31982" idx="4"/>
            </p:cNvCxnSpPr>
            <p:nvPr/>
          </p:nvCxnSpPr>
          <p:spPr>
            <a:xfrm flipV="1">
              <a:off x="723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15" name="直接连接符 32014"/>
            <p:cNvCxnSpPr>
              <a:stCxn id="31991" idx="0"/>
              <a:endCxn id="31983" idx="4"/>
            </p:cNvCxnSpPr>
            <p:nvPr/>
          </p:nvCxnSpPr>
          <p:spPr>
            <a:xfrm flipV="1">
              <a:off x="723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16" name="直接连接符 32015"/>
            <p:cNvCxnSpPr>
              <a:stCxn id="31991" idx="0"/>
              <a:endCxn id="31984" idx="4"/>
            </p:cNvCxnSpPr>
            <p:nvPr/>
          </p:nvCxnSpPr>
          <p:spPr>
            <a:xfrm flipV="1">
              <a:off x="723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17" name="直接连接符 32016"/>
            <p:cNvCxnSpPr>
              <a:stCxn id="31991" idx="0"/>
              <a:endCxn id="31985" idx="4"/>
            </p:cNvCxnSpPr>
            <p:nvPr/>
          </p:nvCxnSpPr>
          <p:spPr>
            <a:xfrm flipV="1">
              <a:off x="7236330" y="5000667"/>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18" name="直接连接符 32017"/>
            <p:cNvCxnSpPr>
              <a:stCxn id="31991" idx="0"/>
              <a:endCxn id="31986" idx="4"/>
            </p:cNvCxnSpPr>
            <p:nvPr/>
          </p:nvCxnSpPr>
          <p:spPr>
            <a:xfrm flipV="1">
              <a:off x="7236330" y="5000667"/>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19" name="直接连接符 32018"/>
            <p:cNvCxnSpPr>
              <a:stCxn id="31991" idx="0"/>
              <a:endCxn id="31987" idx="4"/>
            </p:cNvCxnSpPr>
            <p:nvPr/>
          </p:nvCxnSpPr>
          <p:spPr>
            <a:xfrm flipV="1">
              <a:off x="7236330" y="5000667"/>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20" name="直接连接符 32019"/>
            <p:cNvCxnSpPr>
              <a:stCxn id="31991" idx="0"/>
              <a:endCxn id="31988" idx="4"/>
            </p:cNvCxnSpPr>
            <p:nvPr/>
          </p:nvCxnSpPr>
          <p:spPr>
            <a:xfrm flipV="1">
              <a:off x="7236330" y="5000667"/>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21" name="直接连接符 32020"/>
            <p:cNvCxnSpPr>
              <a:stCxn id="31991" idx="0"/>
              <a:endCxn id="31989" idx="4"/>
            </p:cNvCxnSpPr>
            <p:nvPr/>
          </p:nvCxnSpPr>
          <p:spPr>
            <a:xfrm flipV="1">
              <a:off x="7236330" y="5000667"/>
              <a:ext cx="25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22" name="直接连接符 32021"/>
            <p:cNvCxnSpPr>
              <a:stCxn id="31991" idx="0"/>
              <a:endCxn id="31990" idx="4"/>
            </p:cNvCxnSpPr>
            <p:nvPr/>
          </p:nvCxnSpPr>
          <p:spPr>
            <a:xfrm flipV="1">
              <a:off x="7236330" y="5000667"/>
              <a:ext cx="27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23" name="直接连接符 32022"/>
            <p:cNvCxnSpPr>
              <a:stCxn id="31975" idx="4"/>
              <a:endCxn id="31992" idx="0"/>
            </p:cNvCxnSpPr>
            <p:nvPr/>
          </p:nvCxnSpPr>
          <p:spPr>
            <a:xfrm>
              <a:off x="723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24" name="直接连接符 32023"/>
            <p:cNvCxnSpPr>
              <a:stCxn id="31975" idx="4"/>
              <a:endCxn id="31993" idx="0"/>
            </p:cNvCxnSpPr>
            <p:nvPr/>
          </p:nvCxnSpPr>
          <p:spPr>
            <a:xfrm>
              <a:off x="723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25" name="直接连接符 32024"/>
            <p:cNvCxnSpPr>
              <a:stCxn id="31975" idx="4"/>
              <a:endCxn id="31994" idx="0"/>
            </p:cNvCxnSpPr>
            <p:nvPr/>
          </p:nvCxnSpPr>
          <p:spPr>
            <a:xfrm>
              <a:off x="723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26" name="直接连接符 32025"/>
            <p:cNvCxnSpPr>
              <a:stCxn id="31975" idx="4"/>
              <a:endCxn id="31995" idx="0"/>
            </p:cNvCxnSpPr>
            <p:nvPr/>
          </p:nvCxnSpPr>
          <p:spPr>
            <a:xfrm>
              <a:off x="723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27" name="直接连接符 32026"/>
            <p:cNvCxnSpPr>
              <a:stCxn id="31975" idx="4"/>
              <a:endCxn id="31996" idx="0"/>
            </p:cNvCxnSpPr>
            <p:nvPr/>
          </p:nvCxnSpPr>
          <p:spPr>
            <a:xfrm>
              <a:off x="723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28" name="直接连接符 32027"/>
            <p:cNvCxnSpPr>
              <a:stCxn id="31975" idx="4"/>
              <a:endCxn id="31997" idx="0"/>
            </p:cNvCxnSpPr>
            <p:nvPr/>
          </p:nvCxnSpPr>
          <p:spPr>
            <a:xfrm>
              <a:off x="723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29" name="直接连接符 32028"/>
            <p:cNvCxnSpPr>
              <a:stCxn id="31975" idx="4"/>
              <a:endCxn id="31998" idx="0"/>
            </p:cNvCxnSpPr>
            <p:nvPr/>
          </p:nvCxnSpPr>
          <p:spPr>
            <a:xfrm>
              <a:off x="723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30" name="直接连接符 32029"/>
            <p:cNvCxnSpPr>
              <a:stCxn id="31975" idx="4"/>
              <a:endCxn id="31999" idx="0"/>
            </p:cNvCxnSpPr>
            <p:nvPr/>
          </p:nvCxnSpPr>
          <p:spPr>
            <a:xfrm>
              <a:off x="723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31" name="直接连接符 32030"/>
            <p:cNvCxnSpPr>
              <a:stCxn id="31975" idx="4"/>
              <a:endCxn id="32000" idx="0"/>
            </p:cNvCxnSpPr>
            <p:nvPr/>
          </p:nvCxnSpPr>
          <p:spPr>
            <a:xfrm>
              <a:off x="723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32" name="直接连接符 32031"/>
            <p:cNvCxnSpPr>
              <a:stCxn id="31975" idx="4"/>
              <a:endCxn id="32001" idx="0"/>
            </p:cNvCxnSpPr>
            <p:nvPr/>
          </p:nvCxnSpPr>
          <p:spPr>
            <a:xfrm>
              <a:off x="7236330" y="5000667"/>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33" name="直接连接符 32032"/>
            <p:cNvCxnSpPr>
              <a:stCxn id="31975" idx="4"/>
              <a:endCxn id="32002" idx="0"/>
            </p:cNvCxnSpPr>
            <p:nvPr/>
          </p:nvCxnSpPr>
          <p:spPr>
            <a:xfrm>
              <a:off x="7236330" y="5000667"/>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34" name="直接连接符 32033"/>
            <p:cNvCxnSpPr>
              <a:stCxn id="31975" idx="4"/>
              <a:endCxn id="32003" idx="0"/>
            </p:cNvCxnSpPr>
            <p:nvPr/>
          </p:nvCxnSpPr>
          <p:spPr>
            <a:xfrm>
              <a:off x="7236330" y="5000667"/>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35" name="直接连接符 32034"/>
            <p:cNvCxnSpPr>
              <a:stCxn id="31975" idx="4"/>
              <a:endCxn id="32004" idx="0"/>
            </p:cNvCxnSpPr>
            <p:nvPr/>
          </p:nvCxnSpPr>
          <p:spPr>
            <a:xfrm>
              <a:off x="7236330" y="5000667"/>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36" name="直接连接符 32035"/>
            <p:cNvCxnSpPr>
              <a:stCxn id="31975" idx="4"/>
              <a:endCxn id="32005" idx="0"/>
            </p:cNvCxnSpPr>
            <p:nvPr/>
          </p:nvCxnSpPr>
          <p:spPr>
            <a:xfrm>
              <a:off x="7236330" y="5000667"/>
              <a:ext cx="25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37" name="直接连接符 32036"/>
            <p:cNvCxnSpPr>
              <a:stCxn id="31975" idx="4"/>
              <a:endCxn id="32006" idx="0"/>
            </p:cNvCxnSpPr>
            <p:nvPr/>
          </p:nvCxnSpPr>
          <p:spPr>
            <a:xfrm>
              <a:off x="7236330" y="5000667"/>
              <a:ext cx="27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38" name="直接连接符 32037"/>
            <p:cNvCxnSpPr>
              <a:stCxn id="31976" idx="4"/>
              <a:endCxn id="31992" idx="0"/>
            </p:cNvCxnSpPr>
            <p:nvPr/>
          </p:nvCxnSpPr>
          <p:spPr>
            <a:xfrm>
              <a:off x="741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39" name="直接连接符 32038"/>
            <p:cNvCxnSpPr>
              <a:stCxn id="31976" idx="4"/>
              <a:endCxn id="31993" idx="0"/>
            </p:cNvCxnSpPr>
            <p:nvPr/>
          </p:nvCxnSpPr>
          <p:spPr>
            <a:xfrm>
              <a:off x="741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40" name="直接连接符 32039"/>
            <p:cNvCxnSpPr>
              <a:stCxn id="31976" idx="4"/>
              <a:endCxn id="31994" idx="0"/>
            </p:cNvCxnSpPr>
            <p:nvPr/>
          </p:nvCxnSpPr>
          <p:spPr>
            <a:xfrm>
              <a:off x="741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41" name="直接连接符 32040"/>
            <p:cNvCxnSpPr>
              <a:stCxn id="31976" idx="4"/>
              <a:endCxn id="31995" idx="0"/>
            </p:cNvCxnSpPr>
            <p:nvPr/>
          </p:nvCxnSpPr>
          <p:spPr>
            <a:xfrm>
              <a:off x="741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42" name="直接连接符 32041"/>
            <p:cNvCxnSpPr>
              <a:stCxn id="31976" idx="4"/>
              <a:endCxn id="31996" idx="0"/>
            </p:cNvCxnSpPr>
            <p:nvPr/>
          </p:nvCxnSpPr>
          <p:spPr>
            <a:xfrm>
              <a:off x="741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43" name="直接连接符 32042"/>
            <p:cNvCxnSpPr>
              <a:stCxn id="31976" idx="4"/>
              <a:endCxn id="31997" idx="0"/>
            </p:cNvCxnSpPr>
            <p:nvPr/>
          </p:nvCxnSpPr>
          <p:spPr>
            <a:xfrm>
              <a:off x="741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44" name="直接连接符 32043"/>
            <p:cNvCxnSpPr>
              <a:stCxn id="31976" idx="4"/>
              <a:endCxn id="31998" idx="0"/>
            </p:cNvCxnSpPr>
            <p:nvPr/>
          </p:nvCxnSpPr>
          <p:spPr>
            <a:xfrm>
              <a:off x="741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45" name="直接连接符 32044"/>
            <p:cNvCxnSpPr>
              <a:stCxn id="31976" idx="4"/>
              <a:endCxn id="31999" idx="0"/>
            </p:cNvCxnSpPr>
            <p:nvPr/>
          </p:nvCxnSpPr>
          <p:spPr>
            <a:xfrm>
              <a:off x="741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46" name="直接连接符 32045"/>
            <p:cNvCxnSpPr>
              <a:stCxn id="31976" idx="4"/>
              <a:endCxn id="32000" idx="0"/>
            </p:cNvCxnSpPr>
            <p:nvPr/>
          </p:nvCxnSpPr>
          <p:spPr>
            <a:xfrm>
              <a:off x="741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47" name="直接连接符 32046"/>
            <p:cNvCxnSpPr>
              <a:stCxn id="31976" idx="4"/>
              <a:endCxn id="32001" idx="0"/>
            </p:cNvCxnSpPr>
            <p:nvPr/>
          </p:nvCxnSpPr>
          <p:spPr>
            <a:xfrm>
              <a:off x="741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48" name="直接连接符 32047"/>
            <p:cNvCxnSpPr>
              <a:stCxn id="31976" idx="4"/>
              <a:endCxn id="32002" idx="0"/>
            </p:cNvCxnSpPr>
            <p:nvPr/>
          </p:nvCxnSpPr>
          <p:spPr>
            <a:xfrm>
              <a:off x="7416330" y="5000667"/>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49" name="直接连接符 32048"/>
            <p:cNvCxnSpPr>
              <a:stCxn id="31976" idx="4"/>
              <a:endCxn id="32003" idx="0"/>
            </p:cNvCxnSpPr>
            <p:nvPr/>
          </p:nvCxnSpPr>
          <p:spPr>
            <a:xfrm>
              <a:off x="7416330" y="5000667"/>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50" name="直接连接符 32049"/>
            <p:cNvCxnSpPr>
              <a:stCxn id="31976" idx="4"/>
              <a:endCxn id="32004" idx="0"/>
            </p:cNvCxnSpPr>
            <p:nvPr/>
          </p:nvCxnSpPr>
          <p:spPr>
            <a:xfrm>
              <a:off x="7416330" y="5000667"/>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51" name="直接连接符 32050"/>
            <p:cNvCxnSpPr>
              <a:stCxn id="31976" idx="4"/>
              <a:endCxn id="32005" idx="0"/>
            </p:cNvCxnSpPr>
            <p:nvPr/>
          </p:nvCxnSpPr>
          <p:spPr>
            <a:xfrm>
              <a:off x="7416330" y="5000667"/>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52" name="直接连接符 32051"/>
            <p:cNvCxnSpPr>
              <a:stCxn id="31976" idx="4"/>
              <a:endCxn id="32006" idx="0"/>
            </p:cNvCxnSpPr>
            <p:nvPr/>
          </p:nvCxnSpPr>
          <p:spPr>
            <a:xfrm>
              <a:off x="7416330" y="5000667"/>
              <a:ext cx="25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53" name="直接连接符 32052"/>
            <p:cNvCxnSpPr>
              <a:stCxn id="31977" idx="4"/>
              <a:endCxn id="31992" idx="0"/>
            </p:cNvCxnSpPr>
            <p:nvPr/>
          </p:nvCxnSpPr>
          <p:spPr>
            <a:xfrm flipH="1">
              <a:off x="741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54" name="直接连接符 32053"/>
            <p:cNvCxnSpPr>
              <a:stCxn id="31977" idx="4"/>
              <a:endCxn id="31993" idx="0"/>
            </p:cNvCxnSpPr>
            <p:nvPr/>
          </p:nvCxnSpPr>
          <p:spPr>
            <a:xfrm>
              <a:off x="759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55" name="直接连接符 32054"/>
            <p:cNvCxnSpPr>
              <a:stCxn id="31977" idx="4"/>
              <a:endCxn id="31994" idx="0"/>
            </p:cNvCxnSpPr>
            <p:nvPr/>
          </p:nvCxnSpPr>
          <p:spPr>
            <a:xfrm>
              <a:off x="759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56" name="直接连接符 32055"/>
            <p:cNvCxnSpPr>
              <a:stCxn id="31977" idx="4"/>
              <a:endCxn id="31995" idx="0"/>
            </p:cNvCxnSpPr>
            <p:nvPr/>
          </p:nvCxnSpPr>
          <p:spPr>
            <a:xfrm>
              <a:off x="759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57" name="直接连接符 32056"/>
            <p:cNvCxnSpPr>
              <a:stCxn id="31977" idx="4"/>
              <a:endCxn id="31996" idx="0"/>
            </p:cNvCxnSpPr>
            <p:nvPr/>
          </p:nvCxnSpPr>
          <p:spPr>
            <a:xfrm>
              <a:off x="759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58" name="直接连接符 32057"/>
            <p:cNvCxnSpPr>
              <a:stCxn id="31977" idx="4"/>
              <a:endCxn id="31997" idx="0"/>
            </p:cNvCxnSpPr>
            <p:nvPr/>
          </p:nvCxnSpPr>
          <p:spPr>
            <a:xfrm>
              <a:off x="759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59" name="直接连接符 32058"/>
            <p:cNvCxnSpPr>
              <a:stCxn id="31977" idx="4"/>
              <a:endCxn id="31998" idx="0"/>
            </p:cNvCxnSpPr>
            <p:nvPr/>
          </p:nvCxnSpPr>
          <p:spPr>
            <a:xfrm>
              <a:off x="759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60" name="直接连接符 32059"/>
            <p:cNvCxnSpPr>
              <a:stCxn id="31977" idx="4"/>
              <a:endCxn id="31999" idx="0"/>
            </p:cNvCxnSpPr>
            <p:nvPr/>
          </p:nvCxnSpPr>
          <p:spPr>
            <a:xfrm>
              <a:off x="759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61" name="直接连接符 32060"/>
            <p:cNvCxnSpPr>
              <a:stCxn id="31977" idx="4"/>
              <a:endCxn id="32000" idx="0"/>
            </p:cNvCxnSpPr>
            <p:nvPr/>
          </p:nvCxnSpPr>
          <p:spPr>
            <a:xfrm>
              <a:off x="759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62" name="直接连接符 32061"/>
            <p:cNvCxnSpPr>
              <a:stCxn id="31977" idx="4"/>
              <a:endCxn id="32001" idx="0"/>
            </p:cNvCxnSpPr>
            <p:nvPr/>
          </p:nvCxnSpPr>
          <p:spPr>
            <a:xfrm>
              <a:off x="759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63" name="直接连接符 32062"/>
            <p:cNvCxnSpPr>
              <a:stCxn id="31977" idx="4"/>
              <a:endCxn id="32002" idx="0"/>
            </p:cNvCxnSpPr>
            <p:nvPr/>
          </p:nvCxnSpPr>
          <p:spPr>
            <a:xfrm>
              <a:off x="759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64" name="直接连接符 32063"/>
            <p:cNvCxnSpPr>
              <a:stCxn id="31977" idx="4"/>
              <a:endCxn id="32003" idx="0"/>
            </p:cNvCxnSpPr>
            <p:nvPr/>
          </p:nvCxnSpPr>
          <p:spPr>
            <a:xfrm>
              <a:off x="7596330" y="5000667"/>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65" name="直接连接符 32064"/>
            <p:cNvCxnSpPr>
              <a:stCxn id="31977" idx="4"/>
              <a:endCxn id="32004" idx="0"/>
            </p:cNvCxnSpPr>
            <p:nvPr/>
          </p:nvCxnSpPr>
          <p:spPr>
            <a:xfrm>
              <a:off x="7596330" y="5000667"/>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66" name="直接连接符 32065"/>
            <p:cNvCxnSpPr>
              <a:stCxn id="31977" idx="4"/>
              <a:endCxn id="32005" idx="0"/>
            </p:cNvCxnSpPr>
            <p:nvPr/>
          </p:nvCxnSpPr>
          <p:spPr>
            <a:xfrm>
              <a:off x="7596330" y="5000667"/>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67" name="直接连接符 32066"/>
            <p:cNvCxnSpPr>
              <a:stCxn id="31977" idx="4"/>
              <a:endCxn id="32006" idx="0"/>
            </p:cNvCxnSpPr>
            <p:nvPr/>
          </p:nvCxnSpPr>
          <p:spPr>
            <a:xfrm>
              <a:off x="7596330" y="5000667"/>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68" name="直接连接符 32067"/>
            <p:cNvCxnSpPr>
              <a:stCxn id="31978" idx="4"/>
              <a:endCxn id="31992" idx="0"/>
            </p:cNvCxnSpPr>
            <p:nvPr/>
          </p:nvCxnSpPr>
          <p:spPr>
            <a:xfrm flipH="1">
              <a:off x="741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69" name="直接连接符 32068"/>
            <p:cNvCxnSpPr>
              <a:stCxn id="31978" idx="4"/>
              <a:endCxn id="31993" idx="0"/>
            </p:cNvCxnSpPr>
            <p:nvPr/>
          </p:nvCxnSpPr>
          <p:spPr>
            <a:xfrm flipH="1">
              <a:off x="759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70" name="直接连接符 32069"/>
            <p:cNvCxnSpPr>
              <a:stCxn id="31978" idx="4"/>
              <a:endCxn id="31994" idx="0"/>
            </p:cNvCxnSpPr>
            <p:nvPr/>
          </p:nvCxnSpPr>
          <p:spPr>
            <a:xfrm>
              <a:off x="777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71" name="直接连接符 32070"/>
            <p:cNvCxnSpPr>
              <a:stCxn id="31978" idx="4"/>
              <a:endCxn id="31995" idx="0"/>
            </p:cNvCxnSpPr>
            <p:nvPr/>
          </p:nvCxnSpPr>
          <p:spPr>
            <a:xfrm>
              <a:off x="777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72" name="直接连接符 32071"/>
            <p:cNvCxnSpPr>
              <a:stCxn id="31978" idx="4"/>
              <a:endCxn id="31996" idx="0"/>
            </p:cNvCxnSpPr>
            <p:nvPr/>
          </p:nvCxnSpPr>
          <p:spPr>
            <a:xfrm>
              <a:off x="777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73" name="直接连接符 32072"/>
            <p:cNvCxnSpPr>
              <a:stCxn id="31978" idx="4"/>
              <a:endCxn id="31997" idx="0"/>
            </p:cNvCxnSpPr>
            <p:nvPr/>
          </p:nvCxnSpPr>
          <p:spPr>
            <a:xfrm>
              <a:off x="777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74" name="直接连接符 32073"/>
            <p:cNvCxnSpPr>
              <a:stCxn id="31978" idx="4"/>
              <a:endCxn id="31998" idx="0"/>
            </p:cNvCxnSpPr>
            <p:nvPr/>
          </p:nvCxnSpPr>
          <p:spPr>
            <a:xfrm>
              <a:off x="777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75" name="直接连接符 32074"/>
            <p:cNvCxnSpPr>
              <a:stCxn id="31978" idx="4"/>
              <a:endCxn id="31999" idx="0"/>
            </p:cNvCxnSpPr>
            <p:nvPr/>
          </p:nvCxnSpPr>
          <p:spPr>
            <a:xfrm>
              <a:off x="777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76" name="直接连接符 32075"/>
            <p:cNvCxnSpPr>
              <a:stCxn id="31978" idx="4"/>
              <a:endCxn id="32000" idx="0"/>
            </p:cNvCxnSpPr>
            <p:nvPr/>
          </p:nvCxnSpPr>
          <p:spPr>
            <a:xfrm>
              <a:off x="777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77" name="直接连接符 32076"/>
            <p:cNvCxnSpPr>
              <a:stCxn id="31978" idx="4"/>
              <a:endCxn id="32001" idx="0"/>
            </p:cNvCxnSpPr>
            <p:nvPr/>
          </p:nvCxnSpPr>
          <p:spPr>
            <a:xfrm>
              <a:off x="777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78" name="直接连接符 32077"/>
            <p:cNvCxnSpPr>
              <a:stCxn id="31978" idx="4"/>
              <a:endCxn id="32002" idx="0"/>
            </p:cNvCxnSpPr>
            <p:nvPr/>
          </p:nvCxnSpPr>
          <p:spPr>
            <a:xfrm>
              <a:off x="777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79" name="直接连接符 32078"/>
            <p:cNvCxnSpPr>
              <a:stCxn id="31978" idx="4"/>
              <a:endCxn id="32003" idx="0"/>
            </p:cNvCxnSpPr>
            <p:nvPr/>
          </p:nvCxnSpPr>
          <p:spPr>
            <a:xfrm>
              <a:off x="777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80" name="直接连接符 32079"/>
            <p:cNvCxnSpPr>
              <a:stCxn id="31978" idx="4"/>
              <a:endCxn id="32004" idx="0"/>
            </p:cNvCxnSpPr>
            <p:nvPr/>
          </p:nvCxnSpPr>
          <p:spPr>
            <a:xfrm>
              <a:off x="7776330" y="5000667"/>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81" name="直接连接符 32080"/>
            <p:cNvCxnSpPr>
              <a:stCxn id="31978" idx="4"/>
              <a:endCxn id="32005" idx="0"/>
            </p:cNvCxnSpPr>
            <p:nvPr/>
          </p:nvCxnSpPr>
          <p:spPr>
            <a:xfrm>
              <a:off x="7776330" y="5000667"/>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82" name="直接连接符 32081"/>
            <p:cNvCxnSpPr>
              <a:stCxn id="31978" idx="4"/>
              <a:endCxn id="32006" idx="0"/>
            </p:cNvCxnSpPr>
            <p:nvPr/>
          </p:nvCxnSpPr>
          <p:spPr>
            <a:xfrm>
              <a:off x="7776330" y="5000667"/>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83" name="直接连接符 32082"/>
            <p:cNvCxnSpPr>
              <a:stCxn id="31979" idx="4"/>
              <a:endCxn id="31992" idx="0"/>
            </p:cNvCxnSpPr>
            <p:nvPr/>
          </p:nvCxnSpPr>
          <p:spPr>
            <a:xfrm flipH="1">
              <a:off x="741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84" name="直接连接符 32083"/>
            <p:cNvCxnSpPr>
              <a:stCxn id="31979" idx="4"/>
              <a:endCxn id="31993" idx="0"/>
            </p:cNvCxnSpPr>
            <p:nvPr/>
          </p:nvCxnSpPr>
          <p:spPr>
            <a:xfrm flipH="1">
              <a:off x="759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85" name="直接连接符 32084"/>
            <p:cNvCxnSpPr>
              <a:stCxn id="31979" idx="4"/>
              <a:endCxn id="31994" idx="0"/>
            </p:cNvCxnSpPr>
            <p:nvPr/>
          </p:nvCxnSpPr>
          <p:spPr>
            <a:xfrm flipH="1">
              <a:off x="777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86" name="直接连接符 32085"/>
            <p:cNvCxnSpPr>
              <a:stCxn id="31979" idx="4"/>
              <a:endCxn id="31995" idx="0"/>
            </p:cNvCxnSpPr>
            <p:nvPr/>
          </p:nvCxnSpPr>
          <p:spPr>
            <a:xfrm>
              <a:off x="795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87" name="直接连接符 32086"/>
            <p:cNvCxnSpPr>
              <a:stCxn id="31979" idx="4"/>
              <a:endCxn id="31996" idx="0"/>
            </p:cNvCxnSpPr>
            <p:nvPr/>
          </p:nvCxnSpPr>
          <p:spPr>
            <a:xfrm>
              <a:off x="795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88" name="直接连接符 32087"/>
            <p:cNvCxnSpPr>
              <a:stCxn id="31979" idx="4"/>
              <a:endCxn id="31997" idx="0"/>
            </p:cNvCxnSpPr>
            <p:nvPr/>
          </p:nvCxnSpPr>
          <p:spPr>
            <a:xfrm>
              <a:off x="795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89" name="直接连接符 32088"/>
            <p:cNvCxnSpPr>
              <a:stCxn id="31979" idx="4"/>
              <a:endCxn id="31998" idx="0"/>
            </p:cNvCxnSpPr>
            <p:nvPr/>
          </p:nvCxnSpPr>
          <p:spPr>
            <a:xfrm>
              <a:off x="795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90" name="直接连接符 32089"/>
            <p:cNvCxnSpPr>
              <a:stCxn id="31979" idx="4"/>
              <a:endCxn id="31999" idx="0"/>
            </p:cNvCxnSpPr>
            <p:nvPr/>
          </p:nvCxnSpPr>
          <p:spPr>
            <a:xfrm>
              <a:off x="795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91" name="直接连接符 32090"/>
            <p:cNvCxnSpPr>
              <a:stCxn id="31979" idx="4"/>
              <a:endCxn id="32000" idx="0"/>
            </p:cNvCxnSpPr>
            <p:nvPr/>
          </p:nvCxnSpPr>
          <p:spPr>
            <a:xfrm>
              <a:off x="795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92" name="直接连接符 32091"/>
            <p:cNvCxnSpPr>
              <a:stCxn id="31979" idx="4"/>
              <a:endCxn id="32001" idx="0"/>
            </p:cNvCxnSpPr>
            <p:nvPr/>
          </p:nvCxnSpPr>
          <p:spPr>
            <a:xfrm>
              <a:off x="795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93" name="直接连接符 32092"/>
            <p:cNvCxnSpPr>
              <a:stCxn id="31979" idx="4"/>
              <a:endCxn id="32002" idx="0"/>
            </p:cNvCxnSpPr>
            <p:nvPr/>
          </p:nvCxnSpPr>
          <p:spPr>
            <a:xfrm>
              <a:off x="795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94" name="直接连接符 32093"/>
            <p:cNvCxnSpPr>
              <a:stCxn id="31979" idx="4"/>
              <a:endCxn id="32003" idx="0"/>
            </p:cNvCxnSpPr>
            <p:nvPr/>
          </p:nvCxnSpPr>
          <p:spPr>
            <a:xfrm>
              <a:off x="795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95" name="直接连接符 32094"/>
            <p:cNvCxnSpPr>
              <a:stCxn id="31979" idx="4"/>
              <a:endCxn id="32004" idx="0"/>
            </p:cNvCxnSpPr>
            <p:nvPr/>
          </p:nvCxnSpPr>
          <p:spPr>
            <a:xfrm>
              <a:off x="795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96" name="直接连接符 32095"/>
            <p:cNvCxnSpPr>
              <a:stCxn id="31979" idx="4"/>
              <a:endCxn id="32005" idx="0"/>
            </p:cNvCxnSpPr>
            <p:nvPr/>
          </p:nvCxnSpPr>
          <p:spPr>
            <a:xfrm>
              <a:off x="7956330" y="5000667"/>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97" name="直接连接符 32096"/>
            <p:cNvCxnSpPr>
              <a:stCxn id="31979" idx="4"/>
              <a:endCxn id="32006" idx="0"/>
            </p:cNvCxnSpPr>
            <p:nvPr/>
          </p:nvCxnSpPr>
          <p:spPr>
            <a:xfrm>
              <a:off x="7956330" y="5000667"/>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98" name="直接连接符 32097"/>
            <p:cNvCxnSpPr>
              <a:stCxn id="31980" idx="4"/>
              <a:endCxn id="31992" idx="0"/>
            </p:cNvCxnSpPr>
            <p:nvPr/>
          </p:nvCxnSpPr>
          <p:spPr>
            <a:xfrm flipH="1">
              <a:off x="741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99" name="直接连接符 32098"/>
            <p:cNvCxnSpPr>
              <a:stCxn id="31980" idx="4"/>
              <a:endCxn id="31993" idx="0"/>
            </p:cNvCxnSpPr>
            <p:nvPr/>
          </p:nvCxnSpPr>
          <p:spPr>
            <a:xfrm flipH="1">
              <a:off x="759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00" name="直接连接符 32099"/>
            <p:cNvCxnSpPr>
              <a:stCxn id="31980" idx="4"/>
              <a:endCxn id="31994" idx="0"/>
            </p:cNvCxnSpPr>
            <p:nvPr/>
          </p:nvCxnSpPr>
          <p:spPr>
            <a:xfrm flipH="1">
              <a:off x="777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01" name="直接连接符 32100"/>
            <p:cNvCxnSpPr>
              <a:stCxn id="31980" idx="4"/>
              <a:endCxn id="31995" idx="0"/>
            </p:cNvCxnSpPr>
            <p:nvPr/>
          </p:nvCxnSpPr>
          <p:spPr>
            <a:xfrm flipH="1">
              <a:off x="795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02" name="直接连接符 32101"/>
            <p:cNvCxnSpPr>
              <a:stCxn id="31980" idx="4"/>
              <a:endCxn id="31996" idx="0"/>
            </p:cNvCxnSpPr>
            <p:nvPr/>
          </p:nvCxnSpPr>
          <p:spPr>
            <a:xfrm>
              <a:off x="813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03" name="直接连接符 32102"/>
            <p:cNvCxnSpPr>
              <a:stCxn id="31980" idx="4"/>
              <a:endCxn id="31997" idx="0"/>
            </p:cNvCxnSpPr>
            <p:nvPr/>
          </p:nvCxnSpPr>
          <p:spPr>
            <a:xfrm>
              <a:off x="813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04" name="直接连接符 32103"/>
            <p:cNvCxnSpPr>
              <a:stCxn id="31980" idx="4"/>
              <a:endCxn id="31998" idx="0"/>
            </p:cNvCxnSpPr>
            <p:nvPr/>
          </p:nvCxnSpPr>
          <p:spPr>
            <a:xfrm>
              <a:off x="813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05" name="直接连接符 32104"/>
            <p:cNvCxnSpPr>
              <a:stCxn id="31980" idx="4"/>
              <a:endCxn id="31999" idx="0"/>
            </p:cNvCxnSpPr>
            <p:nvPr/>
          </p:nvCxnSpPr>
          <p:spPr>
            <a:xfrm>
              <a:off x="813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06" name="直接连接符 32105"/>
            <p:cNvCxnSpPr>
              <a:stCxn id="31980" idx="4"/>
              <a:endCxn id="32000" idx="0"/>
            </p:cNvCxnSpPr>
            <p:nvPr/>
          </p:nvCxnSpPr>
          <p:spPr>
            <a:xfrm>
              <a:off x="813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07" name="直接连接符 32106"/>
            <p:cNvCxnSpPr>
              <a:stCxn id="31980" idx="4"/>
              <a:endCxn id="32001" idx="0"/>
            </p:cNvCxnSpPr>
            <p:nvPr/>
          </p:nvCxnSpPr>
          <p:spPr>
            <a:xfrm>
              <a:off x="813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08" name="直接连接符 32107"/>
            <p:cNvCxnSpPr>
              <a:stCxn id="31980" idx="4"/>
              <a:endCxn id="32002" idx="0"/>
            </p:cNvCxnSpPr>
            <p:nvPr/>
          </p:nvCxnSpPr>
          <p:spPr>
            <a:xfrm>
              <a:off x="813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09" name="直接连接符 32108"/>
            <p:cNvCxnSpPr>
              <a:stCxn id="31980" idx="4"/>
              <a:endCxn id="32003" idx="0"/>
            </p:cNvCxnSpPr>
            <p:nvPr/>
          </p:nvCxnSpPr>
          <p:spPr>
            <a:xfrm>
              <a:off x="813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10" name="直接连接符 32109"/>
            <p:cNvCxnSpPr>
              <a:stCxn id="31980" idx="4"/>
              <a:endCxn id="32004" idx="0"/>
            </p:cNvCxnSpPr>
            <p:nvPr/>
          </p:nvCxnSpPr>
          <p:spPr>
            <a:xfrm>
              <a:off x="813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11" name="直接连接符 32110"/>
            <p:cNvCxnSpPr>
              <a:stCxn id="31980" idx="4"/>
              <a:endCxn id="32005" idx="0"/>
            </p:cNvCxnSpPr>
            <p:nvPr/>
          </p:nvCxnSpPr>
          <p:spPr>
            <a:xfrm>
              <a:off x="813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12" name="直接连接符 32111"/>
            <p:cNvCxnSpPr>
              <a:stCxn id="31980" idx="4"/>
              <a:endCxn id="32006" idx="0"/>
            </p:cNvCxnSpPr>
            <p:nvPr/>
          </p:nvCxnSpPr>
          <p:spPr>
            <a:xfrm>
              <a:off x="8136330" y="5000667"/>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13" name="直接连接符 32112"/>
            <p:cNvCxnSpPr>
              <a:stCxn id="31981" idx="4"/>
              <a:endCxn id="31992" idx="0"/>
            </p:cNvCxnSpPr>
            <p:nvPr/>
          </p:nvCxnSpPr>
          <p:spPr>
            <a:xfrm flipH="1">
              <a:off x="741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14" name="直接连接符 32113"/>
            <p:cNvCxnSpPr>
              <a:stCxn id="31981" idx="4"/>
              <a:endCxn id="31993" idx="0"/>
            </p:cNvCxnSpPr>
            <p:nvPr/>
          </p:nvCxnSpPr>
          <p:spPr>
            <a:xfrm flipH="1">
              <a:off x="759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15" name="直接连接符 32114"/>
            <p:cNvCxnSpPr>
              <a:stCxn id="31981" idx="4"/>
              <a:endCxn id="31994" idx="0"/>
            </p:cNvCxnSpPr>
            <p:nvPr/>
          </p:nvCxnSpPr>
          <p:spPr>
            <a:xfrm flipH="1">
              <a:off x="777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16" name="直接连接符 32115"/>
            <p:cNvCxnSpPr>
              <a:stCxn id="31981" idx="4"/>
              <a:endCxn id="31995" idx="0"/>
            </p:cNvCxnSpPr>
            <p:nvPr/>
          </p:nvCxnSpPr>
          <p:spPr>
            <a:xfrm flipH="1">
              <a:off x="795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17" name="直接连接符 32116"/>
            <p:cNvCxnSpPr>
              <a:stCxn id="31981" idx="4"/>
              <a:endCxn id="31996" idx="0"/>
            </p:cNvCxnSpPr>
            <p:nvPr/>
          </p:nvCxnSpPr>
          <p:spPr>
            <a:xfrm flipH="1">
              <a:off x="813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18" name="直接连接符 32117"/>
            <p:cNvCxnSpPr>
              <a:stCxn id="31981" idx="4"/>
              <a:endCxn id="31997" idx="0"/>
            </p:cNvCxnSpPr>
            <p:nvPr/>
          </p:nvCxnSpPr>
          <p:spPr>
            <a:xfrm>
              <a:off x="831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19" name="直接连接符 32118"/>
            <p:cNvCxnSpPr>
              <a:stCxn id="31981" idx="4"/>
              <a:endCxn id="31998" idx="0"/>
            </p:cNvCxnSpPr>
            <p:nvPr/>
          </p:nvCxnSpPr>
          <p:spPr>
            <a:xfrm>
              <a:off x="831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20" name="直接连接符 32119"/>
            <p:cNvCxnSpPr>
              <a:stCxn id="31981" idx="4"/>
              <a:endCxn id="31999" idx="0"/>
            </p:cNvCxnSpPr>
            <p:nvPr/>
          </p:nvCxnSpPr>
          <p:spPr>
            <a:xfrm>
              <a:off x="831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21" name="直接连接符 32120"/>
            <p:cNvCxnSpPr>
              <a:stCxn id="31981" idx="4"/>
              <a:endCxn id="32000" idx="0"/>
            </p:cNvCxnSpPr>
            <p:nvPr/>
          </p:nvCxnSpPr>
          <p:spPr>
            <a:xfrm>
              <a:off x="831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22" name="直接连接符 32121"/>
            <p:cNvCxnSpPr>
              <a:stCxn id="31981" idx="4"/>
              <a:endCxn id="32001" idx="0"/>
            </p:cNvCxnSpPr>
            <p:nvPr/>
          </p:nvCxnSpPr>
          <p:spPr>
            <a:xfrm>
              <a:off x="831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23" name="直接连接符 32122"/>
            <p:cNvCxnSpPr>
              <a:stCxn id="31981" idx="4"/>
              <a:endCxn id="32002" idx="0"/>
            </p:cNvCxnSpPr>
            <p:nvPr/>
          </p:nvCxnSpPr>
          <p:spPr>
            <a:xfrm>
              <a:off x="831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24" name="直接连接符 32123"/>
            <p:cNvCxnSpPr>
              <a:stCxn id="31981" idx="4"/>
              <a:endCxn id="32003" idx="0"/>
            </p:cNvCxnSpPr>
            <p:nvPr/>
          </p:nvCxnSpPr>
          <p:spPr>
            <a:xfrm>
              <a:off x="831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25" name="直接连接符 32124"/>
            <p:cNvCxnSpPr>
              <a:stCxn id="31981" idx="4"/>
              <a:endCxn id="32004" idx="0"/>
            </p:cNvCxnSpPr>
            <p:nvPr/>
          </p:nvCxnSpPr>
          <p:spPr>
            <a:xfrm>
              <a:off x="831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26" name="直接连接符 32125"/>
            <p:cNvCxnSpPr>
              <a:stCxn id="31981" idx="4"/>
              <a:endCxn id="32005" idx="0"/>
            </p:cNvCxnSpPr>
            <p:nvPr/>
          </p:nvCxnSpPr>
          <p:spPr>
            <a:xfrm>
              <a:off x="831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27" name="直接连接符 32126"/>
            <p:cNvCxnSpPr>
              <a:stCxn id="31981" idx="4"/>
              <a:endCxn id="32006" idx="0"/>
            </p:cNvCxnSpPr>
            <p:nvPr/>
          </p:nvCxnSpPr>
          <p:spPr>
            <a:xfrm>
              <a:off x="831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28" name="直接连接符 32127"/>
            <p:cNvCxnSpPr>
              <a:stCxn id="31982" idx="4"/>
              <a:endCxn id="31992" idx="0"/>
            </p:cNvCxnSpPr>
            <p:nvPr/>
          </p:nvCxnSpPr>
          <p:spPr>
            <a:xfrm flipH="1">
              <a:off x="741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29" name="直接连接符 32128"/>
            <p:cNvCxnSpPr>
              <a:stCxn id="31982" idx="4"/>
              <a:endCxn id="31993" idx="0"/>
            </p:cNvCxnSpPr>
            <p:nvPr/>
          </p:nvCxnSpPr>
          <p:spPr>
            <a:xfrm flipH="1">
              <a:off x="759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30" name="直接连接符 32129"/>
            <p:cNvCxnSpPr>
              <a:stCxn id="31982" idx="4"/>
              <a:endCxn id="31994" idx="0"/>
            </p:cNvCxnSpPr>
            <p:nvPr/>
          </p:nvCxnSpPr>
          <p:spPr>
            <a:xfrm flipH="1">
              <a:off x="777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31" name="直接连接符 32130"/>
            <p:cNvCxnSpPr>
              <a:stCxn id="31982" idx="4"/>
              <a:endCxn id="31995" idx="0"/>
            </p:cNvCxnSpPr>
            <p:nvPr/>
          </p:nvCxnSpPr>
          <p:spPr>
            <a:xfrm flipH="1">
              <a:off x="795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32" name="直接连接符 32131"/>
            <p:cNvCxnSpPr>
              <a:stCxn id="31982" idx="4"/>
              <a:endCxn id="31996" idx="0"/>
            </p:cNvCxnSpPr>
            <p:nvPr/>
          </p:nvCxnSpPr>
          <p:spPr>
            <a:xfrm flipH="1">
              <a:off x="813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33" name="直接连接符 32132"/>
            <p:cNvCxnSpPr>
              <a:stCxn id="31982" idx="4"/>
              <a:endCxn id="31997" idx="0"/>
            </p:cNvCxnSpPr>
            <p:nvPr/>
          </p:nvCxnSpPr>
          <p:spPr>
            <a:xfrm flipH="1">
              <a:off x="831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34" name="直接连接符 32133"/>
            <p:cNvCxnSpPr>
              <a:stCxn id="31982" idx="4"/>
              <a:endCxn id="31998" idx="0"/>
            </p:cNvCxnSpPr>
            <p:nvPr/>
          </p:nvCxnSpPr>
          <p:spPr>
            <a:xfrm>
              <a:off x="849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35" name="直接连接符 32134"/>
            <p:cNvCxnSpPr>
              <a:stCxn id="31982" idx="4"/>
              <a:endCxn id="31999" idx="0"/>
            </p:cNvCxnSpPr>
            <p:nvPr/>
          </p:nvCxnSpPr>
          <p:spPr>
            <a:xfrm>
              <a:off x="849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36" name="直接连接符 32135"/>
            <p:cNvCxnSpPr>
              <a:stCxn id="31982" idx="4"/>
              <a:endCxn id="32000" idx="0"/>
            </p:cNvCxnSpPr>
            <p:nvPr/>
          </p:nvCxnSpPr>
          <p:spPr>
            <a:xfrm>
              <a:off x="849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37" name="直接连接符 32136"/>
            <p:cNvCxnSpPr>
              <a:stCxn id="31982" idx="4"/>
              <a:endCxn id="32001" idx="0"/>
            </p:cNvCxnSpPr>
            <p:nvPr/>
          </p:nvCxnSpPr>
          <p:spPr>
            <a:xfrm>
              <a:off x="849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38" name="直接连接符 32137"/>
            <p:cNvCxnSpPr>
              <a:stCxn id="31982" idx="4"/>
              <a:endCxn id="32002" idx="0"/>
            </p:cNvCxnSpPr>
            <p:nvPr/>
          </p:nvCxnSpPr>
          <p:spPr>
            <a:xfrm>
              <a:off x="849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39" name="直接连接符 32138"/>
            <p:cNvCxnSpPr>
              <a:stCxn id="31982" idx="4"/>
              <a:endCxn id="32003" idx="0"/>
            </p:cNvCxnSpPr>
            <p:nvPr/>
          </p:nvCxnSpPr>
          <p:spPr>
            <a:xfrm>
              <a:off x="849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40" name="直接连接符 32139"/>
            <p:cNvCxnSpPr>
              <a:stCxn id="31982" idx="4"/>
              <a:endCxn id="32004" idx="0"/>
            </p:cNvCxnSpPr>
            <p:nvPr/>
          </p:nvCxnSpPr>
          <p:spPr>
            <a:xfrm>
              <a:off x="849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41" name="直接连接符 32140"/>
            <p:cNvCxnSpPr>
              <a:stCxn id="31982" idx="4"/>
              <a:endCxn id="32005" idx="0"/>
            </p:cNvCxnSpPr>
            <p:nvPr/>
          </p:nvCxnSpPr>
          <p:spPr>
            <a:xfrm>
              <a:off x="849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42" name="直接连接符 32141"/>
            <p:cNvCxnSpPr>
              <a:stCxn id="31982" idx="4"/>
              <a:endCxn id="32006" idx="0"/>
            </p:cNvCxnSpPr>
            <p:nvPr/>
          </p:nvCxnSpPr>
          <p:spPr>
            <a:xfrm>
              <a:off x="849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43" name="直接连接符 32142"/>
            <p:cNvCxnSpPr>
              <a:stCxn id="31983" idx="4"/>
              <a:endCxn id="31992" idx="0"/>
            </p:cNvCxnSpPr>
            <p:nvPr/>
          </p:nvCxnSpPr>
          <p:spPr>
            <a:xfrm flipH="1">
              <a:off x="741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44" name="直接连接符 32143"/>
            <p:cNvCxnSpPr>
              <a:stCxn id="31983" idx="4"/>
              <a:endCxn id="31993" idx="0"/>
            </p:cNvCxnSpPr>
            <p:nvPr/>
          </p:nvCxnSpPr>
          <p:spPr>
            <a:xfrm flipH="1">
              <a:off x="759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45" name="直接连接符 32144"/>
            <p:cNvCxnSpPr>
              <a:stCxn id="31983" idx="4"/>
              <a:endCxn id="31994" idx="0"/>
            </p:cNvCxnSpPr>
            <p:nvPr/>
          </p:nvCxnSpPr>
          <p:spPr>
            <a:xfrm flipH="1">
              <a:off x="777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46" name="直接连接符 32145"/>
            <p:cNvCxnSpPr>
              <a:stCxn id="31983" idx="4"/>
              <a:endCxn id="31995" idx="0"/>
            </p:cNvCxnSpPr>
            <p:nvPr/>
          </p:nvCxnSpPr>
          <p:spPr>
            <a:xfrm flipH="1">
              <a:off x="795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47" name="直接连接符 32146"/>
            <p:cNvCxnSpPr>
              <a:stCxn id="31983" idx="4"/>
              <a:endCxn id="31996" idx="0"/>
            </p:cNvCxnSpPr>
            <p:nvPr/>
          </p:nvCxnSpPr>
          <p:spPr>
            <a:xfrm flipH="1">
              <a:off x="813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48" name="直接连接符 32147"/>
            <p:cNvCxnSpPr>
              <a:stCxn id="31983" idx="4"/>
              <a:endCxn id="31997" idx="0"/>
            </p:cNvCxnSpPr>
            <p:nvPr/>
          </p:nvCxnSpPr>
          <p:spPr>
            <a:xfrm flipH="1">
              <a:off x="831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49" name="直接连接符 32148"/>
            <p:cNvCxnSpPr>
              <a:stCxn id="31983" idx="4"/>
              <a:endCxn id="31998" idx="0"/>
            </p:cNvCxnSpPr>
            <p:nvPr/>
          </p:nvCxnSpPr>
          <p:spPr>
            <a:xfrm flipH="1">
              <a:off x="849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50" name="直接连接符 32149"/>
            <p:cNvCxnSpPr>
              <a:stCxn id="31983" idx="4"/>
              <a:endCxn id="31999" idx="0"/>
            </p:cNvCxnSpPr>
            <p:nvPr/>
          </p:nvCxnSpPr>
          <p:spPr>
            <a:xfrm>
              <a:off x="867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51" name="直接连接符 32150"/>
            <p:cNvCxnSpPr>
              <a:stCxn id="31983" idx="4"/>
              <a:endCxn id="32000" idx="0"/>
            </p:cNvCxnSpPr>
            <p:nvPr/>
          </p:nvCxnSpPr>
          <p:spPr>
            <a:xfrm>
              <a:off x="867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52" name="直接连接符 32151"/>
            <p:cNvCxnSpPr>
              <a:stCxn id="31983" idx="4"/>
              <a:endCxn id="32001" idx="0"/>
            </p:cNvCxnSpPr>
            <p:nvPr/>
          </p:nvCxnSpPr>
          <p:spPr>
            <a:xfrm>
              <a:off x="867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53" name="直接连接符 32152"/>
            <p:cNvCxnSpPr>
              <a:stCxn id="31983" idx="4"/>
              <a:endCxn id="32002" idx="0"/>
            </p:cNvCxnSpPr>
            <p:nvPr/>
          </p:nvCxnSpPr>
          <p:spPr>
            <a:xfrm>
              <a:off x="867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54" name="直接连接符 32153"/>
            <p:cNvCxnSpPr>
              <a:stCxn id="31984" idx="4"/>
              <a:endCxn id="32003" idx="0"/>
            </p:cNvCxnSpPr>
            <p:nvPr/>
          </p:nvCxnSpPr>
          <p:spPr>
            <a:xfrm>
              <a:off x="885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55" name="直接连接符 32154"/>
            <p:cNvCxnSpPr>
              <a:stCxn id="31983" idx="4"/>
              <a:endCxn id="32004" idx="0"/>
            </p:cNvCxnSpPr>
            <p:nvPr/>
          </p:nvCxnSpPr>
          <p:spPr>
            <a:xfrm>
              <a:off x="867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56" name="直接连接符 32155"/>
            <p:cNvCxnSpPr>
              <a:stCxn id="31983" idx="4"/>
              <a:endCxn id="32005" idx="0"/>
            </p:cNvCxnSpPr>
            <p:nvPr/>
          </p:nvCxnSpPr>
          <p:spPr>
            <a:xfrm>
              <a:off x="867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57" name="直接连接符 32156"/>
            <p:cNvCxnSpPr>
              <a:stCxn id="31983" idx="4"/>
              <a:endCxn id="32006" idx="0"/>
            </p:cNvCxnSpPr>
            <p:nvPr/>
          </p:nvCxnSpPr>
          <p:spPr>
            <a:xfrm>
              <a:off x="867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58" name="直接连接符 32157"/>
            <p:cNvCxnSpPr>
              <a:stCxn id="31984" idx="4"/>
              <a:endCxn id="31992" idx="0"/>
            </p:cNvCxnSpPr>
            <p:nvPr/>
          </p:nvCxnSpPr>
          <p:spPr>
            <a:xfrm flipH="1">
              <a:off x="741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59" name="直接连接符 32158"/>
            <p:cNvCxnSpPr>
              <a:stCxn id="31984" idx="4"/>
              <a:endCxn id="31993" idx="0"/>
            </p:cNvCxnSpPr>
            <p:nvPr/>
          </p:nvCxnSpPr>
          <p:spPr>
            <a:xfrm flipH="1">
              <a:off x="759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60" name="直接连接符 32159"/>
            <p:cNvCxnSpPr>
              <a:stCxn id="31984" idx="4"/>
              <a:endCxn id="31994" idx="0"/>
            </p:cNvCxnSpPr>
            <p:nvPr/>
          </p:nvCxnSpPr>
          <p:spPr>
            <a:xfrm flipH="1">
              <a:off x="777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61" name="直接连接符 32160"/>
            <p:cNvCxnSpPr>
              <a:stCxn id="31984" idx="4"/>
              <a:endCxn id="31995" idx="0"/>
            </p:cNvCxnSpPr>
            <p:nvPr/>
          </p:nvCxnSpPr>
          <p:spPr>
            <a:xfrm flipH="1">
              <a:off x="795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62" name="直接连接符 32161"/>
            <p:cNvCxnSpPr>
              <a:stCxn id="31984" idx="4"/>
              <a:endCxn id="31996" idx="0"/>
            </p:cNvCxnSpPr>
            <p:nvPr/>
          </p:nvCxnSpPr>
          <p:spPr>
            <a:xfrm flipH="1">
              <a:off x="813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63" name="直接连接符 32162"/>
            <p:cNvCxnSpPr>
              <a:stCxn id="31984" idx="4"/>
              <a:endCxn id="31997" idx="0"/>
            </p:cNvCxnSpPr>
            <p:nvPr/>
          </p:nvCxnSpPr>
          <p:spPr>
            <a:xfrm flipH="1">
              <a:off x="831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64" name="直接连接符 32163"/>
            <p:cNvCxnSpPr>
              <a:stCxn id="31984" idx="4"/>
              <a:endCxn id="31998" idx="0"/>
            </p:cNvCxnSpPr>
            <p:nvPr/>
          </p:nvCxnSpPr>
          <p:spPr>
            <a:xfrm flipH="1">
              <a:off x="849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65" name="直接连接符 32164"/>
            <p:cNvCxnSpPr>
              <a:stCxn id="31984" idx="4"/>
              <a:endCxn id="31999" idx="0"/>
            </p:cNvCxnSpPr>
            <p:nvPr/>
          </p:nvCxnSpPr>
          <p:spPr>
            <a:xfrm flipH="1">
              <a:off x="867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66" name="直接连接符 32165"/>
            <p:cNvCxnSpPr>
              <a:stCxn id="31984" idx="4"/>
              <a:endCxn id="32000" idx="0"/>
            </p:cNvCxnSpPr>
            <p:nvPr/>
          </p:nvCxnSpPr>
          <p:spPr>
            <a:xfrm>
              <a:off x="885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67" name="直接连接符 32166"/>
            <p:cNvCxnSpPr>
              <a:stCxn id="31984" idx="4"/>
              <a:endCxn id="32001" idx="0"/>
            </p:cNvCxnSpPr>
            <p:nvPr/>
          </p:nvCxnSpPr>
          <p:spPr>
            <a:xfrm>
              <a:off x="885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68" name="直接连接符 32167"/>
            <p:cNvCxnSpPr>
              <a:stCxn id="31984" idx="4"/>
              <a:endCxn id="32002" idx="0"/>
            </p:cNvCxnSpPr>
            <p:nvPr/>
          </p:nvCxnSpPr>
          <p:spPr>
            <a:xfrm>
              <a:off x="885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69" name="直接连接符 32168"/>
            <p:cNvCxnSpPr>
              <a:stCxn id="31984" idx="4"/>
              <a:endCxn id="32003" idx="0"/>
            </p:cNvCxnSpPr>
            <p:nvPr/>
          </p:nvCxnSpPr>
          <p:spPr>
            <a:xfrm>
              <a:off x="885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70" name="直接连接符 32169"/>
            <p:cNvCxnSpPr>
              <a:stCxn id="31984" idx="4"/>
              <a:endCxn id="32004" idx="0"/>
            </p:cNvCxnSpPr>
            <p:nvPr/>
          </p:nvCxnSpPr>
          <p:spPr>
            <a:xfrm>
              <a:off x="885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71" name="直接连接符 32170"/>
            <p:cNvCxnSpPr>
              <a:stCxn id="31984" idx="4"/>
              <a:endCxn id="32005" idx="0"/>
            </p:cNvCxnSpPr>
            <p:nvPr/>
          </p:nvCxnSpPr>
          <p:spPr>
            <a:xfrm>
              <a:off x="885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72" name="直接连接符 32171"/>
            <p:cNvCxnSpPr>
              <a:stCxn id="31984" idx="4"/>
              <a:endCxn id="32006" idx="0"/>
            </p:cNvCxnSpPr>
            <p:nvPr/>
          </p:nvCxnSpPr>
          <p:spPr>
            <a:xfrm>
              <a:off x="885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73" name="直接连接符 32172"/>
            <p:cNvCxnSpPr>
              <a:stCxn id="31985" idx="4"/>
              <a:endCxn id="31992" idx="0"/>
            </p:cNvCxnSpPr>
            <p:nvPr/>
          </p:nvCxnSpPr>
          <p:spPr>
            <a:xfrm flipH="1">
              <a:off x="741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74" name="直接连接符 32173"/>
            <p:cNvCxnSpPr>
              <a:stCxn id="31985" idx="4"/>
              <a:endCxn id="31993" idx="0"/>
            </p:cNvCxnSpPr>
            <p:nvPr/>
          </p:nvCxnSpPr>
          <p:spPr>
            <a:xfrm flipH="1">
              <a:off x="759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75" name="直接连接符 32174"/>
            <p:cNvCxnSpPr>
              <a:stCxn id="31985" idx="4"/>
              <a:endCxn id="31994" idx="0"/>
            </p:cNvCxnSpPr>
            <p:nvPr/>
          </p:nvCxnSpPr>
          <p:spPr>
            <a:xfrm flipH="1">
              <a:off x="777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76" name="直接连接符 32175"/>
            <p:cNvCxnSpPr>
              <a:stCxn id="31985" idx="4"/>
              <a:endCxn id="31995" idx="0"/>
            </p:cNvCxnSpPr>
            <p:nvPr/>
          </p:nvCxnSpPr>
          <p:spPr>
            <a:xfrm flipH="1">
              <a:off x="795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77" name="直接连接符 32176"/>
            <p:cNvCxnSpPr>
              <a:stCxn id="31985" idx="4"/>
              <a:endCxn id="31996" idx="0"/>
            </p:cNvCxnSpPr>
            <p:nvPr/>
          </p:nvCxnSpPr>
          <p:spPr>
            <a:xfrm flipH="1">
              <a:off x="813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78" name="直接连接符 32177"/>
            <p:cNvCxnSpPr>
              <a:stCxn id="31985" idx="4"/>
              <a:endCxn id="31997" idx="0"/>
            </p:cNvCxnSpPr>
            <p:nvPr/>
          </p:nvCxnSpPr>
          <p:spPr>
            <a:xfrm flipH="1">
              <a:off x="831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79" name="直接连接符 32178"/>
            <p:cNvCxnSpPr>
              <a:stCxn id="31985" idx="4"/>
              <a:endCxn id="31998" idx="0"/>
            </p:cNvCxnSpPr>
            <p:nvPr/>
          </p:nvCxnSpPr>
          <p:spPr>
            <a:xfrm flipH="1">
              <a:off x="849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80" name="直接连接符 32179"/>
            <p:cNvCxnSpPr>
              <a:stCxn id="31985" idx="4"/>
              <a:endCxn id="31999" idx="0"/>
            </p:cNvCxnSpPr>
            <p:nvPr/>
          </p:nvCxnSpPr>
          <p:spPr>
            <a:xfrm flipH="1">
              <a:off x="867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81" name="直接连接符 32180"/>
            <p:cNvCxnSpPr>
              <a:stCxn id="31985" idx="4"/>
              <a:endCxn id="32000" idx="0"/>
            </p:cNvCxnSpPr>
            <p:nvPr/>
          </p:nvCxnSpPr>
          <p:spPr>
            <a:xfrm flipH="1">
              <a:off x="885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82" name="直接连接符 32181"/>
            <p:cNvCxnSpPr>
              <a:stCxn id="31985" idx="4"/>
              <a:endCxn id="32001" idx="0"/>
            </p:cNvCxnSpPr>
            <p:nvPr/>
          </p:nvCxnSpPr>
          <p:spPr>
            <a:xfrm>
              <a:off x="903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83" name="直接连接符 32182"/>
            <p:cNvCxnSpPr>
              <a:stCxn id="31985" idx="4"/>
              <a:endCxn id="32002" idx="0"/>
            </p:cNvCxnSpPr>
            <p:nvPr/>
          </p:nvCxnSpPr>
          <p:spPr>
            <a:xfrm>
              <a:off x="903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84" name="直接连接符 32183"/>
            <p:cNvCxnSpPr>
              <a:stCxn id="31985" idx="4"/>
              <a:endCxn id="32003" idx="0"/>
            </p:cNvCxnSpPr>
            <p:nvPr/>
          </p:nvCxnSpPr>
          <p:spPr>
            <a:xfrm>
              <a:off x="903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85" name="直接连接符 32184"/>
            <p:cNvCxnSpPr>
              <a:stCxn id="31985" idx="4"/>
              <a:endCxn id="32004" idx="0"/>
            </p:cNvCxnSpPr>
            <p:nvPr/>
          </p:nvCxnSpPr>
          <p:spPr>
            <a:xfrm>
              <a:off x="903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86" name="直接连接符 32185"/>
            <p:cNvCxnSpPr>
              <a:stCxn id="31985" idx="4"/>
              <a:endCxn id="32005" idx="0"/>
            </p:cNvCxnSpPr>
            <p:nvPr/>
          </p:nvCxnSpPr>
          <p:spPr>
            <a:xfrm>
              <a:off x="903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87" name="直接连接符 32186"/>
            <p:cNvCxnSpPr>
              <a:stCxn id="31985" idx="4"/>
              <a:endCxn id="32006" idx="0"/>
            </p:cNvCxnSpPr>
            <p:nvPr/>
          </p:nvCxnSpPr>
          <p:spPr>
            <a:xfrm>
              <a:off x="903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88" name="直接连接符 32187"/>
            <p:cNvCxnSpPr>
              <a:stCxn id="31986" idx="4"/>
              <a:endCxn id="31992" idx="0"/>
            </p:cNvCxnSpPr>
            <p:nvPr/>
          </p:nvCxnSpPr>
          <p:spPr>
            <a:xfrm flipH="1">
              <a:off x="7416330" y="5000667"/>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89" name="直接连接符 32188"/>
            <p:cNvCxnSpPr>
              <a:stCxn id="31986" idx="4"/>
              <a:endCxn id="31993" idx="0"/>
            </p:cNvCxnSpPr>
            <p:nvPr/>
          </p:nvCxnSpPr>
          <p:spPr>
            <a:xfrm flipH="1">
              <a:off x="759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90" name="直接连接符 32189"/>
            <p:cNvCxnSpPr>
              <a:stCxn id="31986" idx="4"/>
              <a:endCxn id="31994" idx="0"/>
            </p:cNvCxnSpPr>
            <p:nvPr/>
          </p:nvCxnSpPr>
          <p:spPr>
            <a:xfrm flipH="1">
              <a:off x="777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91" name="直接连接符 32190"/>
            <p:cNvCxnSpPr>
              <a:stCxn id="31986" idx="4"/>
              <a:endCxn id="31995" idx="0"/>
            </p:cNvCxnSpPr>
            <p:nvPr/>
          </p:nvCxnSpPr>
          <p:spPr>
            <a:xfrm flipH="1">
              <a:off x="795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92" name="直接连接符 32191"/>
            <p:cNvCxnSpPr>
              <a:stCxn id="31986" idx="4"/>
              <a:endCxn id="31996" idx="0"/>
            </p:cNvCxnSpPr>
            <p:nvPr/>
          </p:nvCxnSpPr>
          <p:spPr>
            <a:xfrm flipH="1">
              <a:off x="813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93" name="直接连接符 32192"/>
            <p:cNvCxnSpPr>
              <a:stCxn id="31986" idx="4"/>
              <a:endCxn id="31997" idx="0"/>
            </p:cNvCxnSpPr>
            <p:nvPr/>
          </p:nvCxnSpPr>
          <p:spPr>
            <a:xfrm flipH="1">
              <a:off x="831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94" name="直接连接符 32193"/>
            <p:cNvCxnSpPr>
              <a:stCxn id="31998" idx="0"/>
              <a:endCxn id="31986" idx="4"/>
            </p:cNvCxnSpPr>
            <p:nvPr/>
          </p:nvCxnSpPr>
          <p:spPr>
            <a:xfrm flipV="1">
              <a:off x="849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95" name="直接连接符 32194"/>
            <p:cNvCxnSpPr>
              <a:stCxn id="31986" idx="4"/>
              <a:endCxn id="31999" idx="0"/>
            </p:cNvCxnSpPr>
            <p:nvPr/>
          </p:nvCxnSpPr>
          <p:spPr>
            <a:xfrm flipH="1">
              <a:off x="867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96" name="直接连接符 32195"/>
            <p:cNvCxnSpPr>
              <a:stCxn id="32000" idx="0"/>
              <a:endCxn id="31986" idx="4"/>
            </p:cNvCxnSpPr>
            <p:nvPr/>
          </p:nvCxnSpPr>
          <p:spPr>
            <a:xfrm flipV="1">
              <a:off x="885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97" name="直接连接符 32196"/>
            <p:cNvCxnSpPr>
              <a:stCxn id="31986" idx="4"/>
              <a:endCxn id="32001" idx="0"/>
            </p:cNvCxnSpPr>
            <p:nvPr/>
          </p:nvCxnSpPr>
          <p:spPr>
            <a:xfrm flipH="1">
              <a:off x="903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98" name="直接连接符 32197"/>
            <p:cNvCxnSpPr>
              <a:stCxn id="32002" idx="0"/>
              <a:endCxn id="31986" idx="4"/>
            </p:cNvCxnSpPr>
            <p:nvPr/>
          </p:nvCxnSpPr>
          <p:spPr>
            <a:xfrm flipV="1">
              <a:off x="921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99" name="直接连接符 32198"/>
            <p:cNvCxnSpPr>
              <a:stCxn id="31986" idx="4"/>
              <a:endCxn id="32003" idx="0"/>
            </p:cNvCxnSpPr>
            <p:nvPr/>
          </p:nvCxnSpPr>
          <p:spPr>
            <a:xfrm>
              <a:off x="921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00" name="直接连接符 32199"/>
            <p:cNvCxnSpPr>
              <a:stCxn id="32004" idx="0"/>
              <a:endCxn id="31986" idx="4"/>
            </p:cNvCxnSpPr>
            <p:nvPr/>
          </p:nvCxnSpPr>
          <p:spPr>
            <a:xfrm flipH="1" flipV="1">
              <a:off x="921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01" name="直接连接符 32200"/>
            <p:cNvCxnSpPr>
              <a:stCxn id="31986" idx="4"/>
              <a:endCxn id="32005" idx="0"/>
            </p:cNvCxnSpPr>
            <p:nvPr/>
          </p:nvCxnSpPr>
          <p:spPr>
            <a:xfrm>
              <a:off x="921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02" name="直接连接符 32201"/>
            <p:cNvCxnSpPr>
              <a:stCxn id="32006" idx="0"/>
              <a:endCxn id="31986" idx="4"/>
            </p:cNvCxnSpPr>
            <p:nvPr/>
          </p:nvCxnSpPr>
          <p:spPr>
            <a:xfrm flipH="1" flipV="1">
              <a:off x="921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03" name="直接连接符 32202"/>
            <p:cNvCxnSpPr>
              <a:stCxn id="31987" idx="4"/>
              <a:endCxn id="31992" idx="0"/>
            </p:cNvCxnSpPr>
            <p:nvPr/>
          </p:nvCxnSpPr>
          <p:spPr>
            <a:xfrm flipH="1">
              <a:off x="7416330" y="5000667"/>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04" name="直接连接符 32203"/>
            <p:cNvCxnSpPr>
              <a:stCxn id="31993" idx="0"/>
              <a:endCxn id="31987" idx="4"/>
            </p:cNvCxnSpPr>
            <p:nvPr/>
          </p:nvCxnSpPr>
          <p:spPr>
            <a:xfrm flipV="1">
              <a:off x="7596330" y="5000667"/>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05" name="直接连接符 32204"/>
            <p:cNvCxnSpPr>
              <a:stCxn id="31987" idx="4"/>
              <a:endCxn id="31994" idx="0"/>
            </p:cNvCxnSpPr>
            <p:nvPr/>
          </p:nvCxnSpPr>
          <p:spPr>
            <a:xfrm flipH="1">
              <a:off x="777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06" name="直接连接符 32205"/>
            <p:cNvCxnSpPr>
              <a:stCxn id="31995" idx="0"/>
              <a:endCxn id="31987" idx="4"/>
            </p:cNvCxnSpPr>
            <p:nvPr/>
          </p:nvCxnSpPr>
          <p:spPr>
            <a:xfrm flipV="1">
              <a:off x="795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07" name="直接连接符 32206"/>
            <p:cNvCxnSpPr>
              <a:stCxn id="31987" idx="4"/>
              <a:endCxn id="31996" idx="0"/>
            </p:cNvCxnSpPr>
            <p:nvPr/>
          </p:nvCxnSpPr>
          <p:spPr>
            <a:xfrm flipH="1">
              <a:off x="813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08" name="直接连接符 32207"/>
            <p:cNvCxnSpPr>
              <a:stCxn id="31997" idx="0"/>
              <a:endCxn id="31987" idx="4"/>
            </p:cNvCxnSpPr>
            <p:nvPr/>
          </p:nvCxnSpPr>
          <p:spPr>
            <a:xfrm flipV="1">
              <a:off x="831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09" name="直接连接符 32208"/>
            <p:cNvCxnSpPr>
              <a:stCxn id="31987" idx="4"/>
              <a:endCxn id="31998" idx="0"/>
            </p:cNvCxnSpPr>
            <p:nvPr/>
          </p:nvCxnSpPr>
          <p:spPr>
            <a:xfrm flipH="1">
              <a:off x="849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10" name="直接连接符 32209"/>
            <p:cNvCxnSpPr>
              <a:stCxn id="31999" idx="0"/>
              <a:endCxn id="31987" idx="4"/>
            </p:cNvCxnSpPr>
            <p:nvPr/>
          </p:nvCxnSpPr>
          <p:spPr>
            <a:xfrm flipV="1">
              <a:off x="867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11" name="直接连接符 32210"/>
            <p:cNvCxnSpPr>
              <a:stCxn id="31987" idx="4"/>
              <a:endCxn id="32000" idx="0"/>
            </p:cNvCxnSpPr>
            <p:nvPr/>
          </p:nvCxnSpPr>
          <p:spPr>
            <a:xfrm flipH="1">
              <a:off x="885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12" name="直接连接符 32211"/>
            <p:cNvCxnSpPr>
              <a:stCxn id="32001" idx="0"/>
              <a:endCxn id="31987" idx="4"/>
            </p:cNvCxnSpPr>
            <p:nvPr/>
          </p:nvCxnSpPr>
          <p:spPr>
            <a:xfrm flipV="1">
              <a:off x="903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13" name="直接连接符 32212"/>
            <p:cNvCxnSpPr>
              <a:stCxn id="31987" idx="4"/>
              <a:endCxn id="32002" idx="0"/>
            </p:cNvCxnSpPr>
            <p:nvPr/>
          </p:nvCxnSpPr>
          <p:spPr>
            <a:xfrm flipH="1">
              <a:off x="921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14" name="直接连接符 32213"/>
            <p:cNvCxnSpPr>
              <a:stCxn id="32003" idx="0"/>
              <a:endCxn id="31987" idx="4"/>
            </p:cNvCxnSpPr>
            <p:nvPr/>
          </p:nvCxnSpPr>
          <p:spPr>
            <a:xfrm flipV="1">
              <a:off x="939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15" name="直接连接符 32214"/>
            <p:cNvCxnSpPr>
              <a:stCxn id="31987" idx="4"/>
              <a:endCxn id="32004" idx="0"/>
            </p:cNvCxnSpPr>
            <p:nvPr/>
          </p:nvCxnSpPr>
          <p:spPr>
            <a:xfrm>
              <a:off x="939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16" name="直接连接符 32215"/>
            <p:cNvCxnSpPr>
              <a:stCxn id="32005" idx="0"/>
              <a:endCxn id="31987" idx="4"/>
            </p:cNvCxnSpPr>
            <p:nvPr/>
          </p:nvCxnSpPr>
          <p:spPr>
            <a:xfrm flipH="1" flipV="1">
              <a:off x="939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17" name="直接连接符 32216"/>
            <p:cNvCxnSpPr>
              <a:stCxn id="31987" idx="4"/>
              <a:endCxn id="32006" idx="0"/>
            </p:cNvCxnSpPr>
            <p:nvPr/>
          </p:nvCxnSpPr>
          <p:spPr>
            <a:xfrm>
              <a:off x="939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18" name="直接连接符 32217"/>
            <p:cNvCxnSpPr>
              <a:stCxn id="31988" idx="4"/>
              <a:endCxn id="31992" idx="0"/>
            </p:cNvCxnSpPr>
            <p:nvPr/>
          </p:nvCxnSpPr>
          <p:spPr>
            <a:xfrm flipH="1">
              <a:off x="7416330" y="5000667"/>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19" name="直接连接符 32218"/>
            <p:cNvCxnSpPr>
              <a:stCxn id="31993" idx="0"/>
              <a:endCxn id="31988" idx="4"/>
            </p:cNvCxnSpPr>
            <p:nvPr/>
          </p:nvCxnSpPr>
          <p:spPr>
            <a:xfrm flipV="1">
              <a:off x="7596330" y="5000667"/>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20" name="直接连接符 32219"/>
            <p:cNvCxnSpPr>
              <a:stCxn id="31988" idx="4"/>
              <a:endCxn id="31994" idx="0"/>
            </p:cNvCxnSpPr>
            <p:nvPr/>
          </p:nvCxnSpPr>
          <p:spPr>
            <a:xfrm flipH="1">
              <a:off x="7776330" y="5000667"/>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21" name="直接连接符 32220"/>
            <p:cNvCxnSpPr>
              <a:stCxn id="31995" idx="0"/>
              <a:endCxn id="31988" idx="4"/>
            </p:cNvCxnSpPr>
            <p:nvPr/>
          </p:nvCxnSpPr>
          <p:spPr>
            <a:xfrm flipV="1">
              <a:off x="795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22" name="直接连接符 32221"/>
            <p:cNvCxnSpPr>
              <a:stCxn id="31988" idx="4"/>
              <a:endCxn id="31996" idx="0"/>
            </p:cNvCxnSpPr>
            <p:nvPr/>
          </p:nvCxnSpPr>
          <p:spPr>
            <a:xfrm flipH="1">
              <a:off x="813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23" name="直接连接符 32222"/>
            <p:cNvCxnSpPr>
              <a:stCxn id="31997" idx="0"/>
              <a:endCxn id="31988" idx="4"/>
            </p:cNvCxnSpPr>
            <p:nvPr/>
          </p:nvCxnSpPr>
          <p:spPr>
            <a:xfrm flipV="1">
              <a:off x="831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24" name="直接连接符 32223"/>
            <p:cNvCxnSpPr>
              <a:stCxn id="31988" idx="4"/>
              <a:endCxn id="31998" idx="0"/>
            </p:cNvCxnSpPr>
            <p:nvPr/>
          </p:nvCxnSpPr>
          <p:spPr>
            <a:xfrm flipH="1">
              <a:off x="849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25" name="直接连接符 32224"/>
            <p:cNvCxnSpPr>
              <a:stCxn id="31999" idx="0"/>
              <a:endCxn id="31988" idx="4"/>
            </p:cNvCxnSpPr>
            <p:nvPr/>
          </p:nvCxnSpPr>
          <p:spPr>
            <a:xfrm flipV="1">
              <a:off x="867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26" name="直接连接符 32225"/>
            <p:cNvCxnSpPr>
              <a:stCxn id="31988" idx="4"/>
              <a:endCxn id="32000" idx="0"/>
            </p:cNvCxnSpPr>
            <p:nvPr/>
          </p:nvCxnSpPr>
          <p:spPr>
            <a:xfrm flipH="1">
              <a:off x="885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27" name="直接连接符 32226"/>
            <p:cNvCxnSpPr>
              <a:stCxn id="32001" idx="0"/>
              <a:endCxn id="31988" idx="4"/>
            </p:cNvCxnSpPr>
            <p:nvPr/>
          </p:nvCxnSpPr>
          <p:spPr>
            <a:xfrm flipV="1">
              <a:off x="903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28" name="直接连接符 32227"/>
            <p:cNvCxnSpPr>
              <a:stCxn id="31988" idx="4"/>
              <a:endCxn id="32002" idx="0"/>
            </p:cNvCxnSpPr>
            <p:nvPr/>
          </p:nvCxnSpPr>
          <p:spPr>
            <a:xfrm flipH="1">
              <a:off x="921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29" name="直接连接符 32228"/>
            <p:cNvCxnSpPr>
              <a:stCxn id="32003" idx="0"/>
              <a:endCxn id="31988" idx="4"/>
            </p:cNvCxnSpPr>
            <p:nvPr/>
          </p:nvCxnSpPr>
          <p:spPr>
            <a:xfrm flipV="1">
              <a:off x="939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30" name="直接连接符 32229"/>
            <p:cNvCxnSpPr>
              <a:stCxn id="31988" idx="4"/>
              <a:endCxn id="32004" idx="0"/>
            </p:cNvCxnSpPr>
            <p:nvPr/>
          </p:nvCxnSpPr>
          <p:spPr>
            <a:xfrm>
              <a:off x="957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31" name="直接连接符 32230"/>
            <p:cNvCxnSpPr>
              <a:stCxn id="31988" idx="4"/>
              <a:endCxn id="32005" idx="0"/>
            </p:cNvCxnSpPr>
            <p:nvPr/>
          </p:nvCxnSpPr>
          <p:spPr>
            <a:xfrm>
              <a:off x="957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32" name="直接连接符 32231"/>
            <p:cNvCxnSpPr>
              <a:stCxn id="32006" idx="0"/>
              <a:endCxn id="31988" idx="4"/>
            </p:cNvCxnSpPr>
            <p:nvPr/>
          </p:nvCxnSpPr>
          <p:spPr>
            <a:xfrm flipH="1" flipV="1">
              <a:off x="957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33" name="直接连接符 32232"/>
            <p:cNvCxnSpPr>
              <a:stCxn id="31989" idx="4"/>
              <a:endCxn id="32006" idx="0"/>
            </p:cNvCxnSpPr>
            <p:nvPr/>
          </p:nvCxnSpPr>
          <p:spPr>
            <a:xfrm>
              <a:off x="975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34" name="直接连接符 32233"/>
            <p:cNvCxnSpPr>
              <a:stCxn id="32005" idx="0"/>
              <a:endCxn id="31989" idx="4"/>
            </p:cNvCxnSpPr>
            <p:nvPr/>
          </p:nvCxnSpPr>
          <p:spPr>
            <a:xfrm flipV="1">
              <a:off x="975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35" name="直接连接符 32234"/>
            <p:cNvCxnSpPr>
              <a:stCxn id="31989" idx="4"/>
              <a:endCxn id="31992" idx="0"/>
            </p:cNvCxnSpPr>
            <p:nvPr/>
          </p:nvCxnSpPr>
          <p:spPr>
            <a:xfrm flipH="1">
              <a:off x="7416330" y="5000667"/>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36" name="直接连接符 32235"/>
            <p:cNvCxnSpPr>
              <a:stCxn id="31993" idx="0"/>
              <a:endCxn id="31989" idx="4"/>
            </p:cNvCxnSpPr>
            <p:nvPr/>
          </p:nvCxnSpPr>
          <p:spPr>
            <a:xfrm flipV="1">
              <a:off x="7596330" y="5000667"/>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37" name="直接连接符 32236"/>
            <p:cNvCxnSpPr>
              <a:stCxn id="31989" idx="4"/>
              <a:endCxn id="31994" idx="0"/>
            </p:cNvCxnSpPr>
            <p:nvPr/>
          </p:nvCxnSpPr>
          <p:spPr>
            <a:xfrm flipH="1">
              <a:off x="7776330" y="5000667"/>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38" name="直接连接符 32237"/>
            <p:cNvCxnSpPr>
              <a:stCxn id="31995" idx="0"/>
              <a:endCxn id="31987" idx="4"/>
            </p:cNvCxnSpPr>
            <p:nvPr/>
          </p:nvCxnSpPr>
          <p:spPr>
            <a:xfrm flipV="1">
              <a:off x="795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39" name="直接连接符 32238"/>
            <p:cNvCxnSpPr>
              <a:stCxn id="31989" idx="4"/>
              <a:endCxn id="31996" idx="0"/>
            </p:cNvCxnSpPr>
            <p:nvPr/>
          </p:nvCxnSpPr>
          <p:spPr>
            <a:xfrm flipH="1">
              <a:off x="813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40" name="直接连接符 32239"/>
            <p:cNvCxnSpPr>
              <a:stCxn id="31997" idx="0"/>
              <a:endCxn id="31989" idx="4"/>
            </p:cNvCxnSpPr>
            <p:nvPr/>
          </p:nvCxnSpPr>
          <p:spPr>
            <a:xfrm flipV="1">
              <a:off x="831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41" name="直接连接符 32240"/>
            <p:cNvCxnSpPr>
              <a:stCxn id="31987" idx="4"/>
              <a:endCxn id="31998" idx="0"/>
            </p:cNvCxnSpPr>
            <p:nvPr/>
          </p:nvCxnSpPr>
          <p:spPr>
            <a:xfrm flipH="1">
              <a:off x="849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42" name="直接连接符 32241"/>
            <p:cNvCxnSpPr>
              <a:stCxn id="31999" idx="0"/>
              <a:endCxn id="31989" idx="4"/>
            </p:cNvCxnSpPr>
            <p:nvPr/>
          </p:nvCxnSpPr>
          <p:spPr>
            <a:xfrm flipV="1">
              <a:off x="867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43" name="直接连接符 32242"/>
            <p:cNvCxnSpPr>
              <a:stCxn id="31989" idx="4"/>
              <a:endCxn id="32000" idx="0"/>
            </p:cNvCxnSpPr>
            <p:nvPr/>
          </p:nvCxnSpPr>
          <p:spPr>
            <a:xfrm flipH="1">
              <a:off x="885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44" name="直接连接符 32243"/>
            <p:cNvCxnSpPr>
              <a:stCxn id="32001" idx="0"/>
              <a:endCxn id="31989" idx="4"/>
            </p:cNvCxnSpPr>
            <p:nvPr/>
          </p:nvCxnSpPr>
          <p:spPr>
            <a:xfrm flipV="1">
              <a:off x="903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45" name="直接连接符 32244"/>
            <p:cNvCxnSpPr>
              <a:stCxn id="31989" idx="4"/>
              <a:endCxn id="32002" idx="0"/>
            </p:cNvCxnSpPr>
            <p:nvPr/>
          </p:nvCxnSpPr>
          <p:spPr>
            <a:xfrm flipH="1">
              <a:off x="921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46" name="直接连接符 32245"/>
            <p:cNvCxnSpPr>
              <a:stCxn id="32003" idx="0"/>
              <a:endCxn id="31989" idx="4"/>
            </p:cNvCxnSpPr>
            <p:nvPr/>
          </p:nvCxnSpPr>
          <p:spPr>
            <a:xfrm flipV="1">
              <a:off x="939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47" name="直接连接符 32246"/>
            <p:cNvCxnSpPr>
              <a:stCxn id="31989" idx="4"/>
              <a:endCxn id="32004" idx="0"/>
            </p:cNvCxnSpPr>
            <p:nvPr/>
          </p:nvCxnSpPr>
          <p:spPr>
            <a:xfrm flipH="1">
              <a:off x="957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48" name="直接连接符 32247"/>
            <p:cNvCxnSpPr>
              <a:stCxn id="31990" idx="4"/>
              <a:endCxn id="32006" idx="0"/>
            </p:cNvCxnSpPr>
            <p:nvPr/>
          </p:nvCxnSpPr>
          <p:spPr>
            <a:xfrm>
              <a:off x="9936330" y="5000667"/>
              <a:ext cx="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49" name="直接连接符 32248"/>
            <p:cNvCxnSpPr>
              <a:stCxn id="31990" idx="4"/>
              <a:endCxn id="32005" idx="0"/>
            </p:cNvCxnSpPr>
            <p:nvPr/>
          </p:nvCxnSpPr>
          <p:spPr>
            <a:xfrm flipH="1">
              <a:off x="9756330" y="5000667"/>
              <a:ext cx="1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50" name="直接连接符 32249"/>
            <p:cNvCxnSpPr>
              <a:stCxn id="32004" idx="0"/>
              <a:endCxn id="31990" idx="4"/>
            </p:cNvCxnSpPr>
            <p:nvPr/>
          </p:nvCxnSpPr>
          <p:spPr>
            <a:xfrm flipV="1">
              <a:off x="9576330" y="5000667"/>
              <a:ext cx="3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51" name="直接连接符 32250"/>
            <p:cNvCxnSpPr>
              <a:stCxn id="31990" idx="4"/>
              <a:endCxn id="32003" idx="0"/>
            </p:cNvCxnSpPr>
            <p:nvPr/>
          </p:nvCxnSpPr>
          <p:spPr>
            <a:xfrm flipH="1">
              <a:off x="9396330" y="5000667"/>
              <a:ext cx="5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52" name="直接连接符 32251"/>
            <p:cNvCxnSpPr>
              <a:stCxn id="32002" idx="0"/>
              <a:endCxn id="31990" idx="4"/>
            </p:cNvCxnSpPr>
            <p:nvPr/>
          </p:nvCxnSpPr>
          <p:spPr>
            <a:xfrm flipV="1">
              <a:off x="9216330" y="5000667"/>
              <a:ext cx="7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53" name="直接连接符 32252"/>
            <p:cNvCxnSpPr>
              <a:stCxn id="31990" idx="4"/>
              <a:endCxn id="32001" idx="0"/>
            </p:cNvCxnSpPr>
            <p:nvPr/>
          </p:nvCxnSpPr>
          <p:spPr>
            <a:xfrm flipH="1">
              <a:off x="9036330" y="5000667"/>
              <a:ext cx="9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54" name="直接连接符 32253"/>
            <p:cNvCxnSpPr>
              <a:stCxn id="32000" idx="0"/>
              <a:endCxn id="31990" idx="4"/>
            </p:cNvCxnSpPr>
            <p:nvPr/>
          </p:nvCxnSpPr>
          <p:spPr>
            <a:xfrm flipV="1">
              <a:off x="8856330" y="5000667"/>
              <a:ext cx="10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55" name="直接连接符 32254"/>
            <p:cNvCxnSpPr>
              <a:stCxn id="31990" idx="4"/>
              <a:endCxn id="31999" idx="0"/>
            </p:cNvCxnSpPr>
            <p:nvPr/>
          </p:nvCxnSpPr>
          <p:spPr>
            <a:xfrm flipH="1">
              <a:off x="8676330" y="5000667"/>
              <a:ext cx="12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56" name="直接连接符 32255"/>
            <p:cNvCxnSpPr>
              <a:stCxn id="31998" idx="0"/>
              <a:endCxn id="31990" idx="4"/>
            </p:cNvCxnSpPr>
            <p:nvPr/>
          </p:nvCxnSpPr>
          <p:spPr>
            <a:xfrm flipV="1">
              <a:off x="8496330" y="5000667"/>
              <a:ext cx="14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57" name="直接连接符 32256"/>
            <p:cNvCxnSpPr>
              <a:stCxn id="31990" idx="4"/>
              <a:endCxn id="31997" idx="0"/>
            </p:cNvCxnSpPr>
            <p:nvPr/>
          </p:nvCxnSpPr>
          <p:spPr>
            <a:xfrm flipH="1">
              <a:off x="8316330" y="5000667"/>
              <a:ext cx="16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58" name="直接连接符 32257"/>
            <p:cNvCxnSpPr>
              <a:stCxn id="31996" idx="0"/>
              <a:endCxn id="31990" idx="4"/>
            </p:cNvCxnSpPr>
            <p:nvPr/>
          </p:nvCxnSpPr>
          <p:spPr>
            <a:xfrm flipV="1">
              <a:off x="8136330" y="5000667"/>
              <a:ext cx="180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59" name="直接连接符 32258"/>
            <p:cNvCxnSpPr>
              <a:stCxn id="31990" idx="4"/>
              <a:endCxn id="31995" idx="0"/>
            </p:cNvCxnSpPr>
            <p:nvPr/>
          </p:nvCxnSpPr>
          <p:spPr>
            <a:xfrm flipH="1">
              <a:off x="7956330" y="5000667"/>
              <a:ext cx="198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60" name="直接连接符 32259"/>
            <p:cNvCxnSpPr>
              <a:stCxn id="31994" idx="0"/>
              <a:endCxn id="31990" idx="4"/>
            </p:cNvCxnSpPr>
            <p:nvPr/>
          </p:nvCxnSpPr>
          <p:spPr>
            <a:xfrm flipV="1">
              <a:off x="7776330" y="5000667"/>
              <a:ext cx="216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61" name="直接连接符 32260"/>
            <p:cNvCxnSpPr>
              <a:stCxn id="31990" idx="4"/>
              <a:endCxn id="31993" idx="0"/>
            </p:cNvCxnSpPr>
            <p:nvPr/>
          </p:nvCxnSpPr>
          <p:spPr>
            <a:xfrm flipH="1">
              <a:off x="7596330" y="5000667"/>
              <a:ext cx="234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62" name="直接连接符 32261"/>
            <p:cNvCxnSpPr>
              <a:stCxn id="31992" idx="0"/>
              <a:endCxn id="31990" idx="4"/>
            </p:cNvCxnSpPr>
            <p:nvPr/>
          </p:nvCxnSpPr>
          <p:spPr>
            <a:xfrm flipV="1">
              <a:off x="7416330" y="5000667"/>
              <a:ext cx="2520000" cy="1277158"/>
            </a:xfrm>
            <a:prstGeom prst="line">
              <a:avLst/>
            </a:prstGeom>
            <a:ln w="952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3715" name="组合 33714"/>
          <p:cNvGrpSpPr/>
          <p:nvPr/>
        </p:nvGrpSpPr>
        <p:grpSpPr>
          <a:xfrm>
            <a:off x="2868921" y="2221383"/>
            <a:ext cx="2297431" cy="1421932"/>
            <a:chOff x="2357557" y="3724365"/>
            <a:chExt cx="3063241" cy="1895909"/>
          </a:xfrm>
          <a:scene3d>
            <a:camera prst="isometricOffAxis2Left"/>
            <a:lightRig rig="threePt" dir="t"/>
          </a:scene3d>
        </p:grpSpPr>
        <p:sp>
          <p:nvSpPr>
            <p:cNvPr id="29944" name="矩形 29943"/>
            <p:cNvSpPr/>
            <p:nvPr/>
          </p:nvSpPr>
          <p:spPr>
            <a:xfrm>
              <a:off x="2357557" y="3724365"/>
              <a:ext cx="3063241" cy="18959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45" name="椭圆 29944"/>
            <p:cNvSpPr/>
            <p:nvPr/>
          </p:nvSpPr>
          <p:spPr>
            <a:xfrm>
              <a:off x="244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46" name="椭圆 29945"/>
            <p:cNvSpPr/>
            <p:nvPr/>
          </p:nvSpPr>
          <p:spPr>
            <a:xfrm>
              <a:off x="262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47" name="椭圆 29946"/>
            <p:cNvSpPr/>
            <p:nvPr/>
          </p:nvSpPr>
          <p:spPr>
            <a:xfrm>
              <a:off x="280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48" name="椭圆 29947"/>
            <p:cNvSpPr/>
            <p:nvPr/>
          </p:nvSpPr>
          <p:spPr>
            <a:xfrm>
              <a:off x="298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49" name="椭圆 29948"/>
            <p:cNvSpPr/>
            <p:nvPr/>
          </p:nvSpPr>
          <p:spPr>
            <a:xfrm>
              <a:off x="316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50" name="椭圆 29949"/>
            <p:cNvSpPr/>
            <p:nvPr/>
          </p:nvSpPr>
          <p:spPr>
            <a:xfrm>
              <a:off x="334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51" name="椭圆 29950"/>
            <p:cNvSpPr/>
            <p:nvPr/>
          </p:nvSpPr>
          <p:spPr>
            <a:xfrm>
              <a:off x="352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52" name="椭圆 29951"/>
            <p:cNvSpPr/>
            <p:nvPr/>
          </p:nvSpPr>
          <p:spPr>
            <a:xfrm>
              <a:off x="370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53" name="椭圆 29952"/>
            <p:cNvSpPr/>
            <p:nvPr/>
          </p:nvSpPr>
          <p:spPr>
            <a:xfrm>
              <a:off x="388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54" name="椭圆 29953"/>
            <p:cNvSpPr/>
            <p:nvPr/>
          </p:nvSpPr>
          <p:spPr>
            <a:xfrm>
              <a:off x="406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55" name="椭圆 29954"/>
            <p:cNvSpPr/>
            <p:nvPr/>
          </p:nvSpPr>
          <p:spPr>
            <a:xfrm>
              <a:off x="424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56" name="椭圆 29955"/>
            <p:cNvSpPr/>
            <p:nvPr/>
          </p:nvSpPr>
          <p:spPr>
            <a:xfrm>
              <a:off x="442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57" name="椭圆 29956"/>
            <p:cNvSpPr/>
            <p:nvPr/>
          </p:nvSpPr>
          <p:spPr>
            <a:xfrm>
              <a:off x="460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58" name="椭圆 29957"/>
            <p:cNvSpPr/>
            <p:nvPr/>
          </p:nvSpPr>
          <p:spPr>
            <a:xfrm>
              <a:off x="478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59" name="椭圆 29958"/>
            <p:cNvSpPr/>
            <p:nvPr/>
          </p:nvSpPr>
          <p:spPr>
            <a:xfrm>
              <a:off x="496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60" name="椭圆 29959"/>
            <p:cNvSpPr/>
            <p:nvPr/>
          </p:nvSpPr>
          <p:spPr>
            <a:xfrm>
              <a:off x="5149178" y="3857432"/>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61" name="椭圆 29960"/>
            <p:cNvSpPr/>
            <p:nvPr/>
          </p:nvSpPr>
          <p:spPr>
            <a:xfrm>
              <a:off x="244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62" name="椭圆 29961"/>
            <p:cNvSpPr/>
            <p:nvPr/>
          </p:nvSpPr>
          <p:spPr>
            <a:xfrm>
              <a:off x="262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63" name="椭圆 29962"/>
            <p:cNvSpPr/>
            <p:nvPr/>
          </p:nvSpPr>
          <p:spPr>
            <a:xfrm>
              <a:off x="280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64" name="椭圆 29963"/>
            <p:cNvSpPr/>
            <p:nvPr/>
          </p:nvSpPr>
          <p:spPr>
            <a:xfrm>
              <a:off x="298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65" name="椭圆 29964"/>
            <p:cNvSpPr/>
            <p:nvPr/>
          </p:nvSpPr>
          <p:spPr>
            <a:xfrm>
              <a:off x="316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66" name="椭圆 29965"/>
            <p:cNvSpPr/>
            <p:nvPr/>
          </p:nvSpPr>
          <p:spPr>
            <a:xfrm>
              <a:off x="334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67" name="椭圆 29966"/>
            <p:cNvSpPr/>
            <p:nvPr/>
          </p:nvSpPr>
          <p:spPr>
            <a:xfrm>
              <a:off x="352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68" name="椭圆 29967"/>
            <p:cNvSpPr/>
            <p:nvPr/>
          </p:nvSpPr>
          <p:spPr>
            <a:xfrm>
              <a:off x="370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69" name="椭圆 29968"/>
            <p:cNvSpPr/>
            <p:nvPr/>
          </p:nvSpPr>
          <p:spPr>
            <a:xfrm>
              <a:off x="388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70" name="椭圆 29969"/>
            <p:cNvSpPr/>
            <p:nvPr/>
          </p:nvSpPr>
          <p:spPr>
            <a:xfrm>
              <a:off x="406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71" name="椭圆 29970"/>
            <p:cNvSpPr/>
            <p:nvPr/>
          </p:nvSpPr>
          <p:spPr>
            <a:xfrm>
              <a:off x="424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72" name="椭圆 29971"/>
            <p:cNvSpPr/>
            <p:nvPr/>
          </p:nvSpPr>
          <p:spPr>
            <a:xfrm>
              <a:off x="442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73" name="椭圆 29972"/>
            <p:cNvSpPr/>
            <p:nvPr/>
          </p:nvSpPr>
          <p:spPr>
            <a:xfrm>
              <a:off x="460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74" name="椭圆 29973"/>
            <p:cNvSpPr/>
            <p:nvPr/>
          </p:nvSpPr>
          <p:spPr>
            <a:xfrm>
              <a:off x="478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75" name="椭圆 29974"/>
            <p:cNvSpPr/>
            <p:nvPr/>
          </p:nvSpPr>
          <p:spPr>
            <a:xfrm>
              <a:off x="496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29976" name="椭圆 29975"/>
            <p:cNvSpPr/>
            <p:nvPr/>
          </p:nvSpPr>
          <p:spPr>
            <a:xfrm>
              <a:off x="5149178" y="5314590"/>
              <a:ext cx="180000" cy="18000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cxnSp>
          <p:nvCxnSpPr>
            <p:cNvPr id="29977" name="直接连接符 29976"/>
            <p:cNvCxnSpPr>
              <a:stCxn id="29945" idx="4"/>
              <a:endCxn id="29961" idx="0"/>
            </p:cNvCxnSpPr>
            <p:nvPr/>
          </p:nvCxnSpPr>
          <p:spPr>
            <a:xfrm>
              <a:off x="253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78" name="直接连接符 29977"/>
            <p:cNvCxnSpPr>
              <a:stCxn id="29946" idx="4"/>
              <a:endCxn id="29961" idx="0"/>
            </p:cNvCxnSpPr>
            <p:nvPr/>
          </p:nvCxnSpPr>
          <p:spPr>
            <a:xfrm flipH="1">
              <a:off x="253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79" name="直接连接符 29978"/>
            <p:cNvCxnSpPr>
              <a:stCxn id="29947" idx="4"/>
              <a:endCxn id="29961" idx="0"/>
            </p:cNvCxnSpPr>
            <p:nvPr/>
          </p:nvCxnSpPr>
          <p:spPr>
            <a:xfrm flipH="1">
              <a:off x="253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80" name="直接连接符 29979"/>
            <p:cNvCxnSpPr>
              <a:stCxn id="29948" idx="4"/>
              <a:endCxn id="29961" idx="0"/>
            </p:cNvCxnSpPr>
            <p:nvPr/>
          </p:nvCxnSpPr>
          <p:spPr>
            <a:xfrm flipH="1">
              <a:off x="253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81" name="直接连接符 29980"/>
            <p:cNvCxnSpPr>
              <a:stCxn id="29961" idx="0"/>
              <a:endCxn id="29949" idx="4"/>
            </p:cNvCxnSpPr>
            <p:nvPr/>
          </p:nvCxnSpPr>
          <p:spPr>
            <a:xfrm flipV="1">
              <a:off x="253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82" name="直接连接符 29981"/>
            <p:cNvCxnSpPr>
              <a:stCxn id="29961" idx="0"/>
              <a:endCxn id="29950" idx="4"/>
            </p:cNvCxnSpPr>
            <p:nvPr/>
          </p:nvCxnSpPr>
          <p:spPr>
            <a:xfrm flipV="1">
              <a:off x="253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83" name="直接连接符 29982"/>
            <p:cNvCxnSpPr>
              <a:stCxn id="29961" idx="0"/>
              <a:endCxn id="29951" idx="4"/>
            </p:cNvCxnSpPr>
            <p:nvPr/>
          </p:nvCxnSpPr>
          <p:spPr>
            <a:xfrm flipV="1">
              <a:off x="253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84" name="直接连接符 29983"/>
            <p:cNvCxnSpPr>
              <a:stCxn id="29961" idx="0"/>
              <a:endCxn id="29952" idx="4"/>
            </p:cNvCxnSpPr>
            <p:nvPr/>
          </p:nvCxnSpPr>
          <p:spPr>
            <a:xfrm flipV="1">
              <a:off x="253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85" name="直接连接符 29984"/>
            <p:cNvCxnSpPr>
              <a:stCxn id="29961" idx="0"/>
              <a:endCxn id="29953" idx="4"/>
            </p:cNvCxnSpPr>
            <p:nvPr/>
          </p:nvCxnSpPr>
          <p:spPr>
            <a:xfrm flipV="1">
              <a:off x="253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86" name="直接连接符 29985"/>
            <p:cNvCxnSpPr>
              <a:stCxn id="29961" idx="0"/>
              <a:endCxn id="29954" idx="4"/>
            </p:cNvCxnSpPr>
            <p:nvPr/>
          </p:nvCxnSpPr>
          <p:spPr>
            <a:xfrm flipV="1">
              <a:off x="253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87" name="直接连接符 29986"/>
            <p:cNvCxnSpPr>
              <a:stCxn id="29961" idx="0"/>
              <a:endCxn id="29955" idx="4"/>
            </p:cNvCxnSpPr>
            <p:nvPr/>
          </p:nvCxnSpPr>
          <p:spPr>
            <a:xfrm flipV="1">
              <a:off x="2539178" y="4037432"/>
              <a:ext cx="18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88" name="直接连接符 29987"/>
            <p:cNvCxnSpPr>
              <a:stCxn id="29961" idx="0"/>
              <a:endCxn id="29956" idx="4"/>
            </p:cNvCxnSpPr>
            <p:nvPr/>
          </p:nvCxnSpPr>
          <p:spPr>
            <a:xfrm flipV="1">
              <a:off x="2539178" y="4037432"/>
              <a:ext cx="19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89" name="直接连接符 29988"/>
            <p:cNvCxnSpPr>
              <a:stCxn id="29961" idx="0"/>
              <a:endCxn id="29957" idx="4"/>
            </p:cNvCxnSpPr>
            <p:nvPr/>
          </p:nvCxnSpPr>
          <p:spPr>
            <a:xfrm flipV="1">
              <a:off x="2539178" y="4037432"/>
              <a:ext cx="21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90" name="直接连接符 29989"/>
            <p:cNvCxnSpPr>
              <a:stCxn id="29961" idx="0"/>
              <a:endCxn id="29958" idx="4"/>
            </p:cNvCxnSpPr>
            <p:nvPr/>
          </p:nvCxnSpPr>
          <p:spPr>
            <a:xfrm flipV="1">
              <a:off x="2539178" y="4037432"/>
              <a:ext cx="23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91" name="直接连接符 29990"/>
            <p:cNvCxnSpPr>
              <a:stCxn id="29961" idx="0"/>
              <a:endCxn id="29959" idx="4"/>
            </p:cNvCxnSpPr>
            <p:nvPr/>
          </p:nvCxnSpPr>
          <p:spPr>
            <a:xfrm flipV="1">
              <a:off x="2539178" y="4037432"/>
              <a:ext cx="25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92" name="直接连接符 29991"/>
            <p:cNvCxnSpPr>
              <a:stCxn id="29961" idx="0"/>
              <a:endCxn id="29960" idx="4"/>
            </p:cNvCxnSpPr>
            <p:nvPr/>
          </p:nvCxnSpPr>
          <p:spPr>
            <a:xfrm flipV="1">
              <a:off x="2539178" y="4037432"/>
              <a:ext cx="27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93" name="直接连接符 29992"/>
            <p:cNvCxnSpPr>
              <a:stCxn id="29945" idx="4"/>
              <a:endCxn id="29962" idx="0"/>
            </p:cNvCxnSpPr>
            <p:nvPr/>
          </p:nvCxnSpPr>
          <p:spPr>
            <a:xfrm>
              <a:off x="253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94" name="直接连接符 29993"/>
            <p:cNvCxnSpPr>
              <a:stCxn id="29945" idx="4"/>
              <a:endCxn id="29963" idx="0"/>
            </p:cNvCxnSpPr>
            <p:nvPr/>
          </p:nvCxnSpPr>
          <p:spPr>
            <a:xfrm>
              <a:off x="253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95" name="直接连接符 29994"/>
            <p:cNvCxnSpPr>
              <a:stCxn id="29945" idx="4"/>
              <a:endCxn id="29964" idx="0"/>
            </p:cNvCxnSpPr>
            <p:nvPr/>
          </p:nvCxnSpPr>
          <p:spPr>
            <a:xfrm>
              <a:off x="253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96" name="直接连接符 29995"/>
            <p:cNvCxnSpPr>
              <a:stCxn id="29945" idx="4"/>
              <a:endCxn id="29965" idx="0"/>
            </p:cNvCxnSpPr>
            <p:nvPr/>
          </p:nvCxnSpPr>
          <p:spPr>
            <a:xfrm>
              <a:off x="253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97" name="直接连接符 29996"/>
            <p:cNvCxnSpPr>
              <a:stCxn id="29945" idx="4"/>
              <a:endCxn id="29966" idx="0"/>
            </p:cNvCxnSpPr>
            <p:nvPr/>
          </p:nvCxnSpPr>
          <p:spPr>
            <a:xfrm>
              <a:off x="253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98" name="直接连接符 29997"/>
            <p:cNvCxnSpPr>
              <a:stCxn id="29945" idx="4"/>
              <a:endCxn id="29967" idx="0"/>
            </p:cNvCxnSpPr>
            <p:nvPr/>
          </p:nvCxnSpPr>
          <p:spPr>
            <a:xfrm>
              <a:off x="253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999" name="直接连接符 29998"/>
            <p:cNvCxnSpPr>
              <a:stCxn id="29945" idx="4"/>
              <a:endCxn id="29968" idx="0"/>
            </p:cNvCxnSpPr>
            <p:nvPr/>
          </p:nvCxnSpPr>
          <p:spPr>
            <a:xfrm>
              <a:off x="253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00" name="直接连接符 29999"/>
            <p:cNvCxnSpPr>
              <a:stCxn id="29945" idx="4"/>
              <a:endCxn id="29969" idx="0"/>
            </p:cNvCxnSpPr>
            <p:nvPr/>
          </p:nvCxnSpPr>
          <p:spPr>
            <a:xfrm>
              <a:off x="253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01" name="直接连接符 30000"/>
            <p:cNvCxnSpPr>
              <a:stCxn id="29945" idx="4"/>
              <a:endCxn id="29970" idx="0"/>
            </p:cNvCxnSpPr>
            <p:nvPr/>
          </p:nvCxnSpPr>
          <p:spPr>
            <a:xfrm>
              <a:off x="253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02" name="直接连接符 30001"/>
            <p:cNvCxnSpPr>
              <a:stCxn id="29945" idx="4"/>
              <a:endCxn id="29971" idx="0"/>
            </p:cNvCxnSpPr>
            <p:nvPr/>
          </p:nvCxnSpPr>
          <p:spPr>
            <a:xfrm>
              <a:off x="2539178" y="4037432"/>
              <a:ext cx="18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03" name="直接连接符 30002"/>
            <p:cNvCxnSpPr>
              <a:stCxn id="29945" idx="4"/>
              <a:endCxn id="29972" idx="0"/>
            </p:cNvCxnSpPr>
            <p:nvPr/>
          </p:nvCxnSpPr>
          <p:spPr>
            <a:xfrm>
              <a:off x="2539178" y="4037432"/>
              <a:ext cx="19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04" name="直接连接符 30003"/>
            <p:cNvCxnSpPr>
              <a:stCxn id="29945" idx="4"/>
              <a:endCxn id="29973" idx="0"/>
            </p:cNvCxnSpPr>
            <p:nvPr/>
          </p:nvCxnSpPr>
          <p:spPr>
            <a:xfrm>
              <a:off x="2539178" y="4037432"/>
              <a:ext cx="21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05" name="直接连接符 30004"/>
            <p:cNvCxnSpPr>
              <a:stCxn id="29945" idx="4"/>
              <a:endCxn id="29974" idx="0"/>
            </p:cNvCxnSpPr>
            <p:nvPr/>
          </p:nvCxnSpPr>
          <p:spPr>
            <a:xfrm>
              <a:off x="2539178" y="4037432"/>
              <a:ext cx="23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06" name="直接连接符 30005"/>
            <p:cNvCxnSpPr>
              <a:stCxn id="29945" idx="4"/>
              <a:endCxn id="29975" idx="0"/>
            </p:cNvCxnSpPr>
            <p:nvPr/>
          </p:nvCxnSpPr>
          <p:spPr>
            <a:xfrm>
              <a:off x="2539178" y="4037432"/>
              <a:ext cx="25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07" name="直接连接符 30006"/>
            <p:cNvCxnSpPr>
              <a:stCxn id="29945" idx="4"/>
              <a:endCxn id="29976" idx="0"/>
            </p:cNvCxnSpPr>
            <p:nvPr/>
          </p:nvCxnSpPr>
          <p:spPr>
            <a:xfrm>
              <a:off x="2539178" y="4037432"/>
              <a:ext cx="27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08" name="直接连接符 30007"/>
            <p:cNvCxnSpPr>
              <a:stCxn id="29946" idx="4"/>
              <a:endCxn id="29962" idx="0"/>
            </p:cNvCxnSpPr>
            <p:nvPr/>
          </p:nvCxnSpPr>
          <p:spPr>
            <a:xfrm>
              <a:off x="271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09" name="直接连接符 30008"/>
            <p:cNvCxnSpPr>
              <a:stCxn id="29946" idx="4"/>
              <a:endCxn id="29963" idx="0"/>
            </p:cNvCxnSpPr>
            <p:nvPr/>
          </p:nvCxnSpPr>
          <p:spPr>
            <a:xfrm>
              <a:off x="271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10" name="直接连接符 30009"/>
            <p:cNvCxnSpPr>
              <a:stCxn id="29946" idx="4"/>
              <a:endCxn id="29964" idx="0"/>
            </p:cNvCxnSpPr>
            <p:nvPr/>
          </p:nvCxnSpPr>
          <p:spPr>
            <a:xfrm>
              <a:off x="271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11" name="直接连接符 30010"/>
            <p:cNvCxnSpPr>
              <a:stCxn id="29946" idx="4"/>
              <a:endCxn id="29965" idx="0"/>
            </p:cNvCxnSpPr>
            <p:nvPr/>
          </p:nvCxnSpPr>
          <p:spPr>
            <a:xfrm>
              <a:off x="271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12" name="直接连接符 30011"/>
            <p:cNvCxnSpPr>
              <a:stCxn id="29946" idx="4"/>
              <a:endCxn id="29966" idx="0"/>
            </p:cNvCxnSpPr>
            <p:nvPr/>
          </p:nvCxnSpPr>
          <p:spPr>
            <a:xfrm>
              <a:off x="271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13" name="直接连接符 30012"/>
            <p:cNvCxnSpPr>
              <a:stCxn id="29946" idx="4"/>
              <a:endCxn id="29967" idx="0"/>
            </p:cNvCxnSpPr>
            <p:nvPr/>
          </p:nvCxnSpPr>
          <p:spPr>
            <a:xfrm>
              <a:off x="271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14" name="直接连接符 30013"/>
            <p:cNvCxnSpPr>
              <a:stCxn id="29946" idx="4"/>
              <a:endCxn id="29968" idx="0"/>
            </p:cNvCxnSpPr>
            <p:nvPr/>
          </p:nvCxnSpPr>
          <p:spPr>
            <a:xfrm>
              <a:off x="271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15" name="直接连接符 30014"/>
            <p:cNvCxnSpPr>
              <a:stCxn id="29946" idx="4"/>
              <a:endCxn id="29969" idx="0"/>
            </p:cNvCxnSpPr>
            <p:nvPr/>
          </p:nvCxnSpPr>
          <p:spPr>
            <a:xfrm>
              <a:off x="271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16" name="直接连接符 30015"/>
            <p:cNvCxnSpPr>
              <a:stCxn id="29946" idx="4"/>
              <a:endCxn id="29970" idx="0"/>
            </p:cNvCxnSpPr>
            <p:nvPr/>
          </p:nvCxnSpPr>
          <p:spPr>
            <a:xfrm>
              <a:off x="271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17" name="直接连接符 30016"/>
            <p:cNvCxnSpPr>
              <a:stCxn id="29946" idx="4"/>
              <a:endCxn id="29971" idx="0"/>
            </p:cNvCxnSpPr>
            <p:nvPr/>
          </p:nvCxnSpPr>
          <p:spPr>
            <a:xfrm>
              <a:off x="271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18" name="直接连接符 30017"/>
            <p:cNvCxnSpPr>
              <a:stCxn id="29946" idx="4"/>
              <a:endCxn id="29972" idx="0"/>
            </p:cNvCxnSpPr>
            <p:nvPr/>
          </p:nvCxnSpPr>
          <p:spPr>
            <a:xfrm>
              <a:off x="2719178" y="4037432"/>
              <a:ext cx="18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19" name="直接连接符 30018"/>
            <p:cNvCxnSpPr>
              <a:stCxn id="29946" idx="4"/>
              <a:endCxn id="29973" idx="0"/>
            </p:cNvCxnSpPr>
            <p:nvPr/>
          </p:nvCxnSpPr>
          <p:spPr>
            <a:xfrm>
              <a:off x="2719178" y="4037432"/>
              <a:ext cx="19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20" name="直接连接符 30019"/>
            <p:cNvCxnSpPr>
              <a:stCxn id="29946" idx="4"/>
              <a:endCxn id="29974" idx="0"/>
            </p:cNvCxnSpPr>
            <p:nvPr/>
          </p:nvCxnSpPr>
          <p:spPr>
            <a:xfrm>
              <a:off x="2719178" y="4037432"/>
              <a:ext cx="21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21" name="直接连接符 30020"/>
            <p:cNvCxnSpPr>
              <a:stCxn id="29946" idx="4"/>
              <a:endCxn id="29975" idx="0"/>
            </p:cNvCxnSpPr>
            <p:nvPr/>
          </p:nvCxnSpPr>
          <p:spPr>
            <a:xfrm>
              <a:off x="2719178" y="4037432"/>
              <a:ext cx="23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22" name="直接连接符 30021"/>
            <p:cNvCxnSpPr>
              <a:stCxn id="29946" idx="4"/>
              <a:endCxn id="29976" idx="0"/>
            </p:cNvCxnSpPr>
            <p:nvPr/>
          </p:nvCxnSpPr>
          <p:spPr>
            <a:xfrm>
              <a:off x="2719178" y="4037432"/>
              <a:ext cx="25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23" name="直接连接符 30022"/>
            <p:cNvCxnSpPr>
              <a:stCxn id="29947" idx="4"/>
              <a:endCxn id="29962" idx="0"/>
            </p:cNvCxnSpPr>
            <p:nvPr/>
          </p:nvCxnSpPr>
          <p:spPr>
            <a:xfrm flipH="1">
              <a:off x="271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24" name="直接连接符 30023"/>
            <p:cNvCxnSpPr>
              <a:stCxn id="29947" idx="4"/>
              <a:endCxn id="29963" idx="0"/>
            </p:cNvCxnSpPr>
            <p:nvPr/>
          </p:nvCxnSpPr>
          <p:spPr>
            <a:xfrm>
              <a:off x="289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25" name="直接连接符 30024"/>
            <p:cNvCxnSpPr>
              <a:stCxn id="29947" idx="4"/>
              <a:endCxn id="29964" idx="0"/>
            </p:cNvCxnSpPr>
            <p:nvPr/>
          </p:nvCxnSpPr>
          <p:spPr>
            <a:xfrm>
              <a:off x="289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26" name="直接连接符 30025"/>
            <p:cNvCxnSpPr>
              <a:stCxn id="29947" idx="4"/>
              <a:endCxn id="29965" idx="0"/>
            </p:cNvCxnSpPr>
            <p:nvPr/>
          </p:nvCxnSpPr>
          <p:spPr>
            <a:xfrm>
              <a:off x="289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27" name="直接连接符 30026"/>
            <p:cNvCxnSpPr>
              <a:stCxn id="29947" idx="4"/>
              <a:endCxn id="29966" idx="0"/>
            </p:cNvCxnSpPr>
            <p:nvPr/>
          </p:nvCxnSpPr>
          <p:spPr>
            <a:xfrm>
              <a:off x="289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28" name="直接连接符 30027"/>
            <p:cNvCxnSpPr>
              <a:stCxn id="29947" idx="4"/>
              <a:endCxn id="29967" idx="0"/>
            </p:cNvCxnSpPr>
            <p:nvPr/>
          </p:nvCxnSpPr>
          <p:spPr>
            <a:xfrm>
              <a:off x="289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29" name="直接连接符 30028"/>
            <p:cNvCxnSpPr>
              <a:stCxn id="29947" idx="4"/>
              <a:endCxn id="29968" idx="0"/>
            </p:cNvCxnSpPr>
            <p:nvPr/>
          </p:nvCxnSpPr>
          <p:spPr>
            <a:xfrm>
              <a:off x="289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30" name="直接连接符 30029"/>
            <p:cNvCxnSpPr>
              <a:stCxn id="29947" idx="4"/>
              <a:endCxn id="29969" idx="0"/>
            </p:cNvCxnSpPr>
            <p:nvPr/>
          </p:nvCxnSpPr>
          <p:spPr>
            <a:xfrm>
              <a:off x="289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31" name="直接连接符 30030"/>
            <p:cNvCxnSpPr>
              <a:stCxn id="29947" idx="4"/>
              <a:endCxn id="29970" idx="0"/>
            </p:cNvCxnSpPr>
            <p:nvPr/>
          </p:nvCxnSpPr>
          <p:spPr>
            <a:xfrm>
              <a:off x="289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32" name="直接连接符 30031"/>
            <p:cNvCxnSpPr>
              <a:stCxn id="29947" idx="4"/>
              <a:endCxn id="29971" idx="0"/>
            </p:cNvCxnSpPr>
            <p:nvPr/>
          </p:nvCxnSpPr>
          <p:spPr>
            <a:xfrm>
              <a:off x="289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33" name="直接连接符 30032"/>
            <p:cNvCxnSpPr>
              <a:stCxn id="29947" idx="4"/>
              <a:endCxn id="29972" idx="0"/>
            </p:cNvCxnSpPr>
            <p:nvPr/>
          </p:nvCxnSpPr>
          <p:spPr>
            <a:xfrm>
              <a:off x="289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34" name="直接连接符 30033"/>
            <p:cNvCxnSpPr>
              <a:stCxn id="29947" idx="4"/>
              <a:endCxn id="29973" idx="0"/>
            </p:cNvCxnSpPr>
            <p:nvPr/>
          </p:nvCxnSpPr>
          <p:spPr>
            <a:xfrm>
              <a:off x="2899178" y="4037432"/>
              <a:ext cx="18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35" name="直接连接符 30034"/>
            <p:cNvCxnSpPr>
              <a:stCxn id="29947" idx="4"/>
              <a:endCxn id="29974" idx="0"/>
            </p:cNvCxnSpPr>
            <p:nvPr/>
          </p:nvCxnSpPr>
          <p:spPr>
            <a:xfrm>
              <a:off x="2899178" y="4037432"/>
              <a:ext cx="19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36" name="直接连接符 30035"/>
            <p:cNvCxnSpPr>
              <a:stCxn id="29947" idx="4"/>
              <a:endCxn id="29975" idx="0"/>
            </p:cNvCxnSpPr>
            <p:nvPr/>
          </p:nvCxnSpPr>
          <p:spPr>
            <a:xfrm>
              <a:off x="2899178" y="4037432"/>
              <a:ext cx="21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37" name="直接连接符 30036"/>
            <p:cNvCxnSpPr>
              <a:stCxn id="29947" idx="4"/>
              <a:endCxn id="29976" idx="0"/>
            </p:cNvCxnSpPr>
            <p:nvPr/>
          </p:nvCxnSpPr>
          <p:spPr>
            <a:xfrm>
              <a:off x="2899178" y="4037432"/>
              <a:ext cx="23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38" name="直接连接符 30037"/>
            <p:cNvCxnSpPr>
              <a:stCxn id="29948" idx="4"/>
              <a:endCxn id="29962" idx="0"/>
            </p:cNvCxnSpPr>
            <p:nvPr/>
          </p:nvCxnSpPr>
          <p:spPr>
            <a:xfrm flipH="1">
              <a:off x="271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39" name="直接连接符 30038"/>
            <p:cNvCxnSpPr>
              <a:stCxn id="29948" idx="4"/>
              <a:endCxn id="29963" idx="0"/>
            </p:cNvCxnSpPr>
            <p:nvPr/>
          </p:nvCxnSpPr>
          <p:spPr>
            <a:xfrm flipH="1">
              <a:off x="289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40" name="直接连接符 30039"/>
            <p:cNvCxnSpPr>
              <a:stCxn id="29948" idx="4"/>
              <a:endCxn id="29964" idx="0"/>
            </p:cNvCxnSpPr>
            <p:nvPr/>
          </p:nvCxnSpPr>
          <p:spPr>
            <a:xfrm>
              <a:off x="307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41" name="直接连接符 30040"/>
            <p:cNvCxnSpPr>
              <a:stCxn id="29948" idx="4"/>
              <a:endCxn id="29965" idx="0"/>
            </p:cNvCxnSpPr>
            <p:nvPr/>
          </p:nvCxnSpPr>
          <p:spPr>
            <a:xfrm>
              <a:off x="307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42" name="直接连接符 30041"/>
            <p:cNvCxnSpPr>
              <a:stCxn id="29948" idx="4"/>
              <a:endCxn id="29966" idx="0"/>
            </p:cNvCxnSpPr>
            <p:nvPr/>
          </p:nvCxnSpPr>
          <p:spPr>
            <a:xfrm>
              <a:off x="307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43" name="直接连接符 30042"/>
            <p:cNvCxnSpPr>
              <a:stCxn id="29948" idx="4"/>
              <a:endCxn id="29967" idx="0"/>
            </p:cNvCxnSpPr>
            <p:nvPr/>
          </p:nvCxnSpPr>
          <p:spPr>
            <a:xfrm>
              <a:off x="307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44" name="直接连接符 30043"/>
            <p:cNvCxnSpPr>
              <a:stCxn id="29948" idx="4"/>
              <a:endCxn id="29968" idx="0"/>
            </p:cNvCxnSpPr>
            <p:nvPr/>
          </p:nvCxnSpPr>
          <p:spPr>
            <a:xfrm>
              <a:off x="307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45" name="直接连接符 30044"/>
            <p:cNvCxnSpPr>
              <a:stCxn id="29948" idx="4"/>
              <a:endCxn id="29969" idx="0"/>
            </p:cNvCxnSpPr>
            <p:nvPr/>
          </p:nvCxnSpPr>
          <p:spPr>
            <a:xfrm>
              <a:off x="307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46" name="直接连接符 30045"/>
            <p:cNvCxnSpPr>
              <a:stCxn id="29948" idx="4"/>
              <a:endCxn id="29970" idx="0"/>
            </p:cNvCxnSpPr>
            <p:nvPr/>
          </p:nvCxnSpPr>
          <p:spPr>
            <a:xfrm>
              <a:off x="307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47" name="直接连接符 30046"/>
            <p:cNvCxnSpPr>
              <a:stCxn id="29948" idx="4"/>
              <a:endCxn id="29971" idx="0"/>
            </p:cNvCxnSpPr>
            <p:nvPr/>
          </p:nvCxnSpPr>
          <p:spPr>
            <a:xfrm>
              <a:off x="307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48" name="直接连接符 30047"/>
            <p:cNvCxnSpPr>
              <a:stCxn id="29948" idx="4"/>
              <a:endCxn id="29972" idx="0"/>
            </p:cNvCxnSpPr>
            <p:nvPr/>
          </p:nvCxnSpPr>
          <p:spPr>
            <a:xfrm>
              <a:off x="307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49" name="直接连接符 30048"/>
            <p:cNvCxnSpPr>
              <a:stCxn id="29948" idx="4"/>
              <a:endCxn id="29973" idx="0"/>
            </p:cNvCxnSpPr>
            <p:nvPr/>
          </p:nvCxnSpPr>
          <p:spPr>
            <a:xfrm>
              <a:off x="307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50" name="直接连接符 30049"/>
            <p:cNvCxnSpPr>
              <a:stCxn id="29948" idx="4"/>
              <a:endCxn id="29974" idx="0"/>
            </p:cNvCxnSpPr>
            <p:nvPr/>
          </p:nvCxnSpPr>
          <p:spPr>
            <a:xfrm>
              <a:off x="3079178" y="4037432"/>
              <a:ext cx="18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51" name="直接连接符 30050"/>
            <p:cNvCxnSpPr>
              <a:stCxn id="29948" idx="4"/>
              <a:endCxn id="29975" idx="0"/>
            </p:cNvCxnSpPr>
            <p:nvPr/>
          </p:nvCxnSpPr>
          <p:spPr>
            <a:xfrm>
              <a:off x="3079178" y="4037432"/>
              <a:ext cx="19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52" name="直接连接符 30051"/>
            <p:cNvCxnSpPr>
              <a:stCxn id="29948" idx="4"/>
              <a:endCxn id="29976" idx="0"/>
            </p:cNvCxnSpPr>
            <p:nvPr/>
          </p:nvCxnSpPr>
          <p:spPr>
            <a:xfrm>
              <a:off x="3079178" y="4037432"/>
              <a:ext cx="21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53" name="直接连接符 30052"/>
            <p:cNvCxnSpPr>
              <a:stCxn id="29949" idx="4"/>
              <a:endCxn id="29962" idx="0"/>
            </p:cNvCxnSpPr>
            <p:nvPr/>
          </p:nvCxnSpPr>
          <p:spPr>
            <a:xfrm flipH="1">
              <a:off x="271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54" name="直接连接符 30053"/>
            <p:cNvCxnSpPr>
              <a:stCxn id="29949" idx="4"/>
              <a:endCxn id="29963" idx="0"/>
            </p:cNvCxnSpPr>
            <p:nvPr/>
          </p:nvCxnSpPr>
          <p:spPr>
            <a:xfrm flipH="1">
              <a:off x="289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55" name="直接连接符 30054"/>
            <p:cNvCxnSpPr>
              <a:stCxn id="29949" idx="4"/>
              <a:endCxn id="29964" idx="0"/>
            </p:cNvCxnSpPr>
            <p:nvPr/>
          </p:nvCxnSpPr>
          <p:spPr>
            <a:xfrm flipH="1">
              <a:off x="307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56" name="直接连接符 30055"/>
            <p:cNvCxnSpPr>
              <a:stCxn id="29949" idx="4"/>
              <a:endCxn id="29965" idx="0"/>
            </p:cNvCxnSpPr>
            <p:nvPr/>
          </p:nvCxnSpPr>
          <p:spPr>
            <a:xfrm>
              <a:off x="325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57" name="直接连接符 30056"/>
            <p:cNvCxnSpPr>
              <a:stCxn id="29949" idx="4"/>
              <a:endCxn id="29966" idx="0"/>
            </p:cNvCxnSpPr>
            <p:nvPr/>
          </p:nvCxnSpPr>
          <p:spPr>
            <a:xfrm>
              <a:off x="325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58" name="直接连接符 30057"/>
            <p:cNvCxnSpPr>
              <a:stCxn id="29949" idx="4"/>
              <a:endCxn id="29967" idx="0"/>
            </p:cNvCxnSpPr>
            <p:nvPr/>
          </p:nvCxnSpPr>
          <p:spPr>
            <a:xfrm>
              <a:off x="325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59" name="直接连接符 30058"/>
            <p:cNvCxnSpPr>
              <a:stCxn id="29949" idx="4"/>
              <a:endCxn id="29968" idx="0"/>
            </p:cNvCxnSpPr>
            <p:nvPr/>
          </p:nvCxnSpPr>
          <p:spPr>
            <a:xfrm>
              <a:off x="325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60" name="直接连接符 30059"/>
            <p:cNvCxnSpPr>
              <a:stCxn id="29949" idx="4"/>
              <a:endCxn id="29969" idx="0"/>
            </p:cNvCxnSpPr>
            <p:nvPr/>
          </p:nvCxnSpPr>
          <p:spPr>
            <a:xfrm>
              <a:off x="325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61" name="直接连接符 30060"/>
            <p:cNvCxnSpPr>
              <a:stCxn id="29949" idx="4"/>
              <a:endCxn id="29970" idx="0"/>
            </p:cNvCxnSpPr>
            <p:nvPr/>
          </p:nvCxnSpPr>
          <p:spPr>
            <a:xfrm>
              <a:off x="325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62" name="直接连接符 30061"/>
            <p:cNvCxnSpPr>
              <a:stCxn id="29949" idx="4"/>
              <a:endCxn id="29971" idx="0"/>
            </p:cNvCxnSpPr>
            <p:nvPr/>
          </p:nvCxnSpPr>
          <p:spPr>
            <a:xfrm>
              <a:off x="325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63" name="直接连接符 30062"/>
            <p:cNvCxnSpPr>
              <a:stCxn id="29949" idx="4"/>
              <a:endCxn id="29972" idx="0"/>
            </p:cNvCxnSpPr>
            <p:nvPr/>
          </p:nvCxnSpPr>
          <p:spPr>
            <a:xfrm>
              <a:off x="325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64" name="直接连接符 30063"/>
            <p:cNvCxnSpPr>
              <a:stCxn id="29949" idx="4"/>
              <a:endCxn id="29973" idx="0"/>
            </p:cNvCxnSpPr>
            <p:nvPr/>
          </p:nvCxnSpPr>
          <p:spPr>
            <a:xfrm>
              <a:off x="325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65" name="直接连接符 30064"/>
            <p:cNvCxnSpPr>
              <a:stCxn id="29949" idx="4"/>
              <a:endCxn id="29974" idx="0"/>
            </p:cNvCxnSpPr>
            <p:nvPr/>
          </p:nvCxnSpPr>
          <p:spPr>
            <a:xfrm>
              <a:off x="325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66" name="直接连接符 30065"/>
            <p:cNvCxnSpPr>
              <a:stCxn id="29949" idx="4"/>
              <a:endCxn id="29975" idx="0"/>
            </p:cNvCxnSpPr>
            <p:nvPr/>
          </p:nvCxnSpPr>
          <p:spPr>
            <a:xfrm>
              <a:off x="3259178" y="4037432"/>
              <a:ext cx="18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67" name="直接连接符 30066"/>
            <p:cNvCxnSpPr>
              <a:stCxn id="29949" idx="4"/>
              <a:endCxn id="29976" idx="0"/>
            </p:cNvCxnSpPr>
            <p:nvPr/>
          </p:nvCxnSpPr>
          <p:spPr>
            <a:xfrm>
              <a:off x="3259178" y="4037432"/>
              <a:ext cx="19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68" name="直接连接符 30067"/>
            <p:cNvCxnSpPr>
              <a:stCxn id="29950" idx="4"/>
              <a:endCxn id="29962" idx="0"/>
            </p:cNvCxnSpPr>
            <p:nvPr/>
          </p:nvCxnSpPr>
          <p:spPr>
            <a:xfrm flipH="1">
              <a:off x="271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69" name="直接连接符 30068"/>
            <p:cNvCxnSpPr>
              <a:stCxn id="29950" idx="4"/>
              <a:endCxn id="29963" idx="0"/>
            </p:cNvCxnSpPr>
            <p:nvPr/>
          </p:nvCxnSpPr>
          <p:spPr>
            <a:xfrm flipH="1">
              <a:off x="289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70" name="直接连接符 30069"/>
            <p:cNvCxnSpPr>
              <a:stCxn id="29950" idx="4"/>
              <a:endCxn id="29964" idx="0"/>
            </p:cNvCxnSpPr>
            <p:nvPr/>
          </p:nvCxnSpPr>
          <p:spPr>
            <a:xfrm flipH="1">
              <a:off x="307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71" name="直接连接符 30070"/>
            <p:cNvCxnSpPr>
              <a:stCxn id="29950" idx="4"/>
              <a:endCxn id="29965" idx="0"/>
            </p:cNvCxnSpPr>
            <p:nvPr/>
          </p:nvCxnSpPr>
          <p:spPr>
            <a:xfrm flipH="1">
              <a:off x="325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72" name="直接连接符 30071"/>
            <p:cNvCxnSpPr>
              <a:stCxn id="29950" idx="4"/>
              <a:endCxn id="29966" idx="0"/>
            </p:cNvCxnSpPr>
            <p:nvPr/>
          </p:nvCxnSpPr>
          <p:spPr>
            <a:xfrm>
              <a:off x="343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73" name="直接连接符 30072"/>
            <p:cNvCxnSpPr>
              <a:stCxn id="29950" idx="4"/>
              <a:endCxn id="29967" idx="0"/>
            </p:cNvCxnSpPr>
            <p:nvPr/>
          </p:nvCxnSpPr>
          <p:spPr>
            <a:xfrm>
              <a:off x="343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74" name="直接连接符 30073"/>
            <p:cNvCxnSpPr>
              <a:stCxn id="29950" idx="4"/>
              <a:endCxn id="29968" idx="0"/>
            </p:cNvCxnSpPr>
            <p:nvPr/>
          </p:nvCxnSpPr>
          <p:spPr>
            <a:xfrm>
              <a:off x="343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75" name="直接连接符 30074"/>
            <p:cNvCxnSpPr>
              <a:stCxn id="29950" idx="4"/>
              <a:endCxn id="29969" idx="0"/>
            </p:cNvCxnSpPr>
            <p:nvPr/>
          </p:nvCxnSpPr>
          <p:spPr>
            <a:xfrm>
              <a:off x="343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76" name="直接连接符 30075"/>
            <p:cNvCxnSpPr>
              <a:stCxn id="29950" idx="4"/>
              <a:endCxn id="29970" idx="0"/>
            </p:cNvCxnSpPr>
            <p:nvPr/>
          </p:nvCxnSpPr>
          <p:spPr>
            <a:xfrm>
              <a:off x="343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77" name="直接连接符 30076"/>
            <p:cNvCxnSpPr>
              <a:stCxn id="29950" idx="4"/>
              <a:endCxn id="29971" idx="0"/>
            </p:cNvCxnSpPr>
            <p:nvPr/>
          </p:nvCxnSpPr>
          <p:spPr>
            <a:xfrm>
              <a:off x="343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78" name="直接连接符 30077"/>
            <p:cNvCxnSpPr>
              <a:stCxn id="29950" idx="4"/>
              <a:endCxn id="29972" idx="0"/>
            </p:cNvCxnSpPr>
            <p:nvPr/>
          </p:nvCxnSpPr>
          <p:spPr>
            <a:xfrm>
              <a:off x="343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79" name="直接连接符 30078"/>
            <p:cNvCxnSpPr>
              <a:stCxn id="29950" idx="4"/>
              <a:endCxn id="29973" idx="0"/>
            </p:cNvCxnSpPr>
            <p:nvPr/>
          </p:nvCxnSpPr>
          <p:spPr>
            <a:xfrm>
              <a:off x="343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80" name="直接连接符 30079"/>
            <p:cNvCxnSpPr>
              <a:stCxn id="29950" idx="4"/>
              <a:endCxn id="29974" idx="0"/>
            </p:cNvCxnSpPr>
            <p:nvPr/>
          </p:nvCxnSpPr>
          <p:spPr>
            <a:xfrm>
              <a:off x="343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81" name="直接连接符 30080"/>
            <p:cNvCxnSpPr>
              <a:stCxn id="29950" idx="4"/>
              <a:endCxn id="29975" idx="0"/>
            </p:cNvCxnSpPr>
            <p:nvPr/>
          </p:nvCxnSpPr>
          <p:spPr>
            <a:xfrm>
              <a:off x="343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82" name="直接连接符 30081"/>
            <p:cNvCxnSpPr>
              <a:stCxn id="29950" idx="4"/>
              <a:endCxn id="29976" idx="0"/>
            </p:cNvCxnSpPr>
            <p:nvPr/>
          </p:nvCxnSpPr>
          <p:spPr>
            <a:xfrm>
              <a:off x="3439178" y="4037432"/>
              <a:ext cx="18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83" name="直接连接符 30082"/>
            <p:cNvCxnSpPr>
              <a:stCxn id="29951" idx="4"/>
              <a:endCxn id="29962" idx="0"/>
            </p:cNvCxnSpPr>
            <p:nvPr/>
          </p:nvCxnSpPr>
          <p:spPr>
            <a:xfrm flipH="1">
              <a:off x="271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84" name="直接连接符 30083"/>
            <p:cNvCxnSpPr>
              <a:stCxn id="29951" idx="4"/>
              <a:endCxn id="29963" idx="0"/>
            </p:cNvCxnSpPr>
            <p:nvPr/>
          </p:nvCxnSpPr>
          <p:spPr>
            <a:xfrm flipH="1">
              <a:off x="289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85" name="直接连接符 30084"/>
            <p:cNvCxnSpPr>
              <a:stCxn id="29951" idx="4"/>
              <a:endCxn id="29964" idx="0"/>
            </p:cNvCxnSpPr>
            <p:nvPr/>
          </p:nvCxnSpPr>
          <p:spPr>
            <a:xfrm flipH="1">
              <a:off x="307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86" name="直接连接符 30085"/>
            <p:cNvCxnSpPr>
              <a:stCxn id="29951" idx="4"/>
              <a:endCxn id="29965" idx="0"/>
            </p:cNvCxnSpPr>
            <p:nvPr/>
          </p:nvCxnSpPr>
          <p:spPr>
            <a:xfrm flipH="1">
              <a:off x="325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87" name="直接连接符 30086"/>
            <p:cNvCxnSpPr>
              <a:stCxn id="29951" idx="4"/>
              <a:endCxn id="29966" idx="0"/>
            </p:cNvCxnSpPr>
            <p:nvPr/>
          </p:nvCxnSpPr>
          <p:spPr>
            <a:xfrm flipH="1">
              <a:off x="343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88" name="直接连接符 30087"/>
            <p:cNvCxnSpPr>
              <a:stCxn id="29951" idx="4"/>
              <a:endCxn id="29967" idx="0"/>
            </p:cNvCxnSpPr>
            <p:nvPr/>
          </p:nvCxnSpPr>
          <p:spPr>
            <a:xfrm>
              <a:off x="361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89" name="直接连接符 30088"/>
            <p:cNvCxnSpPr>
              <a:stCxn id="29951" idx="4"/>
              <a:endCxn id="29968" idx="0"/>
            </p:cNvCxnSpPr>
            <p:nvPr/>
          </p:nvCxnSpPr>
          <p:spPr>
            <a:xfrm>
              <a:off x="361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90" name="直接连接符 30089"/>
            <p:cNvCxnSpPr>
              <a:stCxn id="29951" idx="4"/>
              <a:endCxn id="29969" idx="0"/>
            </p:cNvCxnSpPr>
            <p:nvPr/>
          </p:nvCxnSpPr>
          <p:spPr>
            <a:xfrm>
              <a:off x="361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91" name="直接连接符 30090"/>
            <p:cNvCxnSpPr>
              <a:stCxn id="29951" idx="4"/>
              <a:endCxn id="29970" idx="0"/>
            </p:cNvCxnSpPr>
            <p:nvPr/>
          </p:nvCxnSpPr>
          <p:spPr>
            <a:xfrm>
              <a:off x="361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92" name="直接连接符 30091"/>
            <p:cNvCxnSpPr>
              <a:stCxn id="29951" idx="4"/>
              <a:endCxn id="29971" idx="0"/>
            </p:cNvCxnSpPr>
            <p:nvPr/>
          </p:nvCxnSpPr>
          <p:spPr>
            <a:xfrm>
              <a:off x="361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93" name="直接连接符 30092"/>
            <p:cNvCxnSpPr>
              <a:stCxn id="29951" idx="4"/>
              <a:endCxn id="29972" idx="0"/>
            </p:cNvCxnSpPr>
            <p:nvPr/>
          </p:nvCxnSpPr>
          <p:spPr>
            <a:xfrm>
              <a:off x="361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94" name="直接连接符 30093"/>
            <p:cNvCxnSpPr>
              <a:stCxn id="29951" idx="4"/>
              <a:endCxn id="29973" idx="0"/>
            </p:cNvCxnSpPr>
            <p:nvPr/>
          </p:nvCxnSpPr>
          <p:spPr>
            <a:xfrm>
              <a:off x="361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95" name="直接连接符 30094"/>
            <p:cNvCxnSpPr>
              <a:stCxn id="29951" idx="4"/>
              <a:endCxn id="29974" idx="0"/>
            </p:cNvCxnSpPr>
            <p:nvPr/>
          </p:nvCxnSpPr>
          <p:spPr>
            <a:xfrm>
              <a:off x="361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96" name="直接连接符 30095"/>
            <p:cNvCxnSpPr>
              <a:stCxn id="29951" idx="4"/>
              <a:endCxn id="29975" idx="0"/>
            </p:cNvCxnSpPr>
            <p:nvPr/>
          </p:nvCxnSpPr>
          <p:spPr>
            <a:xfrm>
              <a:off x="361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97" name="直接连接符 30096"/>
            <p:cNvCxnSpPr>
              <a:stCxn id="29951" idx="4"/>
              <a:endCxn id="29976" idx="0"/>
            </p:cNvCxnSpPr>
            <p:nvPr/>
          </p:nvCxnSpPr>
          <p:spPr>
            <a:xfrm>
              <a:off x="361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98" name="直接连接符 30097"/>
            <p:cNvCxnSpPr>
              <a:stCxn id="29952" idx="4"/>
              <a:endCxn id="29962" idx="0"/>
            </p:cNvCxnSpPr>
            <p:nvPr/>
          </p:nvCxnSpPr>
          <p:spPr>
            <a:xfrm flipH="1">
              <a:off x="271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099" name="直接连接符 30098"/>
            <p:cNvCxnSpPr>
              <a:stCxn id="29952" idx="4"/>
              <a:endCxn id="29963" idx="0"/>
            </p:cNvCxnSpPr>
            <p:nvPr/>
          </p:nvCxnSpPr>
          <p:spPr>
            <a:xfrm flipH="1">
              <a:off x="289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00" name="直接连接符 30099"/>
            <p:cNvCxnSpPr>
              <a:stCxn id="29952" idx="4"/>
              <a:endCxn id="29964" idx="0"/>
            </p:cNvCxnSpPr>
            <p:nvPr/>
          </p:nvCxnSpPr>
          <p:spPr>
            <a:xfrm flipH="1">
              <a:off x="307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01" name="直接连接符 30100"/>
            <p:cNvCxnSpPr>
              <a:stCxn id="29952" idx="4"/>
              <a:endCxn id="29965" idx="0"/>
            </p:cNvCxnSpPr>
            <p:nvPr/>
          </p:nvCxnSpPr>
          <p:spPr>
            <a:xfrm flipH="1">
              <a:off x="325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02" name="直接连接符 30101"/>
            <p:cNvCxnSpPr>
              <a:stCxn id="29952" idx="4"/>
              <a:endCxn id="29966" idx="0"/>
            </p:cNvCxnSpPr>
            <p:nvPr/>
          </p:nvCxnSpPr>
          <p:spPr>
            <a:xfrm flipH="1">
              <a:off x="343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03" name="直接连接符 30102"/>
            <p:cNvCxnSpPr>
              <a:stCxn id="29952" idx="4"/>
              <a:endCxn id="29967" idx="0"/>
            </p:cNvCxnSpPr>
            <p:nvPr/>
          </p:nvCxnSpPr>
          <p:spPr>
            <a:xfrm flipH="1">
              <a:off x="361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04" name="直接连接符 30103"/>
            <p:cNvCxnSpPr>
              <a:stCxn id="29952" idx="4"/>
              <a:endCxn id="29968" idx="0"/>
            </p:cNvCxnSpPr>
            <p:nvPr/>
          </p:nvCxnSpPr>
          <p:spPr>
            <a:xfrm>
              <a:off x="379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05" name="直接连接符 30104"/>
            <p:cNvCxnSpPr>
              <a:stCxn id="29952" idx="4"/>
              <a:endCxn id="29969" idx="0"/>
            </p:cNvCxnSpPr>
            <p:nvPr/>
          </p:nvCxnSpPr>
          <p:spPr>
            <a:xfrm>
              <a:off x="379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06" name="直接连接符 30105"/>
            <p:cNvCxnSpPr>
              <a:stCxn id="29952" idx="4"/>
              <a:endCxn id="29970" idx="0"/>
            </p:cNvCxnSpPr>
            <p:nvPr/>
          </p:nvCxnSpPr>
          <p:spPr>
            <a:xfrm>
              <a:off x="379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07" name="直接连接符 30106"/>
            <p:cNvCxnSpPr>
              <a:stCxn id="29952" idx="4"/>
              <a:endCxn id="29971" idx="0"/>
            </p:cNvCxnSpPr>
            <p:nvPr/>
          </p:nvCxnSpPr>
          <p:spPr>
            <a:xfrm>
              <a:off x="379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08" name="直接连接符 30107"/>
            <p:cNvCxnSpPr>
              <a:stCxn id="29952" idx="4"/>
              <a:endCxn id="29972" idx="0"/>
            </p:cNvCxnSpPr>
            <p:nvPr/>
          </p:nvCxnSpPr>
          <p:spPr>
            <a:xfrm>
              <a:off x="379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09" name="直接连接符 30108"/>
            <p:cNvCxnSpPr>
              <a:stCxn id="29952" idx="4"/>
              <a:endCxn id="29973" idx="0"/>
            </p:cNvCxnSpPr>
            <p:nvPr/>
          </p:nvCxnSpPr>
          <p:spPr>
            <a:xfrm>
              <a:off x="379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10" name="直接连接符 30109"/>
            <p:cNvCxnSpPr>
              <a:stCxn id="29952" idx="4"/>
              <a:endCxn id="29974" idx="0"/>
            </p:cNvCxnSpPr>
            <p:nvPr/>
          </p:nvCxnSpPr>
          <p:spPr>
            <a:xfrm>
              <a:off x="379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11" name="直接连接符 30110"/>
            <p:cNvCxnSpPr>
              <a:stCxn id="29952" idx="4"/>
              <a:endCxn id="29975" idx="0"/>
            </p:cNvCxnSpPr>
            <p:nvPr/>
          </p:nvCxnSpPr>
          <p:spPr>
            <a:xfrm>
              <a:off x="379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12" name="直接连接符 30111"/>
            <p:cNvCxnSpPr>
              <a:stCxn id="29952" idx="4"/>
              <a:endCxn id="29976" idx="0"/>
            </p:cNvCxnSpPr>
            <p:nvPr/>
          </p:nvCxnSpPr>
          <p:spPr>
            <a:xfrm>
              <a:off x="379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13" name="直接连接符 30112"/>
            <p:cNvCxnSpPr>
              <a:stCxn id="29953" idx="4"/>
              <a:endCxn id="29962" idx="0"/>
            </p:cNvCxnSpPr>
            <p:nvPr/>
          </p:nvCxnSpPr>
          <p:spPr>
            <a:xfrm flipH="1">
              <a:off x="271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14" name="直接连接符 30113"/>
            <p:cNvCxnSpPr>
              <a:stCxn id="29953" idx="4"/>
              <a:endCxn id="29963" idx="0"/>
            </p:cNvCxnSpPr>
            <p:nvPr/>
          </p:nvCxnSpPr>
          <p:spPr>
            <a:xfrm flipH="1">
              <a:off x="289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15" name="直接连接符 30114"/>
            <p:cNvCxnSpPr>
              <a:stCxn id="29953" idx="4"/>
              <a:endCxn id="29964" idx="0"/>
            </p:cNvCxnSpPr>
            <p:nvPr/>
          </p:nvCxnSpPr>
          <p:spPr>
            <a:xfrm flipH="1">
              <a:off x="307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16" name="直接连接符 30115"/>
            <p:cNvCxnSpPr>
              <a:stCxn id="29953" idx="4"/>
              <a:endCxn id="29965" idx="0"/>
            </p:cNvCxnSpPr>
            <p:nvPr/>
          </p:nvCxnSpPr>
          <p:spPr>
            <a:xfrm flipH="1">
              <a:off x="325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17" name="直接连接符 30116"/>
            <p:cNvCxnSpPr>
              <a:stCxn id="29953" idx="4"/>
              <a:endCxn id="29966" idx="0"/>
            </p:cNvCxnSpPr>
            <p:nvPr/>
          </p:nvCxnSpPr>
          <p:spPr>
            <a:xfrm flipH="1">
              <a:off x="343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18" name="直接连接符 30117"/>
            <p:cNvCxnSpPr>
              <a:stCxn id="29953" idx="4"/>
              <a:endCxn id="29967" idx="0"/>
            </p:cNvCxnSpPr>
            <p:nvPr/>
          </p:nvCxnSpPr>
          <p:spPr>
            <a:xfrm flipH="1">
              <a:off x="361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19" name="直接连接符 30118"/>
            <p:cNvCxnSpPr>
              <a:stCxn id="29953" idx="4"/>
              <a:endCxn id="29968" idx="0"/>
            </p:cNvCxnSpPr>
            <p:nvPr/>
          </p:nvCxnSpPr>
          <p:spPr>
            <a:xfrm flipH="1">
              <a:off x="379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20" name="直接连接符 30119"/>
            <p:cNvCxnSpPr>
              <a:stCxn id="29953" idx="4"/>
              <a:endCxn id="29969" idx="0"/>
            </p:cNvCxnSpPr>
            <p:nvPr/>
          </p:nvCxnSpPr>
          <p:spPr>
            <a:xfrm>
              <a:off x="397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21" name="直接连接符 30120"/>
            <p:cNvCxnSpPr>
              <a:stCxn id="29953" idx="4"/>
              <a:endCxn id="29970" idx="0"/>
            </p:cNvCxnSpPr>
            <p:nvPr/>
          </p:nvCxnSpPr>
          <p:spPr>
            <a:xfrm>
              <a:off x="397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22" name="直接连接符 30121"/>
            <p:cNvCxnSpPr>
              <a:stCxn id="29953" idx="4"/>
              <a:endCxn id="29971" idx="0"/>
            </p:cNvCxnSpPr>
            <p:nvPr/>
          </p:nvCxnSpPr>
          <p:spPr>
            <a:xfrm>
              <a:off x="397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23" name="直接连接符 30122"/>
            <p:cNvCxnSpPr>
              <a:stCxn id="29953" idx="4"/>
              <a:endCxn id="29972" idx="0"/>
            </p:cNvCxnSpPr>
            <p:nvPr/>
          </p:nvCxnSpPr>
          <p:spPr>
            <a:xfrm>
              <a:off x="397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24" name="直接连接符 30123"/>
            <p:cNvCxnSpPr>
              <a:stCxn id="29954" idx="4"/>
              <a:endCxn id="29973" idx="0"/>
            </p:cNvCxnSpPr>
            <p:nvPr/>
          </p:nvCxnSpPr>
          <p:spPr>
            <a:xfrm>
              <a:off x="415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25" name="直接连接符 30124"/>
            <p:cNvCxnSpPr>
              <a:stCxn id="29953" idx="4"/>
              <a:endCxn id="29974" idx="0"/>
            </p:cNvCxnSpPr>
            <p:nvPr/>
          </p:nvCxnSpPr>
          <p:spPr>
            <a:xfrm>
              <a:off x="397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26" name="直接连接符 30125"/>
            <p:cNvCxnSpPr>
              <a:stCxn id="29953" idx="4"/>
              <a:endCxn id="29975" idx="0"/>
            </p:cNvCxnSpPr>
            <p:nvPr/>
          </p:nvCxnSpPr>
          <p:spPr>
            <a:xfrm>
              <a:off x="397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27" name="直接连接符 30126"/>
            <p:cNvCxnSpPr>
              <a:stCxn id="29953" idx="4"/>
              <a:endCxn id="29976" idx="0"/>
            </p:cNvCxnSpPr>
            <p:nvPr/>
          </p:nvCxnSpPr>
          <p:spPr>
            <a:xfrm>
              <a:off x="397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28" name="直接连接符 30127"/>
            <p:cNvCxnSpPr>
              <a:stCxn id="29954" idx="4"/>
              <a:endCxn id="29962" idx="0"/>
            </p:cNvCxnSpPr>
            <p:nvPr/>
          </p:nvCxnSpPr>
          <p:spPr>
            <a:xfrm flipH="1">
              <a:off x="271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29" name="直接连接符 30128"/>
            <p:cNvCxnSpPr>
              <a:stCxn id="29954" idx="4"/>
              <a:endCxn id="29963" idx="0"/>
            </p:cNvCxnSpPr>
            <p:nvPr/>
          </p:nvCxnSpPr>
          <p:spPr>
            <a:xfrm flipH="1">
              <a:off x="289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30" name="直接连接符 30129"/>
            <p:cNvCxnSpPr>
              <a:stCxn id="29954" idx="4"/>
              <a:endCxn id="29964" idx="0"/>
            </p:cNvCxnSpPr>
            <p:nvPr/>
          </p:nvCxnSpPr>
          <p:spPr>
            <a:xfrm flipH="1">
              <a:off x="307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31" name="直接连接符 30130"/>
            <p:cNvCxnSpPr>
              <a:stCxn id="29954" idx="4"/>
              <a:endCxn id="29965" idx="0"/>
            </p:cNvCxnSpPr>
            <p:nvPr/>
          </p:nvCxnSpPr>
          <p:spPr>
            <a:xfrm flipH="1">
              <a:off x="325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32" name="直接连接符 30131"/>
            <p:cNvCxnSpPr>
              <a:stCxn id="29954" idx="4"/>
              <a:endCxn id="29966" idx="0"/>
            </p:cNvCxnSpPr>
            <p:nvPr/>
          </p:nvCxnSpPr>
          <p:spPr>
            <a:xfrm flipH="1">
              <a:off x="343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33" name="直接连接符 30132"/>
            <p:cNvCxnSpPr>
              <a:stCxn id="29954" idx="4"/>
              <a:endCxn id="29967" idx="0"/>
            </p:cNvCxnSpPr>
            <p:nvPr/>
          </p:nvCxnSpPr>
          <p:spPr>
            <a:xfrm flipH="1">
              <a:off x="361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34" name="直接连接符 30133"/>
            <p:cNvCxnSpPr>
              <a:stCxn id="29954" idx="4"/>
              <a:endCxn id="29968" idx="0"/>
            </p:cNvCxnSpPr>
            <p:nvPr/>
          </p:nvCxnSpPr>
          <p:spPr>
            <a:xfrm flipH="1">
              <a:off x="379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35" name="直接连接符 30134"/>
            <p:cNvCxnSpPr>
              <a:stCxn id="29954" idx="4"/>
              <a:endCxn id="29969" idx="0"/>
            </p:cNvCxnSpPr>
            <p:nvPr/>
          </p:nvCxnSpPr>
          <p:spPr>
            <a:xfrm flipH="1">
              <a:off x="397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36" name="直接连接符 30135"/>
            <p:cNvCxnSpPr>
              <a:stCxn id="29954" idx="4"/>
              <a:endCxn id="29970" idx="0"/>
            </p:cNvCxnSpPr>
            <p:nvPr/>
          </p:nvCxnSpPr>
          <p:spPr>
            <a:xfrm>
              <a:off x="415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37" name="直接连接符 30136"/>
            <p:cNvCxnSpPr>
              <a:stCxn id="29954" idx="4"/>
              <a:endCxn id="29971" idx="0"/>
            </p:cNvCxnSpPr>
            <p:nvPr/>
          </p:nvCxnSpPr>
          <p:spPr>
            <a:xfrm>
              <a:off x="415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38" name="直接连接符 30137"/>
            <p:cNvCxnSpPr>
              <a:stCxn id="29954" idx="4"/>
              <a:endCxn id="29972" idx="0"/>
            </p:cNvCxnSpPr>
            <p:nvPr/>
          </p:nvCxnSpPr>
          <p:spPr>
            <a:xfrm>
              <a:off x="415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39" name="直接连接符 30138"/>
            <p:cNvCxnSpPr>
              <a:stCxn id="29954" idx="4"/>
              <a:endCxn id="29973" idx="0"/>
            </p:cNvCxnSpPr>
            <p:nvPr/>
          </p:nvCxnSpPr>
          <p:spPr>
            <a:xfrm>
              <a:off x="415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40" name="直接连接符 30139"/>
            <p:cNvCxnSpPr>
              <a:stCxn id="29954" idx="4"/>
              <a:endCxn id="29974" idx="0"/>
            </p:cNvCxnSpPr>
            <p:nvPr/>
          </p:nvCxnSpPr>
          <p:spPr>
            <a:xfrm>
              <a:off x="415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41" name="直接连接符 30140"/>
            <p:cNvCxnSpPr>
              <a:stCxn id="29954" idx="4"/>
              <a:endCxn id="29975" idx="0"/>
            </p:cNvCxnSpPr>
            <p:nvPr/>
          </p:nvCxnSpPr>
          <p:spPr>
            <a:xfrm>
              <a:off x="415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42" name="直接连接符 30141"/>
            <p:cNvCxnSpPr>
              <a:stCxn id="29954" idx="4"/>
              <a:endCxn id="29976" idx="0"/>
            </p:cNvCxnSpPr>
            <p:nvPr/>
          </p:nvCxnSpPr>
          <p:spPr>
            <a:xfrm>
              <a:off x="415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43" name="直接连接符 30142"/>
            <p:cNvCxnSpPr>
              <a:stCxn id="29955" idx="4"/>
              <a:endCxn id="29962" idx="0"/>
            </p:cNvCxnSpPr>
            <p:nvPr/>
          </p:nvCxnSpPr>
          <p:spPr>
            <a:xfrm flipH="1">
              <a:off x="271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44" name="直接连接符 30143"/>
            <p:cNvCxnSpPr>
              <a:stCxn id="29955" idx="4"/>
              <a:endCxn id="29963" idx="0"/>
            </p:cNvCxnSpPr>
            <p:nvPr/>
          </p:nvCxnSpPr>
          <p:spPr>
            <a:xfrm flipH="1">
              <a:off x="289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45" name="直接连接符 30144"/>
            <p:cNvCxnSpPr>
              <a:stCxn id="29955" idx="4"/>
              <a:endCxn id="29964" idx="0"/>
            </p:cNvCxnSpPr>
            <p:nvPr/>
          </p:nvCxnSpPr>
          <p:spPr>
            <a:xfrm flipH="1">
              <a:off x="307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46" name="直接连接符 30145"/>
            <p:cNvCxnSpPr>
              <a:stCxn id="29955" idx="4"/>
              <a:endCxn id="29965" idx="0"/>
            </p:cNvCxnSpPr>
            <p:nvPr/>
          </p:nvCxnSpPr>
          <p:spPr>
            <a:xfrm flipH="1">
              <a:off x="325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47" name="直接连接符 30146"/>
            <p:cNvCxnSpPr>
              <a:stCxn id="29955" idx="4"/>
              <a:endCxn id="29966" idx="0"/>
            </p:cNvCxnSpPr>
            <p:nvPr/>
          </p:nvCxnSpPr>
          <p:spPr>
            <a:xfrm flipH="1">
              <a:off x="343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48" name="直接连接符 30147"/>
            <p:cNvCxnSpPr>
              <a:stCxn id="29955" idx="4"/>
              <a:endCxn id="29967" idx="0"/>
            </p:cNvCxnSpPr>
            <p:nvPr/>
          </p:nvCxnSpPr>
          <p:spPr>
            <a:xfrm flipH="1">
              <a:off x="361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49" name="直接连接符 30148"/>
            <p:cNvCxnSpPr>
              <a:stCxn id="29955" idx="4"/>
              <a:endCxn id="29968" idx="0"/>
            </p:cNvCxnSpPr>
            <p:nvPr/>
          </p:nvCxnSpPr>
          <p:spPr>
            <a:xfrm flipH="1">
              <a:off x="379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50" name="直接连接符 30149"/>
            <p:cNvCxnSpPr>
              <a:stCxn id="29955" idx="4"/>
              <a:endCxn id="29969" idx="0"/>
            </p:cNvCxnSpPr>
            <p:nvPr/>
          </p:nvCxnSpPr>
          <p:spPr>
            <a:xfrm flipH="1">
              <a:off x="397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51" name="直接连接符 30150"/>
            <p:cNvCxnSpPr>
              <a:stCxn id="29955" idx="4"/>
              <a:endCxn id="29970" idx="0"/>
            </p:cNvCxnSpPr>
            <p:nvPr/>
          </p:nvCxnSpPr>
          <p:spPr>
            <a:xfrm flipH="1">
              <a:off x="415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52" name="直接连接符 30151"/>
            <p:cNvCxnSpPr>
              <a:stCxn id="29955" idx="4"/>
              <a:endCxn id="29971" idx="0"/>
            </p:cNvCxnSpPr>
            <p:nvPr/>
          </p:nvCxnSpPr>
          <p:spPr>
            <a:xfrm>
              <a:off x="433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53" name="直接连接符 30152"/>
            <p:cNvCxnSpPr>
              <a:stCxn id="29955" idx="4"/>
              <a:endCxn id="29972" idx="0"/>
            </p:cNvCxnSpPr>
            <p:nvPr/>
          </p:nvCxnSpPr>
          <p:spPr>
            <a:xfrm>
              <a:off x="433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54" name="直接连接符 30153"/>
            <p:cNvCxnSpPr>
              <a:stCxn id="29955" idx="4"/>
              <a:endCxn id="29973" idx="0"/>
            </p:cNvCxnSpPr>
            <p:nvPr/>
          </p:nvCxnSpPr>
          <p:spPr>
            <a:xfrm>
              <a:off x="433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55" name="直接连接符 30154"/>
            <p:cNvCxnSpPr>
              <a:stCxn id="29955" idx="4"/>
              <a:endCxn id="29974" idx="0"/>
            </p:cNvCxnSpPr>
            <p:nvPr/>
          </p:nvCxnSpPr>
          <p:spPr>
            <a:xfrm>
              <a:off x="433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56" name="直接连接符 30155"/>
            <p:cNvCxnSpPr>
              <a:stCxn id="29955" idx="4"/>
              <a:endCxn id="29975" idx="0"/>
            </p:cNvCxnSpPr>
            <p:nvPr/>
          </p:nvCxnSpPr>
          <p:spPr>
            <a:xfrm>
              <a:off x="433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57" name="直接连接符 30156"/>
            <p:cNvCxnSpPr>
              <a:stCxn id="29955" idx="4"/>
              <a:endCxn id="29976" idx="0"/>
            </p:cNvCxnSpPr>
            <p:nvPr/>
          </p:nvCxnSpPr>
          <p:spPr>
            <a:xfrm>
              <a:off x="433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58" name="直接连接符 30157"/>
            <p:cNvCxnSpPr>
              <a:stCxn id="29956" idx="4"/>
              <a:endCxn id="29962" idx="0"/>
            </p:cNvCxnSpPr>
            <p:nvPr/>
          </p:nvCxnSpPr>
          <p:spPr>
            <a:xfrm flipH="1">
              <a:off x="2719178" y="4037432"/>
              <a:ext cx="18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59" name="直接连接符 30158"/>
            <p:cNvCxnSpPr>
              <a:stCxn id="29956" idx="4"/>
              <a:endCxn id="29963" idx="0"/>
            </p:cNvCxnSpPr>
            <p:nvPr/>
          </p:nvCxnSpPr>
          <p:spPr>
            <a:xfrm flipH="1">
              <a:off x="289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60" name="直接连接符 30159"/>
            <p:cNvCxnSpPr>
              <a:stCxn id="29956" idx="4"/>
              <a:endCxn id="29964" idx="0"/>
            </p:cNvCxnSpPr>
            <p:nvPr/>
          </p:nvCxnSpPr>
          <p:spPr>
            <a:xfrm flipH="1">
              <a:off x="307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61" name="直接连接符 30160"/>
            <p:cNvCxnSpPr>
              <a:stCxn id="29956" idx="4"/>
              <a:endCxn id="29965" idx="0"/>
            </p:cNvCxnSpPr>
            <p:nvPr/>
          </p:nvCxnSpPr>
          <p:spPr>
            <a:xfrm flipH="1">
              <a:off x="325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62" name="直接连接符 30161"/>
            <p:cNvCxnSpPr>
              <a:stCxn id="29956" idx="4"/>
              <a:endCxn id="29966" idx="0"/>
            </p:cNvCxnSpPr>
            <p:nvPr/>
          </p:nvCxnSpPr>
          <p:spPr>
            <a:xfrm flipH="1">
              <a:off x="343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63" name="直接连接符 30162"/>
            <p:cNvCxnSpPr>
              <a:stCxn id="29956" idx="4"/>
              <a:endCxn id="29967" idx="0"/>
            </p:cNvCxnSpPr>
            <p:nvPr/>
          </p:nvCxnSpPr>
          <p:spPr>
            <a:xfrm flipH="1">
              <a:off x="361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64" name="直接连接符 30163"/>
            <p:cNvCxnSpPr>
              <a:stCxn id="29968" idx="0"/>
              <a:endCxn id="29956" idx="4"/>
            </p:cNvCxnSpPr>
            <p:nvPr/>
          </p:nvCxnSpPr>
          <p:spPr>
            <a:xfrm flipV="1">
              <a:off x="379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65" name="直接连接符 30164"/>
            <p:cNvCxnSpPr>
              <a:stCxn id="29956" idx="4"/>
              <a:endCxn id="29969" idx="0"/>
            </p:cNvCxnSpPr>
            <p:nvPr/>
          </p:nvCxnSpPr>
          <p:spPr>
            <a:xfrm flipH="1">
              <a:off x="397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66" name="直接连接符 30165"/>
            <p:cNvCxnSpPr>
              <a:stCxn id="29970" idx="0"/>
              <a:endCxn id="29956" idx="4"/>
            </p:cNvCxnSpPr>
            <p:nvPr/>
          </p:nvCxnSpPr>
          <p:spPr>
            <a:xfrm flipV="1">
              <a:off x="415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67" name="直接连接符 30166"/>
            <p:cNvCxnSpPr>
              <a:stCxn id="29956" idx="4"/>
              <a:endCxn id="29971" idx="0"/>
            </p:cNvCxnSpPr>
            <p:nvPr/>
          </p:nvCxnSpPr>
          <p:spPr>
            <a:xfrm flipH="1">
              <a:off x="433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68" name="直接连接符 30167"/>
            <p:cNvCxnSpPr>
              <a:stCxn id="29972" idx="0"/>
              <a:endCxn id="29956" idx="4"/>
            </p:cNvCxnSpPr>
            <p:nvPr/>
          </p:nvCxnSpPr>
          <p:spPr>
            <a:xfrm flipV="1">
              <a:off x="451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69" name="直接连接符 30168"/>
            <p:cNvCxnSpPr>
              <a:stCxn id="29956" idx="4"/>
              <a:endCxn id="29973" idx="0"/>
            </p:cNvCxnSpPr>
            <p:nvPr/>
          </p:nvCxnSpPr>
          <p:spPr>
            <a:xfrm>
              <a:off x="451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70" name="直接连接符 30169"/>
            <p:cNvCxnSpPr>
              <a:stCxn id="29974" idx="0"/>
              <a:endCxn id="29956" idx="4"/>
            </p:cNvCxnSpPr>
            <p:nvPr/>
          </p:nvCxnSpPr>
          <p:spPr>
            <a:xfrm flipH="1" flipV="1">
              <a:off x="451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71" name="直接连接符 30170"/>
            <p:cNvCxnSpPr>
              <a:stCxn id="29956" idx="4"/>
              <a:endCxn id="29975" idx="0"/>
            </p:cNvCxnSpPr>
            <p:nvPr/>
          </p:nvCxnSpPr>
          <p:spPr>
            <a:xfrm>
              <a:off x="451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72" name="直接连接符 30171"/>
            <p:cNvCxnSpPr>
              <a:stCxn id="29976" idx="0"/>
              <a:endCxn id="29956" idx="4"/>
            </p:cNvCxnSpPr>
            <p:nvPr/>
          </p:nvCxnSpPr>
          <p:spPr>
            <a:xfrm flipH="1" flipV="1">
              <a:off x="451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73" name="直接连接符 30172"/>
            <p:cNvCxnSpPr>
              <a:stCxn id="29957" idx="4"/>
              <a:endCxn id="29962" idx="0"/>
            </p:cNvCxnSpPr>
            <p:nvPr/>
          </p:nvCxnSpPr>
          <p:spPr>
            <a:xfrm flipH="1">
              <a:off x="2719178" y="4037432"/>
              <a:ext cx="19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74" name="直接连接符 30173"/>
            <p:cNvCxnSpPr>
              <a:stCxn id="29963" idx="0"/>
              <a:endCxn id="29957" idx="4"/>
            </p:cNvCxnSpPr>
            <p:nvPr/>
          </p:nvCxnSpPr>
          <p:spPr>
            <a:xfrm flipV="1">
              <a:off x="2899178" y="4037432"/>
              <a:ext cx="18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75" name="直接连接符 30174"/>
            <p:cNvCxnSpPr>
              <a:stCxn id="29957" idx="4"/>
              <a:endCxn id="29964" idx="0"/>
            </p:cNvCxnSpPr>
            <p:nvPr/>
          </p:nvCxnSpPr>
          <p:spPr>
            <a:xfrm flipH="1">
              <a:off x="307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76" name="直接连接符 30175"/>
            <p:cNvCxnSpPr>
              <a:stCxn id="29965" idx="0"/>
              <a:endCxn id="29957" idx="4"/>
            </p:cNvCxnSpPr>
            <p:nvPr/>
          </p:nvCxnSpPr>
          <p:spPr>
            <a:xfrm flipV="1">
              <a:off x="325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77" name="直接连接符 30176"/>
            <p:cNvCxnSpPr>
              <a:stCxn id="29957" idx="4"/>
              <a:endCxn id="29966" idx="0"/>
            </p:cNvCxnSpPr>
            <p:nvPr/>
          </p:nvCxnSpPr>
          <p:spPr>
            <a:xfrm flipH="1">
              <a:off x="343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78" name="直接连接符 30177"/>
            <p:cNvCxnSpPr>
              <a:stCxn id="29967" idx="0"/>
              <a:endCxn id="29957" idx="4"/>
            </p:cNvCxnSpPr>
            <p:nvPr/>
          </p:nvCxnSpPr>
          <p:spPr>
            <a:xfrm flipV="1">
              <a:off x="361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79" name="直接连接符 30178"/>
            <p:cNvCxnSpPr>
              <a:stCxn id="29957" idx="4"/>
              <a:endCxn id="29968" idx="0"/>
            </p:cNvCxnSpPr>
            <p:nvPr/>
          </p:nvCxnSpPr>
          <p:spPr>
            <a:xfrm flipH="1">
              <a:off x="379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80" name="直接连接符 30179"/>
            <p:cNvCxnSpPr>
              <a:stCxn id="29969" idx="0"/>
              <a:endCxn id="29957" idx="4"/>
            </p:cNvCxnSpPr>
            <p:nvPr/>
          </p:nvCxnSpPr>
          <p:spPr>
            <a:xfrm flipV="1">
              <a:off x="397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81" name="直接连接符 30180"/>
            <p:cNvCxnSpPr>
              <a:stCxn id="29957" idx="4"/>
              <a:endCxn id="29970" idx="0"/>
            </p:cNvCxnSpPr>
            <p:nvPr/>
          </p:nvCxnSpPr>
          <p:spPr>
            <a:xfrm flipH="1">
              <a:off x="415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82" name="直接连接符 30181"/>
            <p:cNvCxnSpPr>
              <a:stCxn id="29971" idx="0"/>
              <a:endCxn id="29957" idx="4"/>
            </p:cNvCxnSpPr>
            <p:nvPr/>
          </p:nvCxnSpPr>
          <p:spPr>
            <a:xfrm flipV="1">
              <a:off x="433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83" name="直接连接符 30182"/>
            <p:cNvCxnSpPr>
              <a:stCxn id="29957" idx="4"/>
              <a:endCxn id="29972" idx="0"/>
            </p:cNvCxnSpPr>
            <p:nvPr/>
          </p:nvCxnSpPr>
          <p:spPr>
            <a:xfrm flipH="1">
              <a:off x="451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84" name="直接连接符 30183"/>
            <p:cNvCxnSpPr>
              <a:stCxn id="29973" idx="0"/>
              <a:endCxn id="29957" idx="4"/>
            </p:cNvCxnSpPr>
            <p:nvPr/>
          </p:nvCxnSpPr>
          <p:spPr>
            <a:xfrm flipV="1">
              <a:off x="469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85" name="直接连接符 30184"/>
            <p:cNvCxnSpPr>
              <a:stCxn id="29957" idx="4"/>
              <a:endCxn id="29974" idx="0"/>
            </p:cNvCxnSpPr>
            <p:nvPr/>
          </p:nvCxnSpPr>
          <p:spPr>
            <a:xfrm>
              <a:off x="469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86" name="直接连接符 30185"/>
            <p:cNvCxnSpPr>
              <a:stCxn id="29975" idx="0"/>
              <a:endCxn id="29957" idx="4"/>
            </p:cNvCxnSpPr>
            <p:nvPr/>
          </p:nvCxnSpPr>
          <p:spPr>
            <a:xfrm flipH="1" flipV="1">
              <a:off x="469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87" name="直接连接符 30186"/>
            <p:cNvCxnSpPr>
              <a:stCxn id="29957" idx="4"/>
              <a:endCxn id="29976" idx="0"/>
            </p:cNvCxnSpPr>
            <p:nvPr/>
          </p:nvCxnSpPr>
          <p:spPr>
            <a:xfrm>
              <a:off x="469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88" name="直接连接符 30187"/>
            <p:cNvCxnSpPr>
              <a:stCxn id="29958" idx="4"/>
              <a:endCxn id="29962" idx="0"/>
            </p:cNvCxnSpPr>
            <p:nvPr/>
          </p:nvCxnSpPr>
          <p:spPr>
            <a:xfrm flipH="1">
              <a:off x="2719178" y="4037432"/>
              <a:ext cx="21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89" name="直接连接符 30188"/>
            <p:cNvCxnSpPr>
              <a:stCxn id="29963" idx="0"/>
              <a:endCxn id="29958" idx="4"/>
            </p:cNvCxnSpPr>
            <p:nvPr/>
          </p:nvCxnSpPr>
          <p:spPr>
            <a:xfrm flipV="1">
              <a:off x="2899178" y="4037432"/>
              <a:ext cx="19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90" name="直接连接符 30189"/>
            <p:cNvCxnSpPr>
              <a:stCxn id="29958" idx="4"/>
              <a:endCxn id="29964" idx="0"/>
            </p:cNvCxnSpPr>
            <p:nvPr/>
          </p:nvCxnSpPr>
          <p:spPr>
            <a:xfrm flipH="1">
              <a:off x="3079178" y="4037432"/>
              <a:ext cx="18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91" name="直接连接符 30190"/>
            <p:cNvCxnSpPr>
              <a:stCxn id="29965" idx="0"/>
              <a:endCxn id="29958" idx="4"/>
            </p:cNvCxnSpPr>
            <p:nvPr/>
          </p:nvCxnSpPr>
          <p:spPr>
            <a:xfrm flipV="1">
              <a:off x="325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92" name="直接连接符 30191"/>
            <p:cNvCxnSpPr>
              <a:stCxn id="29958" idx="4"/>
              <a:endCxn id="29966" idx="0"/>
            </p:cNvCxnSpPr>
            <p:nvPr/>
          </p:nvCxnSpPr>
          <p:spPr>
            <a:xfrm flipH="1">
              <a:off x="343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93" name="直接连接符 30192"/>
            <p:cNvCxnSpPr>
              <a:stCxn id="29967" idx="0"/>
              <a:endCxn id="29958" idx="4"/>
            </p:cNvCxnSpPr>
            <p:nvPr/>
          </p:nvCxnSpPr>
          <p:spPr>
            <a:xfrm flipV="1">
              <a:off x="361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94" name="直接连接符 30193"/>
            <p:cNvCxnSpPr>
              <a:stCxn id="29958" idx="4"/>
              <a:endCxn id="29968" idx="0"/>
            </p:cNvCxnSpPr>
            <p:nvPr/>
          </p:nvCxnSpPr>
          <p:spPr>
            <a:xfrm flipH="1">
              <a:off x="379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95" name="直接连接符 30194"/>
            <p:cNvCxnSpPr>
              <a:stCxn id="29969" idx="0"/>
              <a:endCxn id="29958" idx="4"/>
            </p:cNvCxnSpPr>
            <p:nvPr/>
          </p:nvCxnSpPr>
          <p:spPr>
            <a:xfrm flipV="1">
              <a:off x="397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96" name="直接连接符 30195"/>
            <p:cNvCxnSpPr>
              <a:stCxn id="29958" idx="4"/>
              <a:endCxn id="29970" idx="0"/>
            </p:cNvCxnSpPr>
            <p:nvPr/>
          </p:nvCxnSpPr>
          <p:spPr>
            <a:xfrm flipH="1">
              <a:off x="415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97" name="直接连接符 30196"/>
            <p:cNvCxnSpPr>
              <a:stCxn id="29971" idx="0"/>
              <a:endCxn id="29958" idx="4"/>
            </p:cNvCxnSpPr>
            <p:nvPr/>
          </p:nvCxnSpPr>
          <p:spPr>
            <a:xfrm flipV="1">
              <a:off x="433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98" name="直接连接符 30197"/>
            <p:cNvCxnSpPr>
              <a:stCxn id="29958" idx="4"/>
              <a:endCxn id="29972" idx="0"/>
            </p:cNvCxnSpPr>
            <p:nvPr/>
          </p:nvCxnSpPr>
          <p:spPr>
            <a:xfrm flipH="1">
              <a:off x="451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199" name="直接连接符 30198"/>
            <p:cNvCxnSpPr>
              <a:stCxn id="29973" idx="0"/>
              <a:endCxn id="29958" idx="4"/>
            </p:cNvCxnSpPr>
            <p:nvPr/>
          </p:nvCxnSpPr>
          <p:spPr>
            <a:xfrm flipV="1">
              <a:off x="469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00" name="直接连接符 30199"/>
            <p:cNvCxnSpPr>
              <a:stCxn id="29958" idx="4"/>
              <a:endCxn id="29974" idx="0"/>
            </p:cNvCxnSpPr>
            <p:nvPr/>
          </p:nvCxnSpPr>
          <p:spPr>
            <a:xfrm>
              <a:off x="487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01" name="直接连接符 30200"/>
            <p:cNvCxnSpPr>
              <a:stCxn id="29958" idx="4"/>
              <a:endCxn id="29975" idx="0"/>
            </p:cNvCxnSpPr>
            <p:nvPr/>
          </p:nvCxnSpPr>
          <p:spPr>
            <a:xfrm>
              <a:off x="487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02" name="直接连接符 30201"/>
            <p:cNvCxnSpPr>
              <a:stCxn id="29976" idx="0"/>
              <a:endCxn id="29958" idx="4"/>
            </p:cNvCxnSpPr>
            <p:nvPr/>
          </p:nvCxnSpPr>
          <p:spPr>
            <a:xfrm flipH="1" flipV="1">
              <a:off x="487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03" name="直接连接符 30202"/>
            <p:cNvCxnSpPr>
              <a:stCxn id="29959" idx="4"/>
              <a:endCxn id="29976" idx="0"/>
            </p:cNvCxnSpPr>
            <p:nvPr/>
          </p:nvCxnSpPr>
          <p:spPr>
            <a:xfrm>
              <a:off x="505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04" name="直接连接符 30203"/>
            <p:cNvCxnSpPr>
              <a:stCxn id="29975" idx="0"/>
              <a:endCxn id="29959" idx="4"/>
            </p:cNvCxnSpPr>
            <p:nvPr/>
          </p:nvCxnSpPr>
          <p:spPr>
            <a:xfrm flipV="1">
              <a:off x="505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05" name="直接连接符 30204"/>
            <p:cNvCxnSpPr>
              <a:stCxn id="29959" idx="4"/>
              <a:endCxn id="29962" idx="0"/>
            </p:cNvCxnSpPr>
            <p:nvPr/>
          </p:nvCxnSpPr>
          <p:spPr>
            <a:xfrm flipH="1">
              <a:off x="2719178" y="4037432"/>
              <a:ext cx="23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06" name="直接连接符 30205"/>
            <p:cNvCxnSpPr>
              <a:stCxn id="29963" idx="0"/>
              <a:endCxn id="29959" idx="4"/>
            </p:cNvCxnSpPr>
            <p:nvPr/>
          </p:nvCxnSpPr>
          <p:spPr>
            <a:xfrm flipV="1">
              <a:off x="2899178" y="4037432"/>
              <a:ext cx="21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07" name="直接连接符 30206"/>
            <p:cNvCxnSpPr>
              <a:stCxn id="29959" idx="4"/>
              <a:endCxn id="29964" idx="0"/>
            </p:cNvCxnSpPr>
            <p:nvPr/>
          </p:nvCxnSpPr>
          <p:spPr>
            <a:xfrm flipH="1">
              <a:off x="3079178" y="4037432"/>
              <a:ext cx="19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08" name="直接连接符 30207"/>
            <p:cNvCxnSpPr>
              <a:stCxn id="29965" idx="0"/>
              <a:endCxn id="29957" idx="4"/>
            </p:cNvCxnSpPr>
            <p:nvPr/>
          </p:nvCxnSpPr>
          <p:spPr>
            <a:xfrm flipV="1">
              <a:off x="325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09" name="直接连接符 30208"/>
            <p:cNvCxnSpPr>
              <a:stCxn id="29959" idx="4"/>
              <a:endCxn id="29966" idx="0"/>
            </p:cNvCxnSpPr>
            <p:nvPr/>
          </p:nvCxnSpPr>
          <p:spPr>
            <a:xfrm flipH="1">
              <a:off x="343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10" name="直接连接符 30209"/>
            <p:cNvCxnSpPr>
              <a:stCxn id="29967" idx="0"/>
              <a:endCxn id="29959" idx="4"/>
            </p:cNvCxnSpPr>
            <p:nvPr/>
          </p:nvCxnSpPr>
          <p:spPr>
            <a:xfrm flipV="1">
              <a:off x="361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11" name="直接连接符 30210"/>
            <p:cNvCxnSpPr>
              <a:stCxn id="29957" idx="4"/>
              <a:endCxn id="29968" idx="0"/>
            </p:cNvCxnSpPr>
            <p:nvPr/>
          </p:nvCxnSpPr>
          <p:spPr>
            <a:xfrm flipH="1">
              <a:off x="379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12" name="直接连接符 30211"/>
            <p:cNvCxnSpPr>
              <a:stCxn id="29969" idx="0"/>
              <a:endCxn id="29959" idx="4"/>
            </p:cNvCxnSpPr>
            <p:nvPr/>
          </p:nvCxnSpPr>
          <p:spPr>
            <a:xfrm flipV="1">
              <a:off x="397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13" name="直接连接符 30212"/>
            <p:cNvCxnSpPr>
              <a:stCxn id="29959" idx="4"/>
              <a:endCxn id="29970" idx="0"/>
            </p:cNvCxnSpPr>
            <p:nvPr/>
          </p:nvCxnSpPr>
          <p:spPr>
            <a:xfrm flipH="1">
              <a:off x="415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14" name="直接连接符 30213"/>
            <p:cNvCxnSpPr>
              <a:stCxn id="29971" idx="0"/>
              <a:endCxn id="29959" idx="4"/>
            </p:cNvCxnSpPr>
            <p:nvPr/>
          </p:nvCxnSpPr>
          <p:spPr>
            <a:xfrm flipV="1">
              <a:off x="433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15" name="直接连接符 30214"/>
            <p:cNvCxnSpPr>
              <a:stCxn id="29959" idx="4"/>
              <a:endCxn id="29972" idx="0"/>
            </p:cNvCxnSpPr>
            <p:nvPr/>
          </p:nvCxnSpPr>
          <p:spPr>
            <a:xfrm flipH="1">
              <a:off x="451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16" name="直接连接符 30215"/>
            <p:cNvCxnSpPr>
              <a:stCxn id="29973" idx="0"/>
              <a:endCxn id="29959" idx="4"/>
            </p:cNvCxnSpPr>
            <p:nvPr/>
          </p:nvCxnSpPr>
          <p:spPr>
            <a:xfrm flipV="1">
              <a:off x="469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17" name="直接连接符 30216"/>
            <p:cNvCxnSpPr>
              <a:stCxn id="29959" idx="4"/>
              <a:endCxn id="29974" idx="0"/>
            </p:cNvCxnSpPr>
            <p:nvPr/>
          </p:nvCxnSpPr>
          <p:spPr>
            <a:xfrm flipH="1">
              <a:off x="487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18" name="直接连接符 30217"/>
            <p:cNvCxnSpPr>
              <a:stCxn id="29960" idx="4"/>
              <a:endCxn id="29976" idx="0"/>
            </p:cNvCxnSpPr>
            <p:nvPr/>
          </p:nvCxnSpPr>
          <p:spPr>
            <a:xfrm>
              <a:off x="5239178" y="4037432"/>
              <a:ext cx="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19" name="直接连接符 30218"/>
            <p:cNvCxnSpPr>
              <a:stCxn id="29960" idx="4"/>
              <a:endCxn id="29975" idx="0"/>
            </p:cNvCxnSpPr>
            <p:nvPr/>
          </p:nvCxnSpPr>
          <p:spPr>
            <a:xfrm flipH="1">
              <a:off x="5059178" y="4037432"/>
              <a:ext cx="1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20" name="直接连接符 30219"/>
            <p:cNvCxnSpPr>
              <a:stCxn id="29974" idx="0"/>
              <a:endCxn id="29960" idx="4"/>
            </p:cNvCxnSpPr>
            <p:nvPr/>
          </p:nvCxnSpPr>
          <p:spPr>
            <a:xfrm flipV="1">
              <a:off x="4879178" y="4037432"/>
              <a:ext cx="3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21" name="直接连接符 30220"/>
            <p:cNvCxnSpPr>
              <a:stCxn id="29960" idx="4"/>
              <a:endCxn id="29973" idx="0"/>
            </p:cNvCxnSpPr>
            <p:nvPr/>
          </p:nvCxnSpPr>
          <p:spPr>
            <a:xfrm flipH="1">
              <a:off x="4699178" y="4037432"/>
              <a:ext cx="5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22" name="直接连接符 30221"/>
            <p:cNvCxnSpPr>
              <a:stCxn id="29972" idx="0"/>
              <a:endCxn id="29960" idx="4"/>
            </p:cNvCxnSpPr>
            <p:nvPr/>
          </p:nvCxnSpPr>
          <p:spPr>
            <a:xfrm flipV="1">
              <a:off x="4519178" y="4037432"/>
              <a:ext cx="7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23" name="直接连接符 30222"/>
            <p:cNvCxnSpPr>
              <a:stCxn id="29960" idx="4"/>
              <a:endCxn id="29971" idx="0"/>
            </p:cNvCxnSpPr>
            <p:nvPr/>
          </p:nvCxnSpPr>
          <p:spPr>
            <a:xfrm flipH="1">
              <a:off x="4339178" y="4037432"/>
              <a:ext cx="9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24" name="直接连接符 30223"/>
            <p:cNvCxnSpPr>
              <a:stCxn id="29970" idx="0"/>
              <a:endCxn id="29960" idx="4"/>
            </p:cNvCxnSpPr>
            <p:nvPr/>
          </p:nvCxnSpPr>
          <p:spPr>
            <a:xfrm flipV="1">
              <a:off x="4159178" y="4037432"/>
              <a:ext cx="10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25" name="直接连接符 30224"/>
            <p:cNvCxnSpPr>
              <a:stCxn id="29960" idx="4"/>
              <a:endCxn id="29969" idx="0"/>
            </p:cNvCxnSpPr>
            <p:nvPr/>
          </p:nvCxnSpPr>
          <p:spPr>
            <a:xfrm flipH="1">
              <a:off x="3979178" y="4037432"/>
              <a:ext cx="12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26" name="直接连接符 30225"/>
            <p:cNvCxnSpPr>
              <a:stCxn id="29968" idx="0"/>
              <a:endCxn id="29960" idx="4"/>
            </p:cNvCxnSpPr>
            <p:nvPr/>
          </p:nvCxnSpPr>
          <p:spPr>
            <a:xfrm flipV="1">
              <a:off x="3799178" y="4037432"/>
              <a:ext cx="14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27" name="直接连接符 30226"/>
            <p:cNvCxnSpPr>
              <a:stCxn id="29960" idx="4"/>
              <a:endCxn id="29967" idx="0"/>
            </p:cNvCxnSpPr>
            <p:nvPr/>
          </p:nvCxnSpPr>
          <p:spPr>
            <a:xfrm flipH="1">
              <a:off x="3619178" y="4037432"/>
              <a:ext cx="16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28" name="直接连接符 30227"/>
            <p:cNvCxnSpPr>
              <a:stCxn id="29966" idx="0"/>
              <a:endCxn id="29960" idx="4"/>
            </p:cNvCxnSpPr>
            <p:nvPr/>
          </p:nvCxnSpPr>
          <p:spPr>
            <a:xfrm flipV="1">
              <a:off x="3439178" y="4037432"/>
              <a:ext cx="180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29" name="直接连接符 30228"/>
            <p:cNvCxnSpPr>
              <a:stCxn id="29960" idx="4"/>
              <a:endCxn id="29965" idx="0"/>
            </p:cNvCxnSpPr>
            <p:nvPr/>
          </p:nvCxnSpPr>
          <p:spPr>
            <a:xfrm flipH="1">
              <a:off x="3259178" y="4037432"/>
              <a:ext cx="198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30" name="直接连接符 30229"/>
            <p:cNvCxnSpPr>
              <a:stCxn id="29964" idx="0"/>
              <a:endCxn id="29960" idx="4"/>
            </p:cNvCxnSpPr>
            <p:nvPr/>
          </p:nvCxnSpPr>
          <p:spPr>
            <a:xfrm flipV="1">
              <a:off x="3079178" y="4037432"/>
              <a:ext cx="216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31" name="直接连接符 30230"/>
            <p:cNvCxnSpPr>
              <a:stCxn id="29960" idx="4"/>
              <a:endCxn id="29963" idx="0"/>
            </p:cNvCxnSpPr>
            <p:nvPr/>
          </p:nvCxnSpPr>
          <p:spPr>
            <a:xfrm flipH="1">
              <a:off x="2899178" y="4037432"/>
              <a:ext cx="234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232" name="直接连接符 30231"/>
            <p:cNvCxnSpPr>
              <a:stCxn id="29962" idx="0"/>
              <a:endCxn id="29960" idx="4"/>
            </p:cNvCxnSpPr>
            <p:nvPr/>
          </p:nvCxnSpPr>
          <p:spPr>
            <a:xfrm flipV="1">
              <a:off x="2719178" y="4037432"/>
              <a:ext cx="2520000" cy="1277158"/>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02668112-A403-43B8-A7D4-229204595880}"/>
              </a:ext>
            </a:extLst>
          </p:cNvPr>
          <p:cNvGrpSpPr/>
          <p:nvPr/>
        </p:nvGrpSpPr>
        <p:grpSpPr>
          <a:xfrm>
            <a:off x="2601712" y="2390332"/>
            <a:ext cx="2297431" cy="1421932"/>
            <a:chOff x="3208197" y="4374533"/>
            <a:chExt cx="3063241" cy="1895909"/>
          </a:xfrm>
          <a:scene3d>
            <a:camera prst="isometricOffAxis2Left"/>
            <a:lightRig rig="threePt" dir="t"/>
          </a:scene3d>
        </p:grpSpPr>
        <p:sp>
          <p:nvSpPr>
            <p:cNvPr id="34009" name="矩形 34008"/>
            <p:cNvSpPr/>
            <p:nvPr/>
          </p:nvSpPr>
          <p:spPr>
            <a:xfrm>
              <a:off x="3208197" y="4374533"/>
              <a:ext cx="3063241" cy="18959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sp>
          <p:nvSpPr>
            <p:cNvPr id="34010" name="椭圆 34009"/>
            <p:cNvSpPr/>
            <p:nvPr/>
          </p:nvSpPr>
          <p:spPr>
            <a:xfrm>
              <a:off x="329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11" name="椭圆 34010"/>
            <p:cNvSpPr/>
            <p:nvPr/>
          </p:nvSpPr>
          <p:spPr>
            <a:xfrm>
              <a:off x="347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12" name="椭圆 34011"/>
            <p:cNvSpPr/>
            <p:nvPr/>
          </p:nvSpPr>
          <p:spPr>
            <a:xfrm>
              <a:off x="365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13" name="椭圆 34012"/>
            <p:cNvSpPr/>
            <p:nvPr/>
          </p:nvSpPr>
          <p:spPr>
            <a:xfrm>
              <a:off x="383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14" name="椭圆 34013"/>
            <p:cNvSpPr/>
            <p:nvPr/>
          </p:nvSpPr>
          <p:spPr>
            <a:xfrm>
              <a:off x="401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15" name="椭圆 34014"/>
            <p:cNvSpPr/>
            <p:nvPr/>
          </p:nvSpPr>
          <p:spPr>
            <a:xfrm>
              <a:off x="419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16" name="椭圆 34015"/>
            <p:cNvSpPr/>
            <p:nvPr/>
          </p:nvSpPr>
          <p:spPr>
            <a:xfrm>
              <a:off x="437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17" name="椭圆 34016"/>
            <p:cNvSpPr/>
            <p:nvPr/>
          </p:nvSpPr>
          <p:spPr>
            <a:xfrm>
              <a:off x="455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18" name="椭圆 34017"/>
            <p:cNvSpPr/>
            <p:nvPr/>
          </p:nvSpPr>
          <p:spPr>
            <a:xfrm>
              <a:off x="473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19" name="椭圆 34018"/>
            <p:cNvSpPr/>
            <p:nvPr/>
          </p:nvSpPr>
          <p:spPr>
            <a:xfrm>
              <a:off x="491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20" name="椭圆 34019"/>
            <p:cNvSpPr/>
            <p:nvPr/>
          </p:nvSpPr>
          <p:spPr>
            <a:xfrm>
              <a:off x="509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21" name="椭圆 34020"/>
            <p:cNvSpPr/>
            <p:nvPr/>
          </p:nvSpPr>
          <p:spPr>
            <a:xfrm>
              <a:off x="527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22" name="椭圆 34021"/>
            <p:cNvSpPr/>
            <p:nvPr/>
          </p:nvSpPr>
          <p:spPr>
            <a:xfrm>
              <a:off x="545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23" name="椭圆 34022"/>
            <p:cNvSpPr/>
            <p:nvPr/>
          </p:nvSpPr>
          <p:spPr>
            <a:xfrm>
              <a:off x="563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24" name="椭圆 34023"/>
            <p:cNvSpPr/>
            <p:nvPr/>
          </p:nvSpPr>
          <p:spPr>
            <a:xfrm>
              <a:off x="581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25" name="椭圆 34024"/>
            <p:cNvSpPr/>
            <p:nvPr/>
          </p:nvSpPr>
          <p:spPr>
            <a:xfrm>
              <a:off x="5999818" y="4507600"/>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26" name="椭圆 34025"/>
            <p:cNvSpPr/>
            <p:nvPr/>
          </p:nvSpPr>
          <p:spPr>
            <a:xfrm>
              <a:off x="329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27" name="椭圆 34026"/>
            <p:cNvSpPr/>
            <p:nvPr/>
          </p:nvSpPr>
          <p:spPr>
            <a:xfrm>
              <a:off x="347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28" name="椭圆 34027"/>
            <p:cNvSpPr/>
            <p:nvPr/>
          </p:nvSpPr>
          <p:spPr>
            <a:xfrm>
              <a:off x="365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29" name="椭圆 34028"/>
            <p:cNvSpPr/>
            <p:nvPr/>
          </p:nvSpPr>
          <p:spPr>
            <a:xfrm>
              <a:off x="383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30" name="椭圆 34029"/>
            <p:cNvSpPr/>
            <p:nvPr/>
          </p:nvSpPr>
          <p:spPr>
            <a:xfrm>
              <a:off x="401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31" name="椭圆 34030"/>
            <p:cNvSpPr/>
            <p:nvPr/>
          </p:nvSpPr>
          <p:spPr>
            <a:xfrm>
              <a:off x="419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32" name="椭圆 34031"/>
            <p:cNvSpPr/>
            <p:nvPr/>
          </p:nvSpPr>
          <p:spPr>
            <a:xfrm>
              <a:off x="437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33" name="椭圆 34032"/>
            <p:cNvSpPr/>
            <p:nvPr/>
          </p:nvSpPr>
          <p:spPr>
            <a:xfrm>
              <a:off x="455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34" name="椭圆 34033"/>
            <p:cNvSpPr/>
            <p:nvPr/>
          </p:nvSpPr>
          <p:spPr>
            <a:xfrm>
              <a:off x="473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35" name="椭圆 34034"/>
            <p:cNvSpPr/>
            <p:nvPr/>
          </p:nvSpPr>
          <p:spPr>
            <a:xfrm>
              <a:off x="491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36" name="椭圆 34035"/>
            <p:cNvSpPr/>
            <p:nvPr/>
          </p:nvSpPr>
          <p:spPr>
            <a:xfrm>
              <a:off x="509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37" name="椭圆 34036"/>
            <p:cNvSpPr/>
            <p:nvPr/>
          </p:nvSpPr>
          <p:spPr>
            <a:xfrm>
              <a:off x="527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38" name="椭圆 34037"/>
            <p:cNvSpPr/>
            <p:nvPr/>
          </p:nvSpPr>
          <p:spPr>
            <a:xfrm>
              <a:off x="545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39" name="椭圆 34038"/>
            <p:cNvSpPr/>
            <p:nvPr/>
          </p:nvSpPr>
          <p:spPr>
            <a:xfrm>
              <a:off x="563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40" name="椭圆 34039"/>
            <p:cNvSpPr/>
            <p:nvPr/>
          </p:nvSpPr>
          <p:spPr>
            <a:xfrm>
              <a:off x="581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4041" name="椭圆 34040"/>
            <p:cNvSpPr/>
            <p:nvPr/>
          </p:nvSpPr>
          <p:spPr>
            <a:xfrm>
              <a:off x="5999818" y="5964758"/>
              <a:ext cx="180000" cy="1800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cxnSp>
          <p:nvCxnSpPr>
            <p:cNvPr id="34042" name="直接连接符 34041"/>
            <p:cNvCxnSpPr>
              <a:stCxn id="34010" idx="4"/>
              <a:endCxn id="34026" idx="0"/>
            </p:cNvCxnSpPr>
            <p:nvPr/>
          </p:nvCxnSpPr>
          <p:spPr>
            <a:xfrm>
              <a:off x="338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43" name="直接连接符 34042"/>
            <p:cNvCxnSpPr>
              <a:stCxn id="34011" idx="4"/>
              <a:endCxn id="34026" idx="0"/>
            </p:cNvCxnSpPr>
            <p:nvPr/>
          </p:nvCxnSpPr>
          <p:spPr>
            <a:xfrm flipH="1">
              <a:off x="338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44" name="直接连接符 34043"/>
            <p:cNvCxnSpPr>
              <a:stCxn id="34012" idx="4"/>
              <a:endCxn id="34026" idx="0"/>
            </p:cNvCxnSpPr>
            <p:nvPr/>
          </p:nvCxnSpPr>
          <p:spPr>
            <a:xfrm flipH="1">
              <a:off x="338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45" name="直接连接符 34044"/>
            <p:cNvCxnSpPr>
              <a:stCxn id="34013" idx="4"/>
              <a:endCxn id="34026" idx="0"/>
            </p:cNvCxnSpPr>
            <p:nvPr/>
          </p:nvCxnSpPr>
          <p:spPr>
            <a:xfrm flipH="1">
              <a:off x="338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46" name="直接连接符 34045"/>
            <p:cNvCxnSpPr>
              <a:stCxn id="34026" idx="0"/>
              <a:endCxn id="34014" idx="4"/>
            </p:cNvCxnSpPr>
            <p:nvPr/>
          </p:nvCxnSpPr>
          <p:spPr>
            <a:xfrm flipV="1">
              <a:off x="338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47" name="直接连接符 34046"/>
            <p:cNvCxnSpPr>
              <a:stCxn id="34026" idx="0"/>
              <a:endCxn id="34015" idx="4"/>
            </p:cNvCxnSpPr>
            <p:nvPr/>
          </p:nvCxnSpPr>
          <p:spPr>
            <a:xfrm flipV="1">
              <a:off x="338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48" name="直接连接符 34047"/>
            <p:cNvCxnSpPr>
              <a:stCxn id="34026" idx="0"/>
              <a:endCxn id="34016" idx="4"/>
            </p:cNvCxnSpPr>
            <p:nvPr/>
          </p:nvCxnSpPr>
          <p:spPr>
            <a:xfrm flipV="1">
              <a:off x="338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49" name="直接连接符 34048"/>
            <p:cNvCxnSpPr>
              <a:stCxn id="34026" idx="0"/>
              <a:endCxn id="34017" idx="4"/>
            </p:cNvCxnSpPr>
            <p:nvPr/>
          </p:nvCxnSpPr>
          <p:spPr>
            <a:xfrm flipV="1">
              <a:off x="338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50" name="直接连接符 34049"/>
            <p:cNvCxnSpPr>
              <a:stCxn id="34026" idx="0"/>
              <a:endCxn id="34018" idx="4"/>
            </p:cNvCxnSpPr>
            <p:nvPr/>
          </p:nvCxnSpPr>
          <p:spPr>
            <a:xfrm flipV="1">
              <a:off x="338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51" name="直接连接符 34050"/>
            <p:cNvCxnSpPr>
              <a:stCxn id="34026" idx="0"/>
              <a:endCxn id="34019" idx="4"/>
            </p:cNvCxnSpPr>
            <p:nvPr/>
          </p:nvCxnSpPr>
          <p:spPr>
            <a:xfrm flipV="1">
              <a:off x="338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52" name="直接连接符 34051"/>
            <p:cNvCxnSpPr>
              <a:stCxn id="34026" idx="0"/>
              <a:endCxn id="34020" idx="4"/>
            </p:cNvCxnSpPr>
            <p:nvPr/>
          </p:nvCxnSpPr>
          <p:spPr>
            <a:xfrm flipV="1">
              <a:off x="3389818" y="4687600"/>
              <a:ext cx="18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53" name="直接连接符 34052"/>
            <p:cNvCxnSpPr>
              <a:stCxn id="34026" idx="0"/>
              <a:endCxn id="34021" idx="4"/>
            </p:cNvCxnSpPr>
            <p:nvPr/>
          </p:nvCxnSpPr>
          <p:spPr>
            <a:xfrm flipV="1">
              <a:off x="3389818" y="4687600"/>
              <a:ext cx="19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54" name="直接连接符 34053"/>
            <p:cNvCxnSpPr>
              <a:stCxn id="34026" idx="0"/>
              <a:endCxn id="34022" idx="4"/>
            </p:cNvCxnSpPr>
            <p:nvPr/>
          </p:nvCxnSpPr>
          <p:spPr>
            <a:xfrm flipV="1">
              <a:off x="3389818" y="4687600"/>
              <a:ext cx="21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55" name="直接连接符 34054"/>
            <p:cNvCxnSpPr>
              <a:stCxn id="34026" idx="0"/>
              <a:endCxn id="34023" idx="4"/>
            </p:cNvCxnSpPr>
            <p:nvPr/>
          </p:nvCxnSpPr>
          <p:spPr>
            <a:xfrm flipV="1">
              <a:off x="3389818" y="4687600"/>
              <a:ext cx="23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56" name="直接连接符 34055"/>
            <p:cNvCxnSpPr>
              <a:stCxn id="34026" idx="0"/>
              <a:endCxn id="34024" idx="4"/>
            </p:cNvCxnSpPr>
            <p:nvPr/>
          </p:nvCxnSpPr>
          <p:spPr>
            <a:xfrm flipV="1">
              <a:off x="3389818" y="4687600"/>
              <a:ext cx="25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57" name="直接连接符 34056"/>
            <p:cNvCxnSpPr>
              <a:stCxn id="34026" idx="0"/>
              <a:endCxn id="34025" idx="4"/>
            </p:cNvCxnSpPr>
            <p:nvPr/>
          </p:nvCxnSpPr>
          <p:spPr>
            <a:xfrm flipV="1">
              <a:off x="3389818" y="4687600"/>
              <a:ext cx="27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58" name="直接连接符 34057"/>
            <p:cNvCxnSpPr>
              <a:stCxn id="34010" idx="4"/>
              <a:endCxn id="34027" idx="0"/>
            </p:cNvCxnSpPr>
            <p:nvPr/>
          </p:nvCxnSpPr>
          <p:spPr>
            <a:xfrm>
              <a:off x="338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59" name="直接连接符 34058"/>
            <p:cNvCxnSpPr>
              <a:stCxn id="34010" idx="4"/>
              <a:endCxn id="34028" idx="0"/>
            </p:cNvCxnSpPr>
            <p:nvPr/>
          </p:nvCxnSpPr>
          <p:spPr>
            <a:xfrm>
              <a:off x="338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60" name="直接连接符 34059"/>
            <p:cNvCxnSpPr>
              <a:stCxn id="34010" idx="4"/>
              <a:endCxn id="34029" idx="0"/>
            </p:cNvCxnSpPr>
            <p:nvPr/>
          </p:nvCxnSpPr>
          <p:spPr>
            <a:xfrm>
              <a:off x="338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61" name="直接连接符 34060"/>
            <p:cNvCxnSpPr>
              <a:stCxn id="34010" idx="4"/>
              <a:endCxn id="34030" idx="0"/>
            </p:cNvCxnSpPr>
            <p:nvPr/>
          </p:nvCxnSpPr>
          <p:spPr>
            <a:xfrm>
              <a:off x="338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62" name="直接连接符 34061"/>
            <p:cNvCxnSpPr>
              <a:stCxn id="34010" idx="4"/>
              <a:endCxn id="34031" idx="0"/>
            </p:cNvCxnSpPr>
            <p:nvPr/>
          </p:nvCxnSpPr>
          <p:spPr>
            <a:xfrm>
              <a:off x="338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63" name="直接连接符 34062"/>
            <p:cNvCxnSpPr>
              <a:stCxn id="34010" idx="4"/>
              <a:endCxn id="34032" idx="0"/>
            </p:cNvCxnSpPr>
            <p:nvPr/>
          </p:nvCxnSpPr>
          <p:spPr>
            <a:xfrm>
              <a:off x="338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64" name="直接连接符 34063"/>
            <p:cNvCxnSpPr>
              <a:stCxn id="34010" idx="4"/>
              <a:endCxn id="34033" idx="0"/>
            </p:cNvCxnSpPr>
            <p:nvPr/>
          </p:nvCxnSpPr>
          <p:spPr>
            <a:xfrm>
              <a:off x="338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65" name="直接连接符 34064"/>
            <p:cNvCxnSpPr>
              <a:stCxn id="34010" idx="4"/>
              <a:endCxn id="34034" idx="0"/>
            </p:cNvCxnSpPr>
            <p:nvPr/>
          </p:nvCxnSpPr>
          <p:spPr>
            <a:xfrm>
              <a:off x="338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66" name="直接连接符 34065"/>
            <p:cNvCxnSpPr>
              <a:stCxn id="34010" idx="4"/>
              <a:endCxn id="34035" idx="0"/>
            </p:cNvCxnSpPr>
            <p:nvPr/>
          </p:nvCxnSpPr>
          <p:spPr>
            <a:xfrm>
              <a:off x="338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67" name="直接连接符 34066"/>
            <p:cNvCxnSpPr>
              <a:stCxn id="34010" idx="4"/>
              <a:endCxn id="34036" idx="0"/>
            </p:cNvCxnSpPr>
            <p:nvPr/>
          </p:nvCxnSpPr>
          <p:spPr>
            <a:xfrm>
              <a:off x="3389818" y="4687600"/>
              <a:ext cx="18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68" name="直接连接符 34067"/>
            <p:cNvCxnSpPr>
              <a:stCxn id="34010" idx="4"/>
              <a:endCxn id="34037" idx="0"/>
            </p:cNvCxnSpPr>
            <p:nvPr/>
          </p:nvCxnSpPr>
          <p:spPr>
            <a:xfrm>
              <a:off x="3389818" y="4687600"/>
              <a:ext cx="19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69" name="直接连接符 34068"/>
            <p:cNvCxnSpPr>
              <a:stCxn id="34010" idx="4"/>
              <a:endCxn id="34038" idx="0"/>
            </p:cNvCxnSpPr>
            <p:nvPr/>
          </p:nvCxnSpPr>
          <p:spPr>
            <a:xfrm>
              <a:off x="3389818" y="4687600"/>
              <a:ext cx="21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70" name="直接连接符 34069"/>
            <p:cNvCxnSpPr>
              <a:stCxn id="34010" idx="4"/>
              <a:endCxn id="34039" idx="0"/>
            </p:cNvCxnSpPr>
            <p:nvPr/>
          </p:nvCxnSpPr>
          <p:spPr>
            <a:xfrm>
              <a:off x="3389818" y="4687600"/>
              <a:ext cx="23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71" name="直接连接符 34070"/>
            <p:cNvCxnSpPr>
              <a:stCxn id="34010" idx="4"/>
              <a:endCxn id="34040" idx="0"/>
            </p:cNvCxnSpPr>
            <p:nvPr/>
          </p:nvCxnSpPr>
          <p:spPr>
            <a:xfrm>
              <a:off x="3389818" y="4687600"/>
              <a:ext cx="25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72" name="直接连接符 34071"/>
            <p:cNvCxnSpPr>
              <a:stCxn id="34010" idx="4"/>
              <a:endCxn id="34041" idx="0"/>
            </p:cNvCxnSpPr>
            <p:nvPr/>
          </p:nvCxnSpPr>
          <p:spPr>
            <a:xfrm>
              <a:off x="3389818" y="4687600"/>
              <a:ext cx="27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73" name="直接连接符 34072"/>
            <p:cNvCxnSpPr>
              <a:stCxn id="34011" idx="4"/>
              <a:endCxn id="34027" idx="0"/>
            </p:cNvCxnSpPr>
            <p:nvPr/>
          </p:nvCxnSpPr>
          <p:spPr>
            <a:xfrm>
              <a:off x="356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74" name="直接连接符 34073"/>
            <p:cNvCxnSpPr>
              <a:stCxn id="34011" idx="4"/>
              <a:endCxn id="34028" idx="0"/>
            </p:cNvCxnSpPr>
            <p:nvPr/>
          </p:nvCxnSpPr>
          <p:spPr>
            <a:xfrm>
              <a:off x="356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75" name="直接连接符 34074"/>
            <p:cNvCxnSpPr>
              <a:stCxn id="34011" idx="4"/>
              <a:endCxn id="34029" idx="0"/>
            </p:cNvCxnSpPr>
            <p:nvPr/>
          </p:nvCxnSpPr>
          <p:spPr>
            <a:xfrm>
              <a:off x="356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76" name="直接连接符 34075"/>
            <p:cNvCxnSpPr>
              <a:stCxn id="34011" idx="4"/>
              <a:endCxn id="34030" idx="0"/>
            </p:cNvCxnSpPr>
            <p:nvPr/>
          </p:nvCxnSpPr>
          <p:spPr>
            <a:xfrm>
              <a:off x="356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77" name="直接连接符 34076"/>
            <p:cNvCxnSpPr>
              <a:stCxn id="34011" idx="4"/>
              <a:endCxn id="34031" idx="0"/>
            </p:cNvCxnSpPr>
            <p:nvPr/>
          </p:nvCxnSpPr>
          <p:spPr>
            <a:xfrm>
              <a:off x="356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78" name="直接连接符 34077"/>
            <p:cNvCxnSpPr>
              <a:stCxn id="34011" idx="4"/>
              <a:endCxn id="34032" idx="0"/>
            </p:cNvCxnSpPr>
            <p:nvPr/>
          </p:nvCxnSpPr>
          <p:spPr>
            <a:xfrm>
              <a:off x="356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79" name="直接连接符 34078"/>
            <p:cNvCxnSpPr>
              <a:stCxn id="34011" idx="4"/>
              <a:endCxn id="34033" idx="0"/>
            </p:cNvCxnSpPr>
            <p:nvPr/>
          </p:nvCxnSpPr>
          <p:spPr>
            <a:xfrm>
              <a:off x="356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80" name="直接连接符 34079"/>
            <p:cNvCxnSpPr>
              <a:stCxn id="34011" idx="4"/>
              <a:endCxn id="34034" idx="0"/>
            </p:cNvCxnSpPr>
            <p:nvPr/>
          </p:nvCxnSpPr>
          <p:spPr>
            <a:xfrm>
              <a:off x="356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81" name="直接连接符 34080"/>
            <p:cNvCxnSpPr>
              <a:stCxn id="34011" idx="4"/>
              <a:endCxn id="34035" idx="0"/>
            </p:cNvCxnSpPr>
            <p:nvPr/>
          </p:nvCxnSpPr>
          <p:spPr>
            <a:xfrm>
              <a:off x="356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82" name="直接连接符 34081"/>
            <p:cNvCxnSpPr>
              <a:stCxn id="34011" idx="4"/>
              <a:endCxn id="34036" idx="0"/>
            </p:cNvCxnSpPr>
            <p:nvPr/>
          </p:nvCxnSpPr>
          <p:spPr>
            <a:xfrm>
              <a:off x="356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83" name="直接连接符 34082"/>
            <p:cNvCxnSpPr>
              <a:stCxn id="34011" idx="4"/>
              <a:endCxn id="34037" idx="0"/>
            </p:cNvCxnSpPr>
            <p:nvPr/>
          </p:nvCxnSpPr>
          <p:spPr>
            <a:xfrm>
              <a:off x="3569818" y="4687600"/>
              <a:ext cx="18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84" name="直接连接符 34083"/>
            <p:cNvCxnSpPr>
              <a:stCxn id="34011" idx="4"/>
              <a:endCxn id="34038" idx="0"/>
            </p:cNvCxnSpPr>
            <p:nvPr/>
          </p:nvCxnSpPr>
          <p:spPr>
            <a:xfrm>
              <a:off x="3569818" y="4687600"/>
              <a:ext cx="19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85" name="直接连接符 34084"/>
            <p:cNvCxnSpPr>
              <a:stCxn id="34011" idx="4"/>
              <a:endCxn id="34039" idx="0"/>
            </p:cNvCxnSpPr>
            <p:nvPr/>
          </p:nvCxnSpPr>
          <p:spPr>
            <a:xfrm>
              <a:off x="3569818" y="4687600"/>
              <a:ext cx="21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86" name="直接连接符 34085"/>
            <p:cNvCxnSpPr>
              <a:stCxn id="34011" idx="4"/>
              <a:endCxn id="34040" idx="0"/>
            </p:cNvCxnSpPr>
            <p:nvPr/>
          </p:nvCxnSpPr>
          <p:spPr>
            <a:xfrm>
              <a:off x="3569818" y="4687600"/>
              <a:ext cx="23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87" name="直接连接符 34086"/>
            <p:cNvCxnSpPr>
              <a:stCxn id="34011" idx="4"/>
              <a:endCxn id="34041" idx="0"/>
            </p:cNvCxnSpPr>
            <p:nvPr/>
          </p:nvCxnSpPr>
          <p:spPr>
            <a:xfrm>
              <a:off x="3569818" y="4687600"/>
              <a:ext cx="25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88" name="直接连接符 34087"/>
            <p:cNvCxnSpPr>
              <a:stCxn id="34012" idx="4"/>
              <a:endCxn id="34027" idx="0"/>
            </p:cNvCxnSpPr>
            <p:nvPr/>
          </p:nvCxnSpPr>
          <p:spPr>
            <a:xfrm flipH="1">
              <a:off x="356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89" name="直接连接符 34088"/>
            <p:cNvCxnSpPr>
              <a:stCxn id="34012" idx="4"/>
              <a:endCxn id="34028" idx="0"/>
            </p:cNvCxnSpPr>
            <p:nvPr/>
          </p:nvCxnSpPr>
          <p:spPr>
            <a:xfrm>
              <a:off x="374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90" name="直接连接符 34089"/>
            <p:cNvCxnSpPr>
              <a:stCxn id="34012" idx="4"/>
              <a:endCxn id="34029" idx="0"/>
            </p:cNvCxnSpPr>
            <p:nvPr/>
          </p:nvCxnSpPr>
          <p:spPr>
            <a:xfrm>
              <a:off x="374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91" name="直接连接符 34090"/>
            <p:cNvCxnSpPr>
              <a:stCxn id="34012" idx="4"/>
              <a:endCxn id="34030" idx="0"/>
            </p:cNvCxnSpPr>
            <p:nvPr/>
          </p:nvCxnSpPr>
          <p:spPr>
            <a:xfrm>
              <a:off x="374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92" name="直接连接符 34091"/>
            <p:cNvCxnSpPr>
              <a:stCxn id="34012" idx="4"/>
              <a:endCxn id="34031" idx="0"/>
            </p:cNvCxnSpPr>
            <p:nvPr/>
          </p:nvCxnSpPr>
          <p:spPr>
            <a:xfrm>
              <a:off x="374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93" name="直接连接符 34092"/>
            <p:cNvCxnSpPr>
              <a:stCxn id="34012" idx="4"/>
              <a:endCxn id="34032" idx="0"/>
            </p:cNvCxnSpPr>
            <p:nvPr/>
          </p:nvCxnSpPr>
          <p:spPr>
            <a:xfrm>
              <a:off x="374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94" name="直接连接符 34093"/>
            <p:cNvCxnSpPr>
              <a:stCxn id="34012" idx="4"/>
              <a:endCxn id="34033" idx="0"/>
            </p:cNvCxnSpPr>
            <p:nvPr/>
          </p:nvCxnSpPr>
          <p:spPr>
            <a:xfrm>
              <a:off x="374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95" name="直接连接符 34094"/>
            <p:cNvCxnSpPr>
              <a:stCxn id="34012" idx="4"/>
              <a:endCxn id="34034" idx="0"/>
            </p:cNvCxnSpPr>
            <p:nvPr/>
          </p:nvCxnSpPr>
          <p:spPr>
            <a:xfrm>
              <a:off x="374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96" name="直接连接符 34095"/>
            <p:cNvCxnSpPr>
              <a:stCxn id="34012" idx="4"/>
              <a:endCxn id="34035" idx="0"/>
            </p:cNvCxnSpPr>
            <p:nvPr/>
          </p:nvCxnSpPr>
          <p:spPr>
            <a:xfrm>
              <a:off x="374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97" name="直接连接符 34096"/>
            <p:cNvCxnSpPr>
              <a:stCxn id="34012" idx="4"/>
              <a:endCxn id="34036" idx="0"/>
            </p:cNvCxnSpPr>
            <p:nvPr/>
          </p:nvCxnSpPr>
          <p:spPr>
            <a:xfrm>
              <a:off x="374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98" name="直接连接符 34097"/>
            <p:cNvCxnSpPr>
              <a:stCxn id="34012" idx="4"/>
              <a:endCxn id="34037" idx="0"/>
            </p:cNvCxnSpPr>
            <p:nvPr/>
          </p:nvCxnSpPr>
          <p:spPr>
            <a:xfrm>
              <a:off x="374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99" name="直接连接符 34098"/>
            <p:cNvCxnSpPr>
              <a:stCxn id="34012" idx="4"/>
              <a:endCxn id="34038" idx="0"/>
            </p:cNvCxnSpPr>
            <p:nvPr/>
          </p:nvCxnSpPr>
          <p:spPr>
            <a:xfrm>
              <a:off x="3749818" y="4687600"/>
              <a:ext cx="18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00" name="直接连接符 34099"/>
            <p:cNvCxnSpPr>
              <a:stCxn id="34012" idx="4"/>
              <a:endCxn id="34039" idx="0"/>
            </p:cNvCxnSpPr>
            <p:nvPr/>
          </p:nvCxnSpPr>
          <p:spPr>
            <a:xfrm>
              <a:off x="3749818" y="4687600"/>
              <a:ext cx="19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01" name="直接连接符 34100"/>
            <p:cNvCxnSpPr>
              <a:stCxn id="34012" idx="4"/>
              <a:endCxn id="34040" idx="0"/>
            </p:cNvCxnSpPr>
            <p:nvPr/>
          </p:nvCxnSpPr>
          <p:spPr>
            <a:xfrm>
              <a:off x="3749818" y="4687600"/>
              <a:ext cx="21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02" name="直接连接符 34101"/>
            <p:cNvCxnSpPr>
              <a:stCxn id="34012" idx="4"/>
              <a:endCxn id="34041" idx="0"/>
            </p:cNvCxnSpPr>
            <p:nvPr/>
          </p:nvCxnSpPr>
          <p:spPr>
            <a:xfrm>
              <a:off x="3749818" y="4687600"/>
              <a:ext cx="23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03" name="直接连接符 34102"/>
            <p:cNvCxnSpPr>
              <a:stCxn id="34013" idx="4"/>
              <a:endCxn id="34027" idx="0"/>
            </p:cNvCxnSpPr>
            <p:nvPr/>
          </p:nvCxnSpPr>
          <p:spPr>
            <a:xfrm flipH="1">
              <a:off x="356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04" name="直接连接符 34103"/>
            <p:cNvCxnSpPr>
              <a:stCxn id="34013" idx="4"/>
              <a:endCxn id="34028" idx="0"/>
            </p:cNvCxnSpPr>
            <p:nvPr/>
          </p:nvCxnSpPr>
          <p:spPr>
            <a:xfrm flipH="1">
              <a:off x="374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05" name="直接连接符 34104"/>
            <p:cNvCxnSpPr>
              <a:stCxn id="34013" idx="4"/>
              <a:endCxn id="34029" idx="0"/>
            </p:cNvCxnSpPr>
            <p:nvPr/>
          </p:nvCxnSpPr>
          <p:spPr>
            <a:xfrm>
              <a:off x="392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06" name="直接连接符 34105"/>
            <p:cNvCxnSpPr>
              <a:stCxn id="34013" idx="4"/>
              <a:endCxn id="34030" idx="0"/>
            </p:cNvCxnSpPr>
            <p:nvPr/>
          </p:nvCxnSpPr>
          <p:spPr>
            <a:xfrm>
              <a:off x="392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07" name="直接连接符 34106"/>
            <p:cNvCxnSpPr>
              <a:stCxn id="34013" idx="4"/>
              <a:endCxn id="34031" idx="0"/>
            </p:cNvCxnSpPr>
            <p:nvPr/>
          </p:nvCxnSpPr>
          <p:spPr>
            <a:xfrm>
              <a:off x="392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08" name="直接连接符 34107"/>
            <p:cNvCxnSpPr>
              <a:stCxn id="34013" idx="4"/>
              <a:endCxn id="34032" idx="0"/>
            </p:cNvCxnSpPr>
            <p:nvPr/>
          </p:nvCxnSpPr>
          <p:spPr>
            <a:xfrm>
              <a:off x="392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09" name="直接连接符 34108"/>
            <p:cNvCxnSpPr>
              <a:stCxn id="34013" idx="4"/>
              <a:endCxn id="34033" idx="0"/>
            </p:cNvCxnSpPr>
            <p:nvPr/>
          </p:nvCxnSpPr>
          <p:spPr>
            <a:xfrm>
              <a:off x="392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10" name="直接连接符 34109"/>
            <p:cNvCxnSpPr>
              <a:stCxn id="34013" idx="4"/>
              <a:endCxn id="34034" idx="0"/>
            </p:cNvCxnSpPr>
            <p:nvPr/>
          </p:nvCxnSpPr>
          <p:spPr>
            <a:xfrm>
              <a:off x="392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11" name="直接连接符 34110"/>
            <p:cNvCxnSpPr>
              <a:stCxn id="34013" idx="4"/>
              <a:endCxn id="34035" idx="0"/>
            </p:cNvCxnSpPr>
            <p:nvPr/>
          </p:nvCxnSpPr>
          <p:spPr>
            <a:xfrm>
              <a:off x="392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12" name="直接连接符 34111"/>
            <p:cNvCxnSpPr>
              <a:stCxn id="34013" idx="4"/>
              <a:endCxn id="34036" idx="0"/>
            </p:cNvCxnSpPr>
            <p:nvPr/>
          </p:nvCxnSpPr>
          <p:spPr>
            <a:xfrm>
              <a:off x="392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13" name="直接连接符 34112"/>
            <p:cNvCxnSpPr>
              <a:stCxn id="34013" idx="4"/>
              <a:endCxn id="34037" idx="0"/>
            </p:cNvCxnSpPr>
            <p:nvPr/>
          </p:nvCxnSpPr>
          <p:spPr>
            <a:xfrm>
              <a:off x="392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14" name="直接连接符 34113"/>
            <p:cNvCxnSpPr>
              <a:stCxn id="34013" idx="4"/>
              <a:endCxn id="34038" idx="0"/>
            </p:cNvCxnSpPr>
            <p:nvPr/>
          </p:nvCxnSpPr>
          <p:spPr>
            <a:xfrm>
              <a:off x="392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15" name="直接连接符 34114"/>
            <p:cNvCxnSpPr>
              <a:stCxn id="34013" idx="4"/>
              <a:endCxn id="34039" idx="0"/>
            </p:cNvCxnSpPr>
            <p:nvPr/>
          </p:nvCxnSpPr>
          <p:spPr>
            <a:xfrm>
              <a:off x="3929818" y="4687600"/>
              <a:ext cx="18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16" name="直接连接符 34115"/>
            <p:cNvCxnSpPr>
              <a:stCxn id="34013" idx="4"/>
              <a:endCxn id="34040" idx="0"/>
            </p:cNvCxnSpPr>
            <p:nvPr/>
          </p:nvCxnSpPr>
          <p:spPr>
            <a:xfrm>
              <a:off x="3929818" y="4687600"/>
              <a:ext cx="19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17" name="直接连接符 34116"/>
            <p:cNvCxnSpPr>
              <a:stCxn id="34013" idx="4"/>
              <a:endCxn id="34041" idx="0"/>
            </p:cNvCxnSpPr>
            <p:nvPr/>
          </p:nvCxnSpPr>
          <p:spPr>
            <a:xfrm>
              <a:off x="3929818" y="4687600"/>
              <a:ext cx="21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18" name="直接连接符 34117"/>
            <p:cNvCxnSpPr>
              <a:stCxn id="34014" idx="4"/>
              <a:endCxn id="34027" idx="0"/>
            </p:cNvCxnSpPr>
            <p:nvPr/>
          </p:nvCxnSpPr>
          <p:spPr>
            <a:xfrm flipH="1">
              <a:off x="356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19" name="直接连接符 34118"/>
            <p:cNvCxnSpPr>
              <a:stCxn id="34014" idx="4"/>
              <a:endCxn id="34028" idx="0"/>
            </p:cNvCxnSpPr>
            <p:nvPr/>
          </p:nvCxnSpPr>
          <p:spPr>
            <a:xfrm flipH="1">
              <a:off x="374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20" name="直接连接符 34119"/>
            <p:cNvCxnSpPr>
              <a:stCxn id="34014" idx="4"/>
              <a:endCxn id="34029" idx="0"/>
            </p:cNvCxnSpPr>
            <p:nvPr/>
          </p:nvCxnSpPr>
          <p:spPr>
            <a:xfrm flipH="1">
              <a:off x="392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21" name="直接连接符 34120"/>
            <p:cNvCxnSpPr>
              <a:stCxn id="34014" idx="4"/>
              <a:endCxn id="34030" idx="0"/>
            </p:cNvCxnSpPr>
            <p:nvPr/>
          </p:nvCxnSpPr>
          <p:spPr>
            <a:xfrm>
              <a:off x="410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22" name="直接连接符 34121"/>
            <p:cNvCxnSpPr>
              <a:stCxn id="34014" idx="4"/>
              <a:endCxn id="34031" idx="0"/>
            </p:cNvCxnSpPr>
            <p:nvPr/>
          </p:nvCxnSpPr>
          <p:spPr>
            <a:xfrm>
              <a:off x="410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23" name="直接连接符 34122"/>
            <p:cNvCxnSpPr>
              <a:stCxn id="34014" idx="4"/>
              <a:endCxn id="34032" idx="0"/>
            </p:cNvCxnSpPr>
            <p:nvPr/>
          </p:nvCxnSpPr>
          <p:spPr>
            <a:xfrm>
              <a:off x="410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24" name="直接连接符 34123"/>
            <p:cNvCxnSpPr>
              <a:stCxn id="34014" idx="4"/>
              <a:endCxn id="34033" idx="0"/>
            </p:cNvCxnSpPr>
            <p:nvPr/>
          </p:nvCxnSpPr>
          <p:spPr>
            <a:xfrm>
              <a:off x="410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25" name="直接连接符 34124"/>
            <p:cNvCxnSpPr>
              <a:stCxn id="34014" idx="4"/>
              <a:endCxn id="34034" idx="0"/>
            </p:cNvCxnSpPr>
            <p:nvPr/>
          </p:nvCxnSpPr>
          <p:spPr>
            <a:xfrm>
              <a:off x="410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26" name="直接连接符 34125"/>
            <p:cNvCxnSpPr>
              <a:stCxn id="34014" idx="4"/>
              <a:endCxn id="34035" idx="0"/>
            </p:cNvCxnSpPr>
            <p:nvPr/>
          </p:nvCxnSpPr>
          <p:spPr>
            <a:xfrm>
              <a:off x="410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27" name="直接连接符 34126"/>
            <p:cNvCxnSpPr>
              <a:stCxn id="34014" idx="4"/>
              <a:endCxn id="34036" idx="0"/>
            </p:cNvCxnSpPr>
            <p:nvPr/>
          </p:nvCxnSpPr>
          <p:spPr>
            <a:xfrm>
              <a:off x="410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28" name="直接连接符 34127"/>
            <p:cNvCxnSpPr>
              <a:stCxn id="34014" idx="4"/>
              <a:endCxn id="34037" idx="0"/>
            </p:cNvCxnSpPr>
            <p:nvPr/>
          </p:nvCxnSpPr>
          <p:spPr>
            <a:xfrm>
              <a:off x="410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29" name="直接连接符 34128"/>
            <p:cNvCxnSpPr>
              <a:stCxn id="34014" idx="4"/>
              <a:endCxn id="34038" idx="0"/>
            </p:cNvCxnSpPr>
            <p:nvPr/>
          </p:nvCxnSpPr>
          <p:spPr>
            <a:xfrm>
              <a:off x="410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30" name="直接连接符 34129"/>
            <p:cNvCxnSpPr>
              <a:stCxn id="34014" idx="4"/>
              <a:endCxn id="34039" idx="0"/>
            </p:cNvCxnSpPr>
            <p:nvPr/>
          </p:nvCxnSpPr>
          <p:spPr>
            <a:xfrm>
              <a:off x="410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31" name="直接连接符 34130"/>
            <p:cNvCxnSpPr>
              <a:stCxn id="34014" idx="4"/>
              <a:endCxn id="34040" idx="0"/>
            </p:cNvCxnSpPr>
            <p:nvPr/>
          </p:nvCxnSpPr>
          <p:spPr>
            <a:xfrm>
              <a:off x="4109818" y="4687600"/>
              <a:ext cx="18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32" name="直接连接符 34131"/>
            <p:cNvCxnSpPr>
              <a:stCxn id="34014" idx="4"/>
              <a:endCxn id="34041" idx="0"/>
            </p:cNvCxnSpPr>
            <p:nvPr/>
          </p:nvCxnSpPr>
          <p:spPr>
            <a:xfrm>
              <a:off x="4109818" y="4687600"/>
              <a:ext cx="19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33" name="直接连接符 34132"/>
            <p:cNvCxnSpPr>
              <a:stCxn id="34015" idx="4"/>
              <a:endCxn id="34027" idx="0"/>
            </p:cNvCxnSpPr>
            <p:nvPr/>
          </p:nvCxnSpPr>
          <p:spPr>
            <a:xfrm flipH="1">
              <a:off x="356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34" name="直接连接符 34133"/>
            <p:cNvCxnSpPr>
              <a:stCxn id="34015" idx="4"/>
              <a:endCxn id="34028" idx="0"/>
            </p:cNvCxnSpPr>
            <p:nvPr/>
          </p:nvCxnSpPr>
          <p:spPr>
            <a:xfrm flipH="1">
              <a:off x="374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35" name="直接连接符 34134"/>
            <p:cNvCxnSpPr>
              <a:stCxn id="34015" idx="4"/>
              <a:endCxn id="34029" idx="0"/>
            </p:cNvCxnSpPr>
            <p:nvPr/>
          </p:nvCxnSpPr>
          <p:spPr>
            <a:xfrm flipH="1">
              <a:off x="392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36" name="直接连接符 34135"/>
            <p:cNvCxnSpPr>
              <a:stCxn id="34015" idx="4"/>
              <a:endCxn id="34030" idx="0"/>
            </p:cNvCxnSpPr>
            <p:nvPr/>
          </p:nvCxnSpPr>
          <p:spPr>
            <a:xfrm flipH="1">
              <a:off x="410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37" name="直接连接符 34136"/>
            <p:cNvCxnSpPr>
              <a:stCxn id="34015" idx="4"/>
              <a:endCxn id="34031" idx="0"/>
            </p:cNvCxnSpPr>
            <p:nvPr/>
          </p:nvCxnSpPr>
          <p:spPr>
            <a:xfrm>
              <a:off x="428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38" name="直接连接符 34137"/>
            <p:cNvCxnSpPr>
              <a:stCxn id="34015" idx="4"/>
              <a:endCxn id="34032" idx="0"/>
            </p:cNvCxnSpPr>
            <p:nvPr/>
          </p:nvCxnSpPr>
          <p:spPr>
            <a:xfrm>
              <a:off x="428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39" name="直接连接符 34138"/>
            <p:cNvCxnSpPr>
              <a:stCxn id="34015" idx="4"/>
              <a:endCxn id="34033" idx="0"/>
            </p:cNvCxnSpPr>
            <p:nvPr/>
          </p:nvCxnSpPr>
          <p:spPr>
            <a:xfrm>
              <a:off x="428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40" name="直接连接符 34139"/>
            <p:cNvCxnSpPr>
              <a:stCxn id="34015" idx="4"/>
              <a:endCxn id="34034" idx="0"/>
            </p:cNvCxnSpPr>
            <p:nvPr/>
          </p:nvCxnSpPr>
          <p:spPr>
            <a:xfrm>
              <a:off x="428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41" name="直接连接符 34140"/>
            <p:cNvCxnSpPr>
              <a:stCxn id="34015" idx="4"/>
              <a:endCxn id="34035" idx="0"/>
            </p:cNvCxnSpPr>
            <p:nvPr/>
          </p:nvCxnSpPr>
          <p:spPr>
            <a:xfrm>
              <a:off x="428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42" name="直接连接符 34141"/>
            <p:cNvCxnSpPr>
              <a:stCxn id="34015" idx="4"/>
              <a:endCxn id="34036" idx="0"/>
            </p:cNvCxnSpPr>
            <p:nvPr/>
          </p:nvCxnSpPr>
          <p:spPr>
            <a:xfrm>
              <a:off x="428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43" name="直接连接符 34142"/>
            <p:cNvCxnSpPr>
              <a:stCxn id="34015" idx="4"/>
              <a:endCxn id="34037" idx="0"/>
            </p:cNvCxnSpPr>
            <p:nvPr/>
          </p:nvCxnSpPr>
          <p:spPr>
            <a:xfrm>
              <a:off x="428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44" name="直接连接符 34143"/>
            <p:cNvCxnSpPr>
              <a:stCxn id="34015" idx="4"/>
              <a:endCxn id="34038" idx="0"/>
            </p:cNvCxnSpPr>
            <p:nvPr/>
          </p:nvCxnSpPr>
          <p:spPr>
            <a:xfrm>
              <a:off x="428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45" name="直接连接符 34144"/>
            <p:cNvCxnSpPr>
              <a:stCxn id="34015" idx="4"/>
              <a:endCxn id="34039" idx="0"/>
            </p:cNvCxnSpPr>
            <p:nvPr/>
          </p:nvCxnSpPr>
          <p:spPr>
            <a:xfrm>
              <a:off x="428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46" name="直接连接符 34145"/>
            <p:cNvCxnSpPr>
              <a:stCxn id="34015" idx="4"/>
              <a:endCxn id="34040" idx="0"/>
            </p:cNvCxnSpPr>
            <p:nvPr/>
          </p:nvCxnSpPr>
          <p:spPr>
            <a:xfrm>
              <a:off x="428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47" name="直接连接符 34146"/>
            <p:cNvCxnSpPr>
              <a:stCxn id="34015" idx="4"/>
              <a:endCxn id="34041" idx="0"/>
            </p:cNvCxnSpPr>
            <p:nvPr/>
          </p:nvCxnSpPr>
          <p:spPr>
            <a:xfrm>
              <a:off x="4289818" y="4687600"/>
              <a:ext cx="18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48" name="直接连接符 34147"/>
            <p:cNvCxnSpPr>
              <a:stCxn id="34016" idx="4"/>
              <a:endCxn id="34027" idx="0"/>
            </p:cNvCxnSpPr>
            <p:nvPr/>
          </p:nvCxnSpPr>
          <p:spPr>
            <a:xfrm flipH="1">
              <a:off x="356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49" name="直接连接符 34148"/>
            <p:cNvCxnSpPr>
              <a:stCxn id="34016" idx="4"/>
              <a:endCxn id="34028" idx="0"/>
            </p:cNvCxnSpPr>
            <p:nvPr/>
          </p:nvCxnSpPr>
          <p:spPr>
            <a:xfrm flipH="1">
              <a:off x="374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50" name="直接连接符 34149"/>
            <p:cNvCxnSpPr>
              <a:stCxn id="34016" idx="4"/>
              <a:endCxn id="34029" idx="0"/>
            </p:cNvCxnSpPr>
            <p:nvPr/>
          </p:nvCxnSpPr>
          <p:spPr>
            <a:xfrm flipH="1">
              <a:off x="392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51" name="直接连接符 34150"/>
            <p:cNvCxnSpPr>
              <a:stCxn id="34016" idx="4"/>
              <a:endCxn id="34030" idx="0"/>
            </p:cNvCxnSpPr>
            <p:nvPr/>
          </p:nvCxnSpPr>
          <p:spPr>
            <a:xfrm flipH="1">
              <a:off x="410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52" name="直接连接符 34151"/>
            <p:cNvCxnSpPr>
              <a:stCxn id="34016" idx="4"/>
              <a:endCxn id="34031" idx="0"/>
            </p:cNvCxnSpPr>
            <p:nvPr/>
          </p:nvCxnSpPr>
          <p:spPr>
            <a:xfrm flipH="1">
              <a:off x="428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53" name="直接连接符 34152"/>
            <p:cNvCxnSpPr>
              <a:stCxn id="34016" idx="4"/>
              <a:endCxn id="34032" idx="0"/>
            </p:cNvCxnSpPr>
            <p:nvPr/>
          </p:nvCxnSpPr>
          <p:spPr>
            <a:xfrm>
              <a:off x="446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54" name="直接连接符 34153"/>
            <p:cNvCxnSpPr>
              <a:stCxn id="34016" idx="4"/>
              <a:endCxn id="34033" idx="0"/>
            </p:cNvCxnSpPr>
            <p:nvPr/>
          </p:nvCxnSpPr>
          <p:spPr>
            <a:xfrm>
              <a:off x="446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55" name="直接连接符 34154"/>
            <p:cNvCxnSpPr>
              <a:stCxn id="34016" idx="4"/>
              <a:endCxn id="34034" idx="0"/>
            </p:cNvCxnSpPr>
            <p:nvPr/>
          </p:nvCxnSpPr>
          <p:spPr>
            <a:xfrm>
              <a:off x="446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56" name="直接连接符 34155"/>
            <p:cNvCxnSpPr>
              <a:stCxn id="34016" idx="4"/>
              <a:endCxn id="34035" idx="0"/>
            </p:cNvCxnSpPr>
            <p:nvPr/>
          </p:nvCxnSpPr>
          <p:spPr>
            <a:xfrm>
              <a:off x="446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57" name="直接连接符 34156"/>
            <p:cNvCxnSpPr>
              <a:stCxn id="34016" idx="4"/>
              <a:endCxn id="34036" idx="0"/>
            </p:cNvCxnSpPr>
            <p:nvPr/>
          </p:nvCxnSpPr>
          <p:spPr>
            <a:xfrm>
              <a:off x="446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58" name="直接连接符 34157"/>
            <p:cNvCxnSpPr>
              <a:stCxn id="34016" idx="4"/>
              <a:endCxn id="34037" idx="0"/>
            </p:cNvCxnSpPr>
            <p:nvPr/>
          </p:nvCxnSpPr>
          <p:spPr>
            <a:xfrm>
              <a:off x="446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59" name="直接连接符 34158"/>
            <p:cNvCxnSpPr>
              <a:stCxn id="34016" idx="4"/>
              <a:endCxn id="34038" idx="0"/>
            </p:cNvCxnSpPr>
            <p:nvPr/>
          </p:nvCxnSpPr>
          <p:spPr>
            <a:xfrm>
              <a:off x="446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60" name="直接连接符 34159"/>
            <p:cNvCxnSpPr>
              <a:stCxn id="34016" idx="4"/>
              <a:endCxn id="34039" idx="0"/>
            </p:cNvCxnSpPr>
            <p:nvPr/>
          </p:nvCxnSpPr>
          <p:spPr>
            <a:xfrm>
              <a:off x="446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61" name="直接连接符 34160"/>
            <p:cNvCxnSpPr>
              <a:stCxn id="34016" idx="4"/>
              <a:endCxn id="34040" idx="0"/>
            </p:cNvCxnSpPr>
            <p:nvPr/>
          </p:nvCxnSpPr>
          <p:spPr>
            <a:xfrm>
              <a:off x="446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62" name="直接连接符 34161"/>
            <p:cNvCxnSpPr>
              <a:stCxn id="34016" idx="4"/>
              <a:endCxn id="34041" idx="0"/>
            </p:cNvCxnSpPr>
            <p:nvPr/>
          </p:nvCxnSpPr>
          <p:spPr>
            <a:xfrm>
              <a:off x="446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63" name="直接连接符 34162"/>
            <p:cNvCxnSpPr>
              <a:stCxn id="34017" idx="4"/>
              <a:endCxn id="34027" idx="0"/>
            </p:cNvCxnSpPr>
            <p:nvPr/>
          </p:nvCxnSpPr>
          <p:spPr>
            <a:xfrm flipH="1">
              <a:off x="356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64" name="直接连接符 34163"/>
            <p:cNvCxnSpPr>
              <a:stCxn id="34017" idx="4"/>
              <a:endCxn id="34028" idx="0"/>
            </p:cNvCxnSpPr>
            <p:nvPr/>
          </p:nvCxnSpPr>
          <p:spPr>
            <a:xfrm flipH="1">
              <a:off x="374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65" name="直接连接符 34164"/>
            <p:cNvCxnSpPr>
              <a:stCxn id="34017" idx="4"/>
              <a:endCxn id="34029" idx="0"/>
            </p:cNvCxnSpPr>
            <p:nvPr/>
          </p:nvCxnSpPr>
          <p:spPr>
            <a:xfrm flipH="1">
              <a:off x="392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66" name="直接连接符 34165"/>
            <p:cNvCxnSpPr>
              <a:stCxn id="34017" idx="4"/>
              <a:endCxn id="34030" idx="0"/>
            </p:cNvCxnSpPr>
            <p:nvPr/>
          </p:nvCxnSpPr>
          <p:spPr>
            <a:xfrm flipH="1">
              <a:off x="410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67" name="直接连接符 34166"/>
            <p:cNvCxnSpPr>
              <a:stCxn id="34017" idx="4"/>
              <a:endCxn id="34031" idx="0"/>
            </p:cNvCxnSpPr>
            <p:nvPr/>
          </p:nvCxnSpPr>
          <p:spPr>
            <a:xfrm flipH="1">
              <a:off x="428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68" name="直接连接符 34167"/>
            <p:cNvCxnSpPr>
              <a:stCxn id="34017" idx="4"/>
              <a:endCxn id="34032" idx="0"/>
            </p:cNvCxnSpPr>
            <p:nvPr/>
          </p:nvCxnSpPr>
          <p:spPr>
            <a:xfrm flipH="1">
              <a:off x="446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69" name="直接连接符 34168"/>
            <p:cNvCxnSpPr>
              <a:stCxn id="34017" idx="4"/>
              <a:endCxn id="34033" idx="0"/>
            </p:cNvCxnSpPr>
            <p:nvPr/>
          </p:nvCxnSpPr>
          <p:spPr>
            <a:xfrm>
              <a:off x="464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70" name="直接连接符 34169"/>
            <p:cNvCxnSpPr>
              <a:stCxn id="34017" idx="4"/>
              <a:endCxn id="34034" idx="0"/>
            </p:cNvCxnSpPr>
            <p:nvPr/>
          </p:nvCxnSpPr>
          <p:spPr>
            <a:xfrm>
              <a:off x="464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71" name="直接连接符 34170"/>
            <p:cNvCxnSpPr>
              <a:stCxn id="34017" idx="4"/>
              <a:endCxn id="34035" idx="0"/>
            </p:cNvCxnSpPr>
            <p:nvPr/>
          </p:nvCxnSpPr>
          <p:spPr>
            <a:xfrm>
              <a:off x="464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72" name="直接连接符 34171"/>
            <p:cNvCxnSpPr>
              <a:stCxn id="34017" idx="4"/>
              <a:endCxn id="34036" idx="0"/>
            </p:cNvCxnSpPr>
            <p:nvPr/>
          </p:nvCxnSpPr>
          <p:spPr>
            <a:xfrm>
              <a:off x="464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73" name="直接连接符 34172"/>
            <p:cNvCxnSpPr>
              <a:stCxn id="34017" idx="4"/>
              <a:endCxn id="34037" idx="0"/>
            </p:cNvCxnSpPr>
            <p:nvPr/>
          </p:nvCxnSpPr>
          <p:spPr>
            <a:xfrm>
              <a:off x="464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74" name="直接连接符 34173"/>
            <p:cNvCxnSpPr>
              <a:stCxn id="34017" idx="4"/>
              <a:endCxn id="34038" idx="0"/>
            </p:cNvCxnSpPr>
            <p:nvPr/>
          </p:nvCxnSpPr>
          <p:spPr>
            <a:xfrm>
              <a:off x="464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75" name="直接连接符 34174"/>
            <p:cNvCxnSpPr>
              <a:stCxn id="34017" idx="4"/>
              <a:endCxn id="34039" idx="0"/>
            </p:cNvCxnSpPr>
            <p:nvPr/>
          </p:nvCxnSpPr>
          <p:spPr>
            <a:xfrm>
              <a:off x="464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76" name="直接连接符 34175"/>
            <p:cNvCxnSpPr>
              <a:stCxn id="34017" idx="4"/>
              <a:endCxn id="34040" idx="0"/>
            </p:cNvCxnSpPr>
            <p:nvPr/>
          </p:nvCxnSpPr>
          <p:spPr>
            <a:xfrm>
              <a:off x="464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77" name="直接连接符 34176"/>
            <p:cNvCxnSpPr>
              <a:stCxn id="34017" idx="4"/>
              <a:endCxn id="34041" idx="0"/>
            </p:cNvCxnSpPr>
            <p:nvPr/>
          </p:nvCxnSpPr>
          <p:spPr>
            <a:xfrm>
              <a:off x="464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78" name="直接连接符 34177"/>
            <p:cNvCxnSpPr>
              <a:stCxn id="34018" idx="4"/>
              <a:endCxn id="34027" idx="0"/>
            </p:cNvCxnSpPr>
            <p:nvPr/>
          </p:nvCxnSpPr>
          <p:spPr>
            <a:xfrm flipH="1">
              <a:off x="356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79" name="直接连接符 34178"/>
            <p:cNvCxnSpPr>
              <a:stCxn id="34018" idx="4"/>
              <a:endCxn id="34028" idx="0"/>
            </p:cNvCxnSpPr>
            <p:nvPr/>
          </p:nvCxnSpPr>
          <p:spPr>
            <a:xfrm flipH="1">
              <a:off x="374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80" name="直接连接符 34179"/>
            <p:cNvCxnSpPr>
              <a:stCxn id="34018" idx="4"/>
              <a:endCxn id="34029" idx="0"/>
            </p:cNvCxnSpPr>
            <p:nvPr/>
          </p:nvCxnSpPr>
          <p:spPr>
            <a:xfrm flipH="1">
              <a:off x="392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81" name="直接连接符 34180"/>
            <p:cNvCxnSpPr>
              <a:stCxn id="34018" idx="4"/>
              <a:endCxn id="34030" idx="0"/>
            </p:cNvCxnSpPr>
            <p:nvPr/>
          </p:nvCxnSpPr>
          <p:spPr>
            <a:xfrm flipH="1">
              <a:off x="410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82" name="直接连接符 34181"/>
            <p:cNvCxnSpPr>
              <a:stCxn id="34018" idx="4"/>
              <a:endCxn id="34031" idx="0"/>
            </p:cNvCxnSpPr>
            <p:nvPr/>
          </p:nvCxnSpPr>
          <p:spPr>
            <a:xfrm flipH="1">
              <a:off x="428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83" name="直接连接符 34182"/>
            <p:cNvCxnSpPr>
              <a:stCxn id="34018" idx="4"/>
              <a:endCxn id="34032" idx="0"/>
            </p:cNvCxnSpPr>
            <p:nvPr/>
          </p:nvCxnSpPr>
          <p:spPr>
            <a:xfrm flipH="1">
              <a:off x="446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84" name="直接连接符 34183"/>
            <p:cNvCxnSpPr>
              <a:stCxn id="34018" idx="4"/>
              <a:endCxn id="34033" idx="0"/>
            </p:cNvCxnSpPr>
            <p:nvPr/>
          </p:nvCxnSpPr>
          <p:spPr>
            <a:xfrm flipH="1">
              <a:off x="464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85" name="直接连接符 34184"/>
            <p:cNvCxnSpPr>
              <a:stCxn id="34018" idx="4"/>
              <a:endCxn id="34034" idx="0"/>
            </p:cNvCxnSpPr>
            <p:nvPr/>
          </p:nvCxnSpPr>
          <p:spPr>
            <a:xfrm>
              <a:off x="482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86" name="直接连接符 34185"/>
            <p:cNvCxnSpPr>
              <a:stCxn id="34018" idx="4"/>
              <a:endCxn id="34035" idx="0"/>
            </p:cNvCxnSpPr>
            <p:nvPr/>
          </p:nvCxnSpPr>
          <p:spPr>
            <a:xfrm>
              <a:off x="482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87" name="直接连接符 34186"/>
            <p:cNvCxnSpPr>
              <a:stCxn id="34018" idx="4"/>
              <a:endCxn id="34036" idx="0"/>
            </p:cNvCxnSpPr>
            <p:nvPr/>
          </p:nvCxnSpPr>
          <p:spPr>
            <a:xfrm>
              <a:off x="482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88" name="直接连接符 34187"/>
            <p:cNvCxnSpPr>
              <a:stCxn id="34018" idx="4"/>
              <a:endCxn id="34037" idx="0"/>
            </p:cNvCxnSpPr>
            <p:nvPr/>
          </p:nvCxnSpPr>
          <p:spPr>
            <a:xfrm>
              <a:off x="482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89" name="直接连接符 34188"/>
            <p:cNvCxnSpPr>
              <a:stCxn id="34019" idx="4"/>
              <a:endCxn id="34038" idx="0"/>
            </p:cNvCxnSpPr>
            <p:nvPr/>
          </p:nvCxnSpPr>
          <p:spPr>
            <a:xfrm>
              <a:off x="500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90" name="直接连接符 34189"/>
            <p:cNvCxnSpPr>
              <a:stCxn id="34018" idx="4"/>
              <a:endCxn id="34039" idx="0"/>
            </p:cNvCxnSpPr>
            <p:nvPr/>
          </p:nvCxnSpPr>
          <p:spPr>
            <a:xfrm>
              <a:off x="482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91" name="直接连接符 34190"/>
            <p:cNvCxnSpPr>
              <a:stCxn id="34018" idx="4"/>
              <a:endCxn id="34040" idx="0"/>
            </p:cNvCxnSpPr>
            <p:nvPr/>
          </p:nvCxnSpPr>
          <p:spPr>
            <a:xfrm>
              <a:off x="482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92" name="直接连接符 34191"/>
            <p:cNvCxnSpPr>
              <a:stCxn id="34018" idx="4"/>
              <a:endCxn id="34041" idx="0"/>
            </p:cNvCxnSpPr>
            <p:nvPr/>
          </p:nvCxnSpPr>
          <p:spPr>
            <a:xfrm>
              <a:off x="482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93" name="直接连接符 34192"/>
            <p:cNvCxnSpPr>
              <a:stCxn id="34019" idx="4"/>
              <a:endCxn id="34027" idx="0"/>
            </p:cNvCxnSpPr>
            <p:nvPr/>
          </p:nvCxnSpPr>
          <p:spPr>
            <a:xfrm flipH="1">
              <a:off x="356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94" name="直接连接符 34193"/>
            <p:cNvCxnSpPr>
              <a:stCxn id="34019" idx="4"/>
              <a:endCxn id="34028" idx="0"/>
            </p:cNvCxnSpPr>
            <p:nvPr/>
          </p:nvCxnSpPr>
          <p:spPr>
            <a:xfrm flipH="1">
              <a:off x="374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95" name="直接连接符 34194"/>
            <p:cNvCxnSpPr>
              <a:stCxn id="34019" idx="4"/>
              <a:endCxn id="34029" idx="0"/>
            </p:cNvCxnSpPr>
            <p:nvPr/>
          </p:nvCxnSpPr>
          <p:spPr>
            <a:xfrm flipH="1">
              <a:off x="392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96" name="直接连接符 34195"/>
            <p:cNvCxnSpPr>
              <a:stCxn id="34019" idx="4"/>
              <a:endCxn id="34030" idx="0"/>
            </p:cNvCxnSpPr>
            <p:nvPr/>
          </p:nvCxnSpPr>
          <p:spPr>
            <a:xfrm flipH="1">
              <a:off x="410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97" name="直接连接符 34196"/>
            <p:cNvCxnSpPr>
              <a:stCxn id="34019" idx="4"/>
              <a:endCxn id="34031" idx="0"/>
            </p:cNvCxnSpPr>
            <p:nvPr/>
          </p:nvCxnSpPr>
          <p:spPr>
            <a:xfrm flipH="1">
              <a:off x="428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98" name="直接连接符 34197"/>
            <p:cNvCxnSpPr>
              <a:stCxn id="34019" idx="4"/>
              <a:endCxn id="34032" idx="0"/>
            </p:cNvCxnSpPr>
            <p:nvPr/>
          </p:nvCxnSpPr>
          <p:spPr>
            <a:xfrm flipH="1">
              <a:off x="446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99" name="直接连接符 34198"/>
            <p:cNvCxnSpPr>
              <a:stCxn id="34019" idx="4"/>
              <a:endCxn id="34033" idx="0"/>
            </p:cNvCxnSpPr>
            <p:nvPr/>
          </p:nvCxnSpPr>
          <p:spPr>
            <a:xfrm flipH="1">
              <a:off x="464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00" name="直接连接符 34199"/>
            <p:cNvCxnSpPr>
              <a:stCxn id="34019" idx="4"/>
              <a:endCxn id="34034" idx="0"/>
            </p:cNvCxnSpPr>
            <p:nvPr/>
          </p:nvCxnSpPr>
          <p:spPr>
            <a:xfrm flipH="1">
              <a:off x="482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01" name="直接连接符 34200"/>
            <p:cNvCxnSpPr>
              <a:stCxn id="34019" idx="4"/>
              <a:endCxn id="34035" idx="0"/>
            </p:cNvCxnSpPr>
            <p:nvPr/>
          </p:nvCxnSpPr>
          <p:spPr>
            <a:xfrm>
              <a:off x="500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02" name="直接连接符 34201"/>
            <p:cNvCxnSpPr>
              <a:stCxn id="34019" idx="4"/>
              <a:endCxn id="34036" idx="0"/>
            </p:cNvCxnSpPr>
            <p:nvPr/>
          </p:nvCxnSpPr>
          <p:spPr>
            <a:xfrm>
              <a:off x="500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03" name="直接连接符 34202"/>
            <p:cNvCxnSpPr>
              <a:stCxn id="34019" idx="4"/>
              <a:endCxn id="34037" idx="0"/>
            </p:cNvCxnSpPr>
            <p:nvPr/>
          </p:nvCxnSpPr>
          <p:spPr>
            <a:xfrm>
              <a:off x="500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04" name="直接连接符 34203"/>
            <p:cNvCxnSpPr>
              <a:stCxn id="34019" idx="4"/>
              <a:endCxn id="34038" idx="0"/>
            </p:cNvCxnSpPr>
            <p:nvPr/>
          </p:nvCxnSpPr>
          <p:spPr>
            <a:xfrm>
              <a:off x="500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05" name="直接连接符 34204"/>
            <p:cNvCxnSpPr>
              <a:stCxn id="34019" idx="4"/>
              <a:endCxn id="34039" idx="0"/>
            </p:cNvCxnSpPr>
            <p:nvPr/>
          </p:nvCxnSpPr>
          <p:spPr>
            <a:xfrm>
              <a:off x="500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06" name="直接连接符 34205"/>
            <p:cNvCxnSpPr>
              <a:stCxn id="34019" idx="4"/>
              <a:endCxn id="34040" idx="0"/>
            </p:cNvCxnSpPr>
            <p:nvPr/>
          </p:nvCxnSpPr>
          <p:spPr>
            <a:xfrm>
              <a:off x="500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07" name="直接连接符 34206"/>
            <p:cNvCxnSpPr>
              <a:stCxn id="34019" idx="4"/>
              <a:endCxn id="34041" idx="0"/>
            </p:cNvCxnSpPr>
            <p:nvPr/>
          </p:nvCxnSpPr>
          <p:spPr>
            <a:xfrm>
              <a:off x="500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08" name="直接连接符 34207"/>
            <p:cNvCxnSpPr>
              <a:stCxn id="34020" idx="4"/>
              <a:endCxn id="34027" idx="0"/>
            </p:cNvCxnSpPr>
            <p:nvPr/>
          </p:nvCxnSpPr>
          <p:spPr>
            <a:xfrm flipH="1">
              <a:off x="356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09" name="直接连接符 34208"/>
            <p:cNvCxnSpPr>
              <a:stCxn id="34020" idx="4"/>
              <a:endCxn id="34028" idx="0"/>
            </p:cNvCxnSpPr>
            <p:nvPr/>
          </p:nvCxnSpPr>
          <p:spPr>
            <a:xfrm flipH="1">
              <a:off x="374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10" name="直接连接符 34209"/>
            <p:cNvCxnSpPr>
              <a:stCxn id="34020" idx="4"/>
              <a:endCxn id="34029" idx="0"/>
            </p:cNvCxnSpPr>
            <p:nvPr/>
          </p:nvCxnSpPr>
          <p:spPr>
            <a:xfrm flipH="1">
              <a:off x="392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11" name="直接连接符 34210"/>
            <p:cNvCxnSpPr>
              <a:stCxn id="34020" idx="4"/>
              <a:endCxn id="34030" idx="0"/>
            </p:cNvCxnSpPr>
            <p:nvPr/>
          </p:nvCxnSpPr>
          <p:spPr>
            <a:xfrm flipH="1">
              <a:off x="410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12" name="直接连接符 34211"/>
            <p:cNvCxnSpPr>
              <a:stCxn id="34020" idx="4"/>
              <a:endCxn id="34031" idx="0"/>
            </p:cNvCxnSpPr>
            <p:nvPr/>
          </p:nvCxnSpPr>
          <p:spPr>
            <a:xfrm flipH="1">
              <a:off x="428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13" name="直接连接符 34212"/>
            <p:cNvCxnSpPr>
              <a:stCxn id="34020" idx="4"/>
              <a:endCxn id="34032" idx="0"/>
            </p:cNvCxnSpPr>
            <p:nvPr/>
          </p:nvCxnSpPr>
          <p:spPr>
            <a:xfrm flipH="1">
              <a:off x="446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14" name="直接连接符 34213"/>
            <p:cNvCxnSpPr>
              <a:stCxn id="34020" idx="4"/>
              <a:endCxn id="34033" idx="0"/>
            </p:cNvCxnSpPr>
            <p:nvPr/>
          </p:nvCxnSpPr>
          <p:spPr>
            <a:xfrm flipH="1">
              <a:off x="464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15" name="直接连接符 34214"/>
            <p:cNvCxnSpPr>
              <a:stCxn id="34020" idx="4"/>
              <a:endCxn id="34034" idx="0"/>
            </p:cNvCxnSpPr>
            <p:nvPr/>
          </p:nvCxnSpPr>
          <p:spPr>
            <a:xfrm flipH="1">
              <a:off x="482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16" name="直接连接符 34215"/>
            <p:cNvCxnSpPr>
              <a:stCxn id="34020" idx="4"/>
              <a:endCxn id="34035" idx="0"/>
            </p:cNvCxnSpPr>
            <p:nvPr/>
          </p:nvCxnSpPr>
          <p:spPr>
            <a:xfrm flipH="1">
              <a:off x="500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17" name="直接连接符 34216"/>
            <p:cNvCxnSpPr>
              <a:stCxn id="34020" idx="4"/>
              <a:endCxn id="34036" idx="0"/>
            </p:cNvCxnSpPr>
            <p:nvPr/>
          </p:nvCxnSpPr>
          <p:spPr>
            <a:xfrm>
              <a:off x="518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18" name="直接连接符 34217"/>
            <p:cNvCxnSpPr>
              <a:stCxn id="34020" idx="4"/>
              <a:endCxn id="34037" idx="0"/>
            </p:cNvCxnSpPr>
            <p:nvPr/>
          </p:nvCxnSpPr>
          <p:spPr>
            <a:xfrm>
              <a:off x="518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19" name="直接连接符 34218"/>
            <p:cNvCxnSpPr>
              <a:stCxn id="34020" idx="4"/>
              <a:endCxn id="34038" idx="0"/>
            </p:cNvCxnSpPr>
            <p:nvPr/>
          </p:nvCxnSpPr>
          <p:spPr>
            <a:xfrm>
              <a:off x="518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20" name="直接连接符 34219"/>
            <p:cNvCxnSpPr>
              <a:stCxn id="34020" idx="4"/>
              <a:endCxn id="34039" idx="0"/>
            </p:cNvCxnSpPr>
            <p:nvPr/>
          </p:nvCxnSpPr>
          <p:spPr>
            <a:xfrm>
              <a:off x="518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21" name="直接连接符 34220"/>
            <p:cNvCxnSpPr>
              <a:stCxn id="34020" idx="4"/>
              <a:endCxn id="34040" idx="0"/>
            </p:cNvCxnSpPr>
            <p:nvPr/>
          </p:nvCxnSpPr>
          <p:spPr>
            <a:xfrm>
              <a:off x="518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22" name="直接连接符 34221"/>
            <p:cNvCxnSpPr>
              <a:stCxn id="34020" idx="4"/>
              <a:endCxn id="34041" idx="0"/>
            </p:cNvCxnSpPr>
            <p:nvPr/>
          </p:nvCxnSpPr>
          <p:spPr>
            <a:xfrm>
              <a:off x="518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23" name="直接连接符 34222"/>
            <p:cNvCxnSpPr>
              <a:stCxn id="34021" idx="4"/>
              <a:endCxn id="34027" idx="0"/>
            </p:cNvCxnSpPr>
            <p:nvPr/>
          </p:nvCxnSpPr>
          <p:spPr>
            <a:xfrm flipH="1">
              <a:off x="3569818" y="4687600"/>
              <a:ext cx="18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24" name="直接连接符 34223"/>
            <p:cNvCxnSpPr>
              <a:stCxn id="34021" idx="4"/>
              <a:endCxn id="34028" idx="0"/>
            </p:cNvCxnSpPr>
            <p:nvPr/>
          </p:nvCxnSpPr>
          <p:spPr>
            <a:xfrm flipH="1">
              <a:off x="374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25" name="直接连接符 34224"/>
            <p:cNvCxnSpPr>
              <a:stCxn id="34021" idx="4"/>
              <a:endCxn id="34029" idx="0"/>
            </p:cNvCxnSpPr>
            <p:nvPr/>
          </p:nvCxnSpPr>
          <p:spPr>
            <a:xfrm flipH="1">
              <a:off x="392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26" name="直接连接符 34225"/>
            <p:cNvCxnSpPr>
              <a:stCxn id="34021" idx="4"/>
              <a:endCxn id="34030" idx="0"/>
            </p:cNvCxnSpPr>
            <p:nvPr/>
          </p:nvCxnSpPr>
          <p:spPr>
            <a:xfrm flipH="1">
              <a:off x="410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27" name="直接连接符 34226"/>
            <p:cNvCxnSpPr>
              <a:stCxn id="34021" idx="4"/>
              <a:endCxn id="34031" idx="0"/>
            </p:cNvCxnSpPr>
            <p:nvPr/>
          </p:nvCxnSpPr>
          <p:spPr>
            <a:xfrm flipH="1">
              <a:off x="428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28" name="直接连接符 34227"/>
            <p:cNvCxnSpPr>
              <a:stCxn id="34021" idx="4"/>
              <a:endCxn id="34032" idx="0"/>
            </p:cNvCxnSpPr>
            <p:nvPr/>
          </p:nvCxnSpPr>
          <p:spPr>
            <a:xfrm flipH="1">
              <a:off x="446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29" name="直接连接符 34228"/>
            <p:cNvCxnSpPr>
              <a:stCxn id="34033" idx="0"/>
              <a:endCxn id="34021" idx="4"/>
            </p:cNvCxnSpPr>
            <p:nvPr/>
          </p:nvCxnSpPr>
          <p:spPr>
            <a:xfrm flipV="1">
              <a:off x="464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30" name="直接连接符 34229"/>
            <p:cNvCxnSpPr>
              <a:stCxn id="34021" idx="4"/>
              <a:endCxn id="34034" idx="0"/>
            </p:cNvCxnSpPr>
            <p:nvPr/>
          </p:nvCxnSpPr>
          <p:spPr>
            <a:xfrm flipH="1">
              <a:off x="482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31" name="直接连接符 34230"/>
            <p:cNvCxnSpPr>
              <a:stCxn id="34035" idx="0"/>
              <a:endCxn id="34021" idx="4"/>
            </p:cNvCxnSpPr>
            <p:nvPr/>
          </p:nvCxnSpPr>
          <p:spPr>
            <a:xfrm flipV="1">
              <a:off x="500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32" name="直接连接符 34231"/>
            <p:cNvCxnSpPr>
              <a:stCxn id="34021" idx="4"/>
              <a:endCxn id="34036" idx="0"/>
            </p:cNvCxnSpPr>
            <p:nvPr/>
          </p:nvCxnSpPr>
          <p:spPr>
            <a:xfrm flipH="1">
              <a:off x="518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33" name="直接连接符 34232"/>
            <p:cNvCxnSpPr>
              <a:stCxn id="34037" idx="0"/>
              <a:endCxn id="34021" idx="4"/>
            </p:cNvCxnSpPr>
            <p:nvPr/>
          </p:nvCxnSpPr>
          <p:spPr>
            <a:xfrm flipV="1">
              <a:off x="536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34" name="直接连接符 34233"/>
            <p:cNvCxnSpPr>
              <a:stCxn id="34021" idx="4"/>
              <a:endCxn id="34038" idx="0"/>
            </p:cNvCxnSpPr>
            <p:nvPr/>
          </p:nvCxnSpPr>
          <p:spPr>
            <a:xfrm>
              <a:off x="536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35" name="直接连接符 34234"/>
            <p:cNvCxnSpPr>
              <a:stCxn id="34039" idx="0"/>
              <a:endCxn id="34021" idx="4"/>
            </p:cNvCxnSpPr>
            <p:nvPr/>
          </p:nvCxnSpPr>
          <p:spPr>
            <a:xfrm flipH="1" flipV="1">
              <a:off x="536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36" name="直接连接符 34235"/>
            <p:cNvCxnSpPr>
              <a:stCxn id="34021" idx="4"/>
              <a:endCxn id="34040" idx="0"/>
            </p:cNvCxnSpPr>
            <p:nvPr/>
          </p:nvCxnSpPr>
          <p:spPr>
            <a:xfrm>
              <a:off x="536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37" name="直接连接符 34236"/>
            <p:cNvCxnSpPr>
              <a:stCxn id="34041" idx="0"/>
              <a:endCxn id="34021" idx="4"/>
            </p:cNvCxnSpPr>
            <p:nvPr/>
          </p:nvCxnSpPr>
          <p:spPr>
            <a:xfrm flipH="1" flipV="1">
              <a:off x="536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38" name="直接连接符 34237"/>
            <p:cNvCxnSpPr>
              <a:stCxn id="34022" idx="4"/>
              <a:endCxn id="34027" idx="0"/>
            </p:cNvCxnSpPr>
            <p:nvPr/>
          </p:nvCxnSpPr>
          <p:spPr>
            <a:xfrm flipH="1">
              <a:off x="3569818" y="4687600"/>
              <a:ext cx="19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39" name="直接连接符 34238"/>
            <p:cNvCxnSpPr>
              <a:stCxn id="34028" idx="0"/>
              <a:endCxn id="34022" idx="4"/>
            </p:cNvCxnSpPr>
            <p:nvPr/>
          </p:nvCxnSpPr>
          <p:spPr>
            <a:xfrm flipV="1">
              <a:off x="3749818" y="4687600"/>
              <a:ext cx="18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40" name="直接连接符 34239"/>
            <p:cNvCxnSpPr>
              <a:stCxn id="34022" idx="4"/>
              <a:endCxn id="34029" idx="0"/>
            </p:cNvCxnSpPr>
            <p:nvPr/>
          </p:nvCxnSpPr>
          <p:spPr>
            <a:xfrm flipH="1">
              <a:off x="392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41" name="直接连接符 34240"/>
            <p:cNvCxnSpPr>
              <a:stCxn id="34030" idx="0"/>
              <a:endCxn id="34022" idx="4"/>
            </p:cNvCxnSpPr>
            <p:nvPr/>
          </p:nvCxnSpPr>
          <p:spPr>
            <a:xfrm flipV="1">
              <a:off x="410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42" name="直接连接符 34241"/>
            <p:cNvCxnSpPr>
              <a:stCxn id="34022" idx="4"/>
              <a:endCxn id="34031" idx="0"/>
            </p:cNvCxnSpPr>
            <p:nvPr/>
          </p:nvCxnSpPr>
          <p:spPr>
            <a:xfrm flipH="1">
              <a:off x="428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43" name="直接连接符 34242"/>
            <p:cNvCxnSpPr>
              <a:stCxn id="34032" idx="0"/>
              <a:endCxn id="34022" idx="4"/>
            </p:cNvCxnSpPr>
            <p:nvPr/>
          </p:nvCxnSpPr>
          <p:spPr>
            <a:xfrm flipV="1">
              <a:off x="446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44" name="直接连接符 34243"/>
            <p:cNvCxnSpPr>
              <a:stCxn id="34022" idx="4"/>
              <a:endCxn id="34033" idx="0"/>
            </p:cNvCxnSpPr>
            <p:nvPr/>
          </p:nvCxnSpPr>
          <p:spPr>
            <a:xfrm flipH="1">
              <a:off x="464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45" name="直接连接符 34244"/>
            <p:cNvCxnSpPr>
              <a:stCxn id="34034" idx="0"/>
              <a:endCxn id="34022" idx="4"/>
            </p:cNvCxnSpPr>
            <p:nvPr/>
          </p:nvCxnSpPr>
          <p:spPr>
            <a:xfrm flipV="1">
              <a:off x="482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46" name="直接连接符 34245"/>
            <p:cNvCxnSpPr>
              <a:stCxn id="34022" idx="4"/>
              <a:endCxn id="34035" idx="0"/>
            </p:cNvCxnSpPr>
            <p:nvPr/>
          </p:nvCxnSpPr>
          <p:spPr>
            <a:xfrm flipH="1">
              <a:off x="500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47" name="直接连接符 34246"/>
            <p:cNvCxnSpPr>
              <a:stCxn id="34036" idx="0"/>
              <a:endCxn id="34022" idx="4"/>
            </p:cNvCxnSpPr>
            <p:nvPr/>
          </p:nvCxnSpPr>
          <p:spPr>
            <a:xfrm flipV="1">
              <a:off x="518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48" name="直接连接符 34247"/>
            <p:cNvCxnSpPr>
              <a:stCxn id="34022" idx="4"/>
              <a:endCxn id="34037" idx="0"/>
            </p:cNvCxnSpPr>
            <p:nvPr/>
          </p:nvCxnSpPr>
          <p:spPr>
            <a:xfrm flipH="1">
              <a:off x="536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49" name="直接连接符 34248"/>
            <p:cNvCxnSpPr>
              <a:stCxn id="34038" idx="0"/>
              <a:endCxn id="34022" idx="4"/>
            </p:cNvCxnSpPr>
            <p:nvPr/>
          </p:nvCxnSpPr>
          <p:spPr>
            <a:xfrm flipV="1">
              <a:off x="554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50" name="直接连接符 34249"/>
            <p:cNvCxnSpPr>
              <a:stCxn id="34022" idx="4"/>
              <a:endCxn id="34039" idx="0"/>
            </p:cNvCxnSpPr>
            <p:nvPr/>
          </p:nvCxnSpPr>
          <p:spPr>
            <a:xfrm>
              <a:off x="554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51" name="直接连接符 34250"/>
            <p:cNvCxnSpPr>
              <a:stCxn id="34040" idx="0"/>
              <a:endCxn id="34022" idx="4"/>
            </p:cNvCxnSpPr>
            <p:nvPr/>
          </p:nvCxnSpPr>
          <p:spPr>
            <a:xfrm flipH="1" flipV="1">
              <a:off x="554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52" name="直接连接符 34251"/>
            <p:cNvCxnSpPr>
              <a:stCxn id="34022" idx="4"/>
              <a:endCxn id="34041" idx="0"/>
            </p:cNvCxnSpPr>
            <p:nvPr/>
          </p:nvCxnSpPr>
          <p:spPr>
            <a:xfrm>
              <a:off x="554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53" name="直接连接符 34252"/>
            <p:cNvCxnSpPr>
              <a:stCxn id="34023" idx="4"/>
              <a:endCxn id="34027" idx="0"/>
            </p:cNvCxnSpPr>
            <p:nvPr/>
          </p:nvCxnSpPr>
          <p:spPr>
            <a:xfrm flipH="1">
              <a:off x="3569818" y="4687600"/>
              <a:ext cx="21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54" name="直接连接符 34253"/>
            <p:cNvCxnSpPr>
              <a:stCxn id="34028" idx="0"/>
              <a:endCxn id="34023" idx="4"/>
            </p:cNvCxnSpPr>
            <p:nvPr/>
          </p:nvCxnSpPr>
          <p:spPr>
            <a:xfrm flipV="1">
              <a:off x="3749818" y="4687600"/>
              <a:ext cx="19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55" name="直接连接符 34254"/>
            <p:cNvCxnSpPr>
              <a:stCxn id="34023" idx="4"/>
              <a:endCxn id="34029" idx="0"/>
            </p:cNvCxnSpPr>
            <p:nvPr/>
          </p:nvCxnSpPr>
          <p:spPr>
            <a:xfrm flipH="1">
              <a:off x="3929818" y="4687600"/>
              <a:ext cx="18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56" name="直接连接符 34255"/>
            <p:cNvCxnSpPr>
              <a:stCxn id="34030" idx="0"/>
              <a:endCxn id="34023" idx="4"/>
            </p:cNvCxnSpPr>
            <p:nvPr/>
          </p:nvCxnSpPr>
          <p:spPr>
            <a:xfrm flipV="1">
              <a:off x="410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57" name="直接连接符 34256"/>
            <p:cNvCxnSpPr>
              <a:stCxn id="34023" idx="4"/>
              <a:endCxn id="34031" idx="0"/>
            </p:cNvCxnSpPr>
            <p:nvPr/>
          </p:nvCxnSpPr>
          <p:spPr>
            <a:xfrm flipH="1">
              <a:off x="428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58" name="直接连接符 34257"/>
            <p:cNvCxnSpPr>
              <a:stCxn id="34032" idx="0"/>
              <a:endCxn id="34023" idx="4"/>
            </p:cNvCxnSpPr>
            <p:nvPr/>
          </p:nvCxnSpPr>
          <p:spPr>
            <a:xfrm flipV="1">
              <a:off x="446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59" name="直接连接符 34258"/>
            <p:cNvCxnSpPr>
              <a:stCxn id="34023" idx="4"/>
              <a:endCxn id="34033" idx="0"/>
            </p:cNvCxnSpPr>
            <p:nvPr/>
          </p:nvCxnSpPr>
          <p:spPr>
            <a:xfrm flipH="1">
              <a:off x="464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60" name="直接连接符 34259"/>
            <p:cNvCxnSpPr>
              <a:stCxn id="34034" idx="0"/>
              <a:endCxn id="34023" idx="4"/>
            </p:cNvCxnSpPr>
            <p:nvPr/>
          </p:nvCxnSpPr>
          <p:spPr>
            <a:xfrm flipV="1">
              <a:off x="482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61" name="直接连接符 34260"/>
            <p:cNvCxnSpPr>
              <a:stCxn id="34023" idx="4"/>
              <a:endCxn id="34035" idx="0"/>
            </p:cNvCxnSpPr>
            <p:nvPr/>
          </p:nvCxnSpPr>
          <p:spPr>
            <a:xfrm flipH="1">
              <a:off x="500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62" name="直接连接符 34261"/>
            <p:cNvCxnSpPr>
              <a:stCxn id="34036" idx="0"/>
              <a:endCxn id="34023" idx="4"/>
            </p:cNvCxnSpPr>
            <p:nvPr/>
          </p:nvCxnSpPr>
          <p:spPr>
            <a:xfrm flipV="1">
              <a:off x="518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63" name="直接连接符 34262"/>
            <p:cNvCxnSpPr>
              <a:stCxn id="34023" idx="4"/>
              <a:endCxn id="34037" idx="0"/>
            </p:cNvCxnSpPr>
            <p:nvPr/>
          </p:nvCxnSpPr>
          <p:spPr>
            <a:xfrm flipH="1">
              <a:off x="536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64" name="直接连接符 34263"/>
            <p:cNvCxnSpPr>
              <a:stCxn id="34038" idx="0"/>
              <a:endCxn id="34023" idx="4"/>
            </p:cNvCxnSpPr>
            <p:nvPr/>
          </p:nvCxnSpPr>
          <p:spPr>
            <a:xfrm flipV="1">
              <a:off x="554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65" name="直接连接符 34264"/>
            <p:cNvCxnSpPr>
              <a:stCxn id="34023" idx="4"/>
              <a:endCxn id="34039" idx="0"/>
            </p:cNvCxnSpPr>
            <p:nvPr/>
          </p:nvCxnSpPr>
          <p:spPr>
            <a:xfrm>
              <a:off x="572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66" name="直接连接符 34265"/>
            <p:cNvCxnSpPr>
              <a:stCxn id="34023" idx="4"/>
              <a:endCxn id="34040" idx="0"/>
            </p:cNvCxnSpPr>
            <p:nvPr/>
          </p:nvCxnSpPr>
          <p:spPr>
            <a:xfrm>
              <a:off x="572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67" name="直接连接符 34266"/>
            <p:cNvCxnSpPr>
              <a:stCxn id="34041" idx="0"/>
              <a:endCxn id="34023" idx="4"/>
            </p:cNvCxnSpPr>
            <p:nvPr/>
          </p:nvCxnSpPr>
          <p:spPr>
            <a:xfrm flipH="1" flipV="1">
              <a:off x="572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68" name="直接连接符 34267"/>
            <p:cNvCxnSpPr>
              <a:stCxn id="34024" idx="4"/>
              <a:endCxn id="34041" idx="0"/>
            </p:cNvCxnSpPr>
            <p:nvPr/>
          </p:nvCxnSpPr>
          <p:spPr>
            <a:xfrm>
              <a:off x="590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69" name="直接连接符 34268"/>
            <p:cNvCxnSpPr>
              <a:stCxn id="34040" idx="0"/>
              <a:endCxn id="34024" idx="4"/>
            </p:cNvCxnSpPr>
            <p:nvPr/>
          </p:nvCxnSpPr>
          <p:spPr>
            <a:xfrm flipV="1">
              <a:off x="590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70" name="直接连接符 34269"/>
            <p:cNvCxnSpPr>
              <a:stCxn id="34024" idx="4"/>
              <a:endCxn id="34027" idx="0"/>
            </p:cNvCxnSpPr>
            <p:nvPr/>
          </p:nvCxnSpPr>
          <p:spPr>
            <a:xfrm flipH="1">
              <a:off x="3569818" y="4687600"/>
              <a:ext cx="23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71" name="直接连接符 34270"/>
            <p:cNvCxnSpPr>
              <a:stCxn id="34028" idx="0"/>
              <a:endCxn id="34024" idx="4"/>
            </p:cNvCxnSpPr>
            <p:nvPr/>
          </p:nvCxnSpPr>
          <p:spPr>
            <a:xfrm flipV="1">
              <a:off x="3749818" y="4687600"/>
              <a:ext cx="21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72" name="直接连接符 34271"/>
            <p:cNvCxnSpPr>
              <a:stCxn id="34024" idx="4"/>
              <a:endCxn id="34029" idx="0"/>
            </p:cNvCxnSpPr>
            <p:nvPr/>
          </p:nvCxnSpPr>
          <p:spPr>
            <a:xfrm flipH="1">
              <a:off x="3929818" y="4687600"/>
              <a:ext cx="19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73" name="直接连接符 34272"/>
            <p:cNvCxnSpPr>
              <a:stCxn id="34030" idx="0"/>
              <a:endCxn id="34022" idx="4"/>
            </p:cNvCxnSpPr>
            <p:nvPr/>
          </p:nvCxnSpPr>
          <p:spPr>
            <a:xfrm flipV="1">
              <a:off x="410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74" name="直接连接符 34273"/>
            <p:cNvCxnSpPr>
              <a:stCxn id="34024" idx="4"/>
              <a:endCxn id="34031" idx="0"/>
            </p:cNvCxnSpPr>
            <p:nvPr/>
          </p:nvCxnSpPr>
          <p:spPr>
            <a:xfrm flipH="1">
              <a:off x="428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75" name="直接连接符 34274"/>
            <p:cNvCxnSpPr>
              <a:stCxn id="34032" idx="0"/>
              <a:endCxn id="34024" idx="4"/>
            </p:cNvCxnSpPr>
            <p:nvPr/>
          </p:nvCxnSpPr>
          <p:spPr>
            <a:xfrm flipV="1">
              <a:off x="446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76" name="直接连接符 34275"/>
            <p:cNvCxnSpPr>
              <a:stCxn id="34022" idx="4"/>
              <a:endCxn id="34033" idx="0"/>
            </p:cNvCxnSpPr>
            <p:nvPr/>
          </p:nvCxnSpPr>
          <p:spPr>
            <a:xfrm flipH="1">
              <a:off x="464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77" name="直接连接符 34276"/>
            <p:cNvCxnSpPr>
              <a:stCxn id="34034" idx="0"/>
              <a:endCxn id="34024" idx="4"/>
            </p:cNvCxnSpPr>
            <p:nvPr/>
          </p:nvCxnSpPr>
          <p:spPr>
            <a:xfrm flipV="1">
              <a:off x="482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78" name="直接连接符 34277"/>
            <p:cNvCxnSpPr>
              <a:stCxn id="34024" idx="4"/>
              <a:endCxn id="34035" idx="0"/>
            </p:cNvCxnSpPr>
            <p:nvPr/>
          </p:nvCxnSpPr>
          <p:spPr>
            <a:xfrm flipH="1">
              <a:off x="500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79" name="直接连接符 34278"/>
            <p:cNvCxnSpPr>
              <a:stCxn id="34036" idx="0"/>
              <a:endCxn id="34024" idx="4"/>
            </p:cNvCxnSpPr>
            <p:nvPr/>
          </p:nvCxnSpPr>
          <p:spPr>
            <a:xfrm flipV="1">
              <a:off x="518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80" name="直接连接符 34279"/>
            <p:cNvCxnSpPr>
              <a:stCxn id="34024" idx="4"/>
              <a:endCxn id="34037" idx="0"/>
            </p:cNvCxnSpPr>
            <p:nvPr/>
          </p:nvCxnSpPr>
          <p:spPr>
            <a:xfrm flipH="1">
              <a:off x="536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81" name="直接连接符 34280"/>
            <p:cNvCxnSpPr>
              <a:stCxn id="34038" idx="0"/>
              <a:endCxn id="34024" idx="4"/>
            </p:cNvCxnSpPr>
            <p:nvPr/>
          </p:nvCxnSpPr>
          <p:spPr>
            <a:xfrm flipV="1">
              <a:off x="554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82" name="直接连接符 34281"/>
            <p:cNvCxnSpPr>
              <a:stCxn id="34024" idx="4"/>
              <a:endCxn id="34039" idx="0"/>
            </p:cNvCxnSpPr>
            <p:nvPr/>
          </p:nvCxnSpPr>
          <p:spPr>
            <a:xfrm flipH="1">
              <a:off x="572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83" name="直接连接符 34282"/>
            <p:cNvCxnSpPr>
              <a:stCxn id="34025" idx="4"/>
              <a:endCxn id="34041" idx="0"/>
            </p:cNvCxnSpPr>
            <p:nvPr/>
          </p:nvCxnSpPr>
          <p:spPr>
            <a:xfrm>
              <a:off x="6089818" y="4687600"/>
              <a:ext cx="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84" name="直接连接符 34283"/>
            <p:cNvCxnSpPr>
              <a:stCxn id="34025" idx="4"/>
              <a:endCxn id="34040" idx="0"/>
            </p:cNvCxnSpPr>
            <p:nvPr/>
          </p:nvCxnSpPr>
          <p:spPr>
            <a:xfrm flipH="1">
              <a:off x="5909818" y="4687600"/>
              <a:ext cx="1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85" name="直接连接符 34284"/>
            <p:cNvCxnSpPr>
              <a:stCxn id="34039" idx="0"/>
              <a:endCxn id="34025" idx="4"/>
            </p:cNvCxnSpPr>
            <p:nvPr/>
          </p:nvCxnSpPr>
          <p:spPr>
            <a:xfrm flipV="1">
              <a:off x="5729818" y="4687600"/>
              <a:ext cx="3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86" name="直接连接符 34285"/>
            <p:cNvCxnSpPr>
              <a:stCxn id="34025" idx="4"/>
              <a:endCxn id="34038" idx="0"/>
            </p:cNvCxnSpPr>
            <p:nvPr/>
          </p:nvCxnSpPr>
          <p:spPr>
            <a:xfrm flipH="1">
              <a:off x="5549818" y="4687600"/>
              <a:ext cx="5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87" name="直接连接符 34286"/>
            <p:cNvCxnSpPr>
              <a:stCxn id="34037" idx="0"/>
              <a:endCxn id="34025" idx="4"/>
            </p:cNvCxnSpPr>
            <p:nvPr/>
          </p:nvCxnSpPr>
          <p:spPr>
            <a:xfrm flipV="1">
              <a:off x="5369818" y="4687600"/>
              <a:ext cx="7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88" name="直接连接符 34287"/>
            <p:cNvCxnSpPr>
              <a:stCxn id="34025" idx="4"/>
              <a:endCxn id="34036" idx="0"/>
            </p:cNvCxnSpPr>
            <p:nvPr/>
          </p:nvCxnSpPr>
          <p:spPr>
            <a:xfrm flipH="1">
              <a:off x="5189818" y="4687600"/>
              <a:ext cx="9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89" name="直接连接符 34288"/>
            <p:cNvCxnSpPr>
              <a:stCxn id="34035" idx="0"/>
              <a:endCxn id="34025" idx="4"/>
            </p:cNvCxnSpPr>
            <p:nvPr/>
          </p:nvCxnSpPr>
          <p:spPr>
            <a:xfrm flipV="1">
              <a:off x="5009818" y="4687600"/>
              <a:ext cx="10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90" name="直接连接符 34289"/>
            <p:cNvCxnSpPr>
              <a:stCxn id="34025" idx="4"/>
              <a:endCxn id="34034" idx="0"/>
            </p:cNvCxnSpPr>
            <p:nvPr/>
          </p:nvCxnSpPr>
          <p:spPr>
            <a:xfrm flipH="1">
              <a:off x="4829818" y="4687600"/>
              <a:ext cx="12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91" name="直接连接符 34290"/>
            <p:cNvCxnSpPr>
              <a:stCxn id="34033" idx="0"/>
              <a:endCxn id="34025" idx="4"/>
            </p:cNvCxnSpPr>
            <p:nvPr/>
          </p:nvCxnSpPr>
          <p:spPr>
            <a:xfrm flipV="1">
              <a:off x="4649818" y="4687600"/>
              <a:ext cx="14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92" name="直接连接符 34291"/>
            <p:cNvCxnSpPr>
              <a:stCxn id="34025" idx="4"/>
              <a:endCxn id="34032" idx="0"/>
            </p:cNvCxnSpPr>
            <p:nvPr/>
          </p:nvCxnSpPr>
          <p:spPr>
            <a:xfrm flipH="1">
              <a:off x="4469818" y="4687600"/>
              <a:ext cx="16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93" name="直接连接符 34292"/>
            <p:cNvCxnSpPr>
              <a:stCxn id="34031" idx="0"/>
              <a:endCxn id="34025" idx="4"/>
            </p:cNvCxnSpPr>
            <p:nvPr/>
          </p:nvCxnSpPr>
          <p:spPr>
            <a:xfrm flipV="1">
              <a:off x="4289818" y="4687600"/>
              <a:ext cx="180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94" name="直接连接符 34293"/>
            <p:cNvCxnSpPr>
              <a:stCxn id="34025" idx="4"/>
              <a:endCxn id="34030" idx="0"/>
            </p:cNvCxnSpPr>
            <p:nvPr/>
          </p:nvCxnSpPr>
          <p:spPr>
            <a:xfrm flipH="1">
              <a:off x="4109818" y="4687600"/>
              <a:ext cx="198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95" name="直接连接符 34294"/>
            <p:cNvCxnSpPr>
              <a:stCxn id="34029" idx="0"/>
              <a:endCxn id="34025" idx="4"/>
            </p:cNvCxnSpPr>
            <p:nvPr/>
          </p:nvCxnSpPr>
          <p:spPr>
            <a:xfrm flipV="1">
              <a:off x="3929818" y="4687600"/>
              <a:ext cx="216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96" name="直接连接符 34295"/>
            <p:cNvCxnSpPr>
              <a:stCxn id="34025" idx="4"/>
              <a:endCxn id="34028" idx="0"/>
            </p:cNvCxnSpPr>
            <p:nvPr/>
          </p:nvCxnSpPr>
          <p:spPr>
            <a:xfrm flipH="1">
              <a:off x="3749818" y="4687600"/>
              <a:ext cx="234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97" name="直接连接符 34296"/>
            <p:cNvCxnSpPr>
              <a:stCxn id="34027" idx="0"/>
              <a:endCxn id="34025" idx="4"/>
            </p:cNvCxnSpPr>
            <p:nvPr/>
          </p:nvCxnSpPr>
          <p:spPr>
            <a:xfrm flipV="1">
              <a:off x="3569818" y="4687600"/>
              <a:ext cx="2520000" cy="1277158"/>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97553AEE-9C03-4C18-90CD-7FC72093A04D}"/>
              </a:ext>
            </a:extLst>
          </p:cNvPr>
          <p:cNvGrpSpPr/>
          <p:nvPr/>
        </p:nvGrpSpPr>
        <p:grpSpPr>
          <a:xfrm>
            <a:off x="2336508" y="878876"/>
            <a:ext cx="2942801" cy="714636"/>
            <a:chOff x="1659942" y="1599041"/>
            <a:chExt cx="3923734" cy="952848"/>
          </a:xfrm>
          <a:scene3d>
            <a:camera prst="isometricRightUp"/>
            <a:lightRig rig="threePt" dir="t"/>
          </a:scene3d>
        </p:grpSpPr>
        <p:sp>
          <p:nvSpPr>
            <p:cNvPr id="13522" name="矩形 13521">
              <a:extLst>
                <a:ext uri="{FF2B5EF4-FFF2-40B4-BE49-F238E27FC236}">
                  <a16:creationId xmlns:a16="http://schemas.microsoft.com/office/drawing/2014/main" id="{13B92577-67E2-4209-B6BB-6AD36DF4CB39}"/>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9" name="组合 8">
              <a:extLst>
                <a:ext uri="{FF2B5EF4-FFF2-40B4-BE49-F238E27FC236}">
                  <a16:creationId xmlns:a16="http://schemas.microsoft.com/office/drawing/2014/main" id="{BC98B344-67F4-46B1-97D9-651EE131C14F}"/>
                </a:ext>
              </a:extLst>
            </p:cNvPr>
            <p:cNvGrpSpPr/>
            <p:nvPr/>
          </p:nvGrpSpPr>
          <p:grpSpPr>
            <a:xfrm>
              <a:off x="2295030" y="1960183"/>
              <a:ext cx="2653558" cy="230564"/>
              <a:chOff x="2309108" y="1960183"/>
              <a:chExt cx="2653558" cy="230564"/>
            </a:xfrm>
          </p:grpSpPr>
          <p:sp>
            <p:nvSpPr>
              <p:cNvPr id="13523" name="椭圆 13522">
                <a:extLst>
                  <a:ext uri="{FF2B5EF4-FFF2-40B4-BE49-F238E27FC236}">
                    <a16:creationId xmlns:a16="http://schemas.microsoft.com/office/drawing/2014/main" id="{87C94143-12A6-40DB-9E93-7E0A248AA411}"/>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26" name="椭圆 13525">
                <a:extLst>
                  <a:ext uri="{FF2B5EF4-FFF2-40B4-BE49-F238E27FC236}">
                    <a16:creationId xmlns:a16="http://schemas.microsoft.com/office/drawing/2014/main" id="{F9CB3807-2C96-44E6-8213-E4937DFA2484}"/>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29" name="椭圆 13528">
                <a:extLst>
                  <a:ext uri="{FF2B5EF4-FFF2-40B4-BE49-F238E27FC236}">
                    <a16:creationId xmlns:a16="http://schemas.microsoft.com/office/drawing/2014/main" id="{07DCFB34-44CF-43CF-9F3F-5EB5829F1878}"/>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32" name="椭圆 13531">
                <a:extLst>
                  <a:ext uri="{FF2B5EF4-FFF2-40B4-BE49-F238E27FC236}">
                    <a16:creationId xmlns:a16="http://schemas.microsoft.com/office/drawing/2014/main" id="{5A62295F-6499-4B80-AEE3-2799B1544F06}"/>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grpSp>
        <p:nvGrpSpPr>
          <p:cNvPr id="13542" name="组合 13541">
            <a:extLst>
              <a:ext uri="{FF2B5EF4-FFF2-40B4-BE49-F238E27FC236}">
                <a16:creationId xmlns:a16="http://schemas.microsoft.com/office/drawing/2014/main" id="{28F98AAB-2B20-450A-9A7F-5B7B79CD570F}"/>
              </a:ext>
            </a:extLst>
          </p:cNvPr>
          <p:cNvGrpSpPr/>
          <p:nvPr/>
        </p:nvGrpSpPr>
        <p:grpSpPr>
          <a:xfrm>
            <a:off x="2462027" y="898104"/>
            <a:ext cx="2942801" cy="714636"/>
            <a:chOff x="1659942" y="1599041"/>
            <a:chExt cx="3923734" cy="952848"/>
          </a:xfrm>
          <a:scene3d>
            <a:camera prst="isometricRightUp"/>
            <a:lightRig rig="threePt" dir="t"/>
          </a:scene3d>
        </p:grpSpPr>
        <p:sp>
          <p:nvSpPr>
            <p:cNvPr id="13543" name="矩形 13542">
              <a:extLst>
                <a:ext uri="{FF2B5EF4-FFF2-40B4-BE49-F238E27FC236}">
                  <a16:creationId xmlns:a16="http://schemas.microsoft.com/office/drawing/2014/main" id="{7B997E0E-1838-4F6B-ABEF-80D790870C80}"/>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13544" name="组合 13543">
              <a:extLst>
                <a:ext uri="{FF2B5EF4-FFF2-40B4-BE49-F238E27FC236}">
                  <a16:creationId xmlns:a16="http://schemas.microsoft.com/office/drawing/2014/main" id="{B24F67B9-4C8E-4AFF-8FC6-7A011DDFE8ED}"/>
                </a:ext>
              </a:extLst>
            </p:cNvPr>
            <p:cNvGrpSpPr/>
            <p:nvPr/>
          </p:nvGrpSpPr>
          <p:grpSpPr>
            <a:xfrm>
              <a:off x="2295030" y="1960183"/>
              <a:ext cx="2653558" cy="230564"/>
              <a:chOff x="2309108" y="1960183"/>
              <a:chExt cx="2653558" cy="230564"/>
            </a:xfrm>
          </p:grpSpPr>
          <p:sp>
            <p:nvSpPr>
              <p:cNvPr id="13545" name="椭圆 13544">
                <a:extLst>
                  <a:ext uri="{FF2B5EF4-FFF2-40B4-BE49-F238E27FC236}">
                    <a16:creationId xmlns:a16="http://schemas.microsoft.com/office/drawing/2014/main" id="{2D393EC6-D003-402A-9B4A-388BC066C132}"/>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46" name="椭圆 13545">
                <a:extLst>
                  <a:ext uri="{FF2B5EF4-FFF2-40B4-BE49-F238E27FC236}">
                    <a16:creationId xmlns:a16="http://schemas.microsoft.com/office/drawing/2014/main" id="{8D32B8B4-7B48-48F9-AF61-F783AC53DE1E}"/>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47" name="椭圆 13546">
                <a:extLst>
                  <a:ext uri="{FF2B5EF4-FFF2-40B4-BE49-F238E27FC236}">
                    <a16:creationId xmlns:a16="http://schemas.microsoft.com/office/drawing/2014/main" id="{80F86374-77A6-4C1C-AD84-5AEB81518F61}"/>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48" name="椭圆 13547">
                <a:extLst>
                  <a:ext uri="{FF2B5EF4-FFF2-40B4-BE49-F238E27FC236}">
                    <a16:creationId xmlns:a16="http://schemas.microsoft.com/office/drawing/2014/main" id="{B0CCB29B-73F0-4CD7-AABC-3641207F6769}"/>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grpSp>
        <p:nvGrpSpPr>
          <p:cNvPr id="13549" name="组合 13548">
            <a:extLst>
              <a:ext uri="{FF2B5EF4-FFF2-40B4-BE49-F238E27FC236}">
                <a16:creationId xmlns:a16="http://schemas.microsoft.com/office/drawing/2014/main" id="{95DA47BF-CA05-4719-9DF5-77BCF4A9FC95}"/>
              </a:ext>
            </a:extLst>
          </p:cNvPr>
          <p:cNvGrpSpPr/>
          <p:nvPr/>
        </p:nvGrpSpPr>
        <p:grpSpPr>
          <a:xfrm>
            <a:off x="2587546" y="917332"/>
            <a:ext cx="2942801" cy="714636"/>
            <a:chOff x="1659942" y="1599041"/>
            <a:chExt cx="3923734" cy="952848"/>
          </a:xfrm>
          <a:scene3d>
            <a:camera prst="isometricRightUp"/>
            <a:lightRig rig="threePt" dir="t"/>
          </a:scene3d>
        </p:grpSpPr>
        <p:sp>
          <p:nvSpPr>
            <p:cNvPr id="13550" name="矩形 13549">
              <a:extLst>
                <a:ext uri="{FF2B5EF4-FFF2-40B4-BE49-F238E27FC236}">
                  <a16:creationId xmlns:a16="http://schemas.microsoft.com/office/drawing/2014/main" id="{94582975-C4BB-4FE2-B589-6EDECA3F9C11}"/>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13551" name="组合 13550">
              <a:extLst>
                <a:ext uri="{FF2B5EF4-FFF2-40B4-BE49-F238E27FC236}">
                  <a16:creationId xmlns:a16="http://schemas.microsoft.com/office/drawing/2014/main" id="{34049104-4A0D-4C8E-B1E0-6B18EB1F95B2}"/>
                </a:ext>
              </a:extLst>
            </p:cNvPr>
            <p:cNvGrpSpPr/>
            <p:nvPr/>
          </p:nvGrpSpPr>
          <p:grpSpPr>
            <a:xfrm>
              <a:off x="2295030" y="1960183"/>
              <a:ext cx="2653558" cy="230564"/>
              <a:chOff x="2309108" y="1960183"/>
              <a:chExt cx="2653558" cy="230564"/>
            </a:xfrm>
          </p:grpSpPr>
          <p:sp>
            <p:nvSpPr>
              <p:cNvPr id="13552" name="椭圆 13551">
                <a:extLst>
                  <a:ext uri="{FF2B5EF4-FFF2-40B4-BE49-F238E27FC236}">
                    <a16:creationId xmlns:a16="http://schemas.microsoft.com/office/drawing/2014/main" id="{2C5F1F63-7922-41F1-B482-32E3E86B7A5C}"/>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53" name="椭圆 13552">
                <a:extLst>
                  <a:ext uri="{FF2B5EF4-FFF2-40B4-BE49-F238E27FC236}">
                    <a16:creationId xmlns:a16="http://schemas.microsoft.com/office/drawing/2014/main" id="{3D6AF867-F94F-4420-90E1-59FD64D33308}"/>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54" name="椭圆 13553">
                <a:extLst>
                  <a:ext uri="{FF2B5EF4-FFF2-40B4-BE49-F238E27FC236}">
                    <a16:creationId xmlns:a16="http://schemas.microsoft.com/office/drawing/2014/main" id="{403B0C70-FB6E-49D5-908A-D47FF8385C3B}"/>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55" name="椭圆 13554">
                <a:extLst>
                  <a:ext uri="{FF2B5EF4-FFF2-40B4-BE49-F238E27FC236}">
                    <a16:creationId xmlns:a16="http://schemas.microsoft.com/office/drawing/2014/main" id="{E6C789B2-655F-444B-BE68-D33FE7699EEA}"/>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grpSp>
        <p:nvGrpSpPr>
          <p:cNvPr id="13556" name="组合 13555">
            <a:extLst>
              <a:ext uri="{FF2B5EF4-FFF2-40B4-BE49-F238E27FC236}">
                <a16:creationId xmlns:a16="http://schemas.microsoft.com/office/drawing/2014/main" id="{37081CED-0FCC-44B7-A7F2-3741D297C317}"/>
              </a:ext>
            </a:extLst>
          </p:cNvPr>
          <p:cNvGrpSpPr/>
          <p:nvPr/>
        </p:nvGrpSpPr>
        <p:grpSpPr>
          <a:xfrm>
            <a:off x="2713066" y="936560"/>
            <a:ext cx="2942801" cy="714636"/>
            <a:chOff x="1659942" y="1599041"/>
            <a:chExt cx="3923734" cy="952848"/>
          </a:xfrm>
          <a:scene3d>
            <a:camera prst="isometricRightUp"/>
            <a:lightRig rig="threePt" dir="t"/>
          </a:scene3d>
        </p:grpSpPr>
        <p:sp>
          <p:nvSpPr>
            <p:cNvPr id="13557" name="矩形 13556">
              <a:extLst>
                <a:ext uri="{FF2B5EF4-FFF2-40B4-BE49-F238E27FC236}">
                  <a16:creationId xmlns:a16="http://schemas.microsoft.com/office/drawing/2014/main" id="{0163CCE7-2480-474B-B39E-4ED8FB928D1E}"/>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13558" name="组合 13557">
              <a:extLst>
                <a:ext uri="{FF2B5EF4-FFF2-40B4-BE49-F238E27FC236}">
                  <a16:creationId xmlns:a16="http://schemas.microsoft.com/office/drawing/2014/main" id="{A4F70F97-C7F9-47DA-8558-DFC7829C7954}"/>
                </a:ext>
              </a:extLst>
            </p:cNvPr>
            <p:cNvGrpSpPr/>
            <p:nvPr/>
          </p:nvGrpSpPr>
          <p:grpSpPr>
            <a:xfrm>
              <a:off x="2295030" y="1960183"/>
              <a:ext cx="2653558" cy="230564"/>
              <a:chOff x="2309108" y="1960183"/>
              <a:chExt cx="2653558" cy="230564"/>
            </a:xfrm>
          </p:grpSpPr>
          <p:sp>
            <p:nvSpPr>
              <p:cNvPr id="13559" name="椭圆 13558">
                <a:extLst>
                  <a:ext uri="{FF2B5EF4-FFF2-40B4-BE49-F238E27FC236}">
                    <a16:creationId xmlns:a16="http://schemas.microsoft.com/office/drawing/2014/main" id="{B4133C6A-751E-4A0D-BBAB-0C2BFBBAB865}"/>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60" name="椭圆 13559">
                <a:extLst>
                  <a:ext uri="{FF2B5EF4-FFF2-40B4-BE49-F238E27FC236}">
                    <a16:creationId xmlns:a16="http://schemas.microsoft.com/office/drawing/2014/main" id="{09ED1F48-24FD-447C-9063-EF83541DE4EC}"/>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61" name="椭圆 13560">
                <a:extLst>
                  <a:ext uri="{FF2B5EF4-FFF2-40B4-BE49-F238E27FC236}">
                    <a16:creationId xmlns:a16="http://schemas.microsoft.com/office/drawing/2014/main" id="{AF1174DF-956C-43C0-9CA8-4D5D94936D71}"/>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62" name="椭圆 13561">
                <a:extLst>
                  <a:ext uri="{FF2B5EF4-FFF2-40B4-BE49-F238E27FC236}">
                    <a16:creationId xmlns:a16="http://schemas.microsoft.com/office/drawing/2014/main" id="{696A6A3E-C762-49CA-A448-C346576A2289}"/>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grpSp>
        <p:nvGrpSpPr>
          <p:cNvPr id="13563" name="组合 13562">
            <a:extLst>
              <a:ext uri="{FF2B5EF4-FFF2-40B4-BE49-F238E27FC236}">
                <a16:creationId xmlns:a16="http://schemas.microsoft.com/office/drawing/2014/main" id="{2E8E6F69-4BFD-4846-823F-1F1D4A07A12D}"/>
              </a:ext>
            </a:extLst>
          </p:cNvPr>
          <p:cNvGrpSpPr/>
          <p:nvPr/>
        </p:nvGrpSpPr>
        <p:grpSpPr>
          <a:xfrm>
            <a:off x="2838585" y="955787"/>
            <a:ext cx="2942801" cy="714636"/>
            <a:chOff x="1659942" y="1599041"/>
            <a:chExt cx="3923734" cy="952848"/>
          </a:xfrm>
          <a:scene3d>
            <a:camera prst="isometricRightUp"/>
            <a:lightRig rig="threePt" dir="t"/>
          </a:scene3d>
        </p:grpSpPr>
        <p:sp>
          <p:nvSpPr>
            <p:cNvPr id="13564" name="矩形 13563">
              <a:extLst>
                <a:ext uri="{FF2B5EF4-FFF2-40B4-BE49-F238E27FC236}">
                  <a16:creationId xmlns:a16="http://schemas.microsoft.com/office/drawing/2014/main" id="{C980492A-A9AF-4220-85DF-FA492BE2FBC6}"/>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13565" name="组合 13564">
              <a:extLst>
                <a:ext uri="{FF2B5EF4-FFF2-40B4-BE49-F238E27FC236}">
                  <a16:creationId xmlns:a16="http://schemas.microsoft.com/office/drawing/2014/main" id="{9AA1668F-9D1B-45C8-9746-B81716CEBC30}"/>
                </a:ext>
              </a:extLst>
            </p:cNvPr>
            <p:cNvGrpSpPr/>
            <p:nvPr/>
          </p:nvGrpSpPr>
          <p:grpSpPr>
            <a:xfrm>
              <a:off x="2295030" y="1960183"/>
              <a:ext cx="2653558" cy="230564"/>
              <a:chOff x="2309108" y="1960183"/>
              <a:chExt cx="2653558" cy="230564"/>
            </a:xfrm>
          </p:grpSpPr>
          <p:sp>
            <p:nvSpPr>
              <p:cNvPr id="13566" name="椭圆 13565">
                <a:extLst>
                  <a:ext uri="{FF2B5EF4-FFF2-40B4-BE49-F238E27FC236}">
                    <a16:creationId xmlns:a16="http://schemas.microsoft.com/office/drawing/2014/main" id="{9F241D03-74B7-436E-9156-107C2028F722}"/>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67" name="椭圆 13566">
                <a:extLst>
                  <a:ext uri="{FF2B5EF4-FFF2-40B4-BE49-F238E27FC236}">
                    <a16:creationId xmlns:a16="http://schemas.microsoft.com/office/drawing/2014/main" id="{5DC1EF67-764D-40F9-B698-6FC943ED324E}"/>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68" name="椭圆 13567">
                <a:extLst>
                  <a:ext uri="{FF2B5EF4-FFF2-40B4-BE49-F238E27FC236}">
                    <a16:creationId xmlns:a16="http://schemas.microsoft.com/office/drawing/2014/main" id="{36D015A9-FC7B-407B-BF35-2C7461A6D743}"/>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69" name="椭圆 13568">
                <a:extLst>
                  <a:ext uri="{FF2B5EF4-FFF2-40B4-BE49-F238E27FC236}">
                    <a16:creationId xmlns:a16="http://schemas.microsoft.com/office/drawing/2014/main" id="{65270BC3-51BC-4C8B-B022-8C3F0CAE6418}"/>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grpSp>
        <p:nvGrpSpPr>
          <p:cNvPr id="13570" name="组合 13569">
            <a:extLst>
              <a:ext uri="{FF2B5EF4-FFF2-40B4-BE49-F238E27FC236}">
                <a16:creationId xmlns:a16="http://schemas.microsoft.com/office/drawing/2014/main" id="{2F5E9D32-7D90-44DA-A3C3-29086F9FCEFE}"/>
              </a:ext>
            </a:extLst>
          </p:cNvPr>
          <p:cNvGrpSpPr/>
          <p:nvPr/>
        </p:nvGrpSpPr>
        <p:grpSpPr>
          <a:xfrm>
            <a:off x="2964104" y="975015"/>
            <a:ext cx="2942801" cy="714636"/>
            <a:chOff x="1659942" y="1599041"/>
            <a:chExt cx="3923734" cy="952848"/>
          </a:xfrm>
          <a:scene3d>
            <a:camera prst="isometricRightUp"/>
            <a:lightRig rig="threePt" dir="t"/>
          </a:scene3d>
        </p:grpSpPr>
        <p:sp>
          <p:nvSpPr>
            <p:cNvPr id="13571" name="矩形 13570">
              <a:extLst>
                <a:ext uri="{FF2B5EF4-FFF2-40B4-BE49-F238E27FC236}">
                  <a16:creationId xmlns:a16="http://schemas.microsoft.com/office/drawing/2014/main" id="{092E5DF9-5B59-40C6-9706-5C5207C59D57}"/>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13572" name="组合 13571">
              <a:extLst>
                <a:ext uri="{FF2B5EF4-FFF2-40B4-BE49-F238E27FC236}">
                  <a16:creationId xmlns:a16="http://schemas.microsoft.com/office/drawing/2014/main" id="{B99677F1-ACD0-4A5E-B0AA-71766AD1EA25}"/>
                </a:ext>
              </a:extLst>
            </p:cNvPr>
            <p:cNvGrpSpPr/>
            <p:nvPr/>
          </p:nvGrpSpPr>
          <p:grpSpPr>
            <a:xfrm>
              <a:off x="2295030" y="1960183"/>
              <a:ext cx="2653558" cy="230564"/>
              <a:chOff x="2309108" y="1960183"/>
              <a:chExt cx="2653558" cy="230564"/>
            </a:xfrm>
          </p:grpSpPr>
          <p:sp>
            <p:nvSpPr>
              <p:cNvPr id="13573" name="椭圆 13572">
                <a:extLst>
                  <a:ext uri="{FF2B5EF4-FFF2-40B4-BE49-F238E27FC236}">
                    <a16:creationId xmlns:a16="http://schemas.microsoft.com/office/drawing/2014/main" id="{18BEDAEC-3BB7-41B6-A79A-C7F2E848F60A}"/>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74" name="椭圆 13573">
                <a:extLst>
                  <a:ext uri="{FF2B5EF4-FFF2-40B4-BE49-F238E27FC236}">
                    <a16:creationId xmlns:a16="http://schemas.microsoft.com/office/drawing/2014/main" id="{93A4C96E-0B79-40DB-879A-B279A04873F8}"/>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75" name="椭圆 13574">
                <a:extLst>
                  <a:ext uri="{FF2B5EF4-FFF2-40B4-BE49-F238E27FC236}">
                    <a16:creationId xmlns:a16="http://schemas.microsoft.com/office/drawing/2014/main" id="{8088CF5A-D8A7-4712-BABD-F38F9E8A93CE}"/>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76" name="椭圆 13575">
                <a:extLst>
                  <a:ext uri="{FF2B5EF4-FFF2-40B4-BE49-F238E27FC236}">
                    <a16:creationId xmlns:a16="http://schemas.microsoft.com/office/drawing/2014/main" id="{79153255-D684-479D-9F9E-A7BE2BB406C5}"/>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grpSp>
        <p:nvGrpSpPr>
          <p:cNvPr id="13577" name="组合 13576">
            <a:extLst>
              <a:ext uri="{FF2B5EF4-FFF2-40B4-BE49-F238E27FC236}">
                <a16:creationId xmlns:a16="http://schemas.microsoft.com/office/drawing/2014/main" id="{B2260C14-2F43-4DF8-837E-4816BCCFABDD}"/>
              </a:ext>
            </a:extLst>
          </p:cNvPr>
          <p:cNvGrpSpPr/>
          <p:nvPr/>
        </p:nvGrpSpPr>
        <p:grpSpPr>
          <a:xfrm>
            <a:off x="3089623" y="994243"/>
            <a:ext cx="2942801" cy="714636"/>
            <a:chOff x="1659942" y="1599041"/>
            <a:chExt cx="3923734" cy="952848"/>
          </a:xfrm>
          <a:scene3d>
            <a:camera prst="isometricRightUp"/>
            <a:lightRig rig="threePt" dir="t"/>
          </a:scene3d>
        </p:grpSpPr>
        <p:sp>
          <p:nvSpPr>
            <p:cNvPr id="13578" name="矩形 13577">
              <a:extLst>
                <a:ext uri="{FF2B5EF4-FFF2-40B4-BE49-F238E27FC236}">
                  <a16:creationId xmlns:a16="http://schemas.microsoft.com/office/drawing/2014/main" id="{902F6426-4953-4760-9D6D-439A7130B037}"/>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13579" name="组合 13578">
              <a:extLst>
                <a:ext uri="{FF2B5EF4-FFF2-40B4-BE49-F238E27FC236}">
                  <a16:creationId xmlns:a16="http://schemas.microsoft.com/office/drawing/2014/main" id="{42725670-EB07-4B25-8E35-0D89ED4A6955}"/>
                </a:ext>
              </a:extLst>
            </p:cNvPr>
            <p:cNvGrpSpPr/>
            <p:nvPr/>
          </p:nvGrpSpPr>
          <p:grpSpPr>
            <a:xfrm>
              <a:off x="2295030" y="1960183"/>
              <a:ext cx="2653558" cy="230564"/>
              <a:chOff x="2309108" y="1960183"/>
              <a:chExt cx="2653558" cy="230564"/>
            </a:xfrm>
          </p:grpSpPr>
          <p:sp>
            <p:nvSpPr>
              <p:cNvPr id="13580" name="椭圆 13579">
                <a:extLst>
                  <a:ext uri="{FF2B5EF4-FFF2-40B4-BE49-F238E27FC236}">
                    <a16:creationId xmlns:a16="http://schemas.microsoft.com/office/drawing/2014/main" id="{3DD7AC32-261B-4CE5-8BAB-8E231498E8D4}"/>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81" name="椭圆 13580">
                <a:extLst>
                  <a:ext uri="{FF2B5EF4-FFF2-40B4-BE49-F238E27FC236}">
                    <a16:creationId xmlns:a16="http://schemas.microsoft.com/office/drawing/2014/main" id="{924E4EAD-4F7E-48F1-ADAE-D19F1816FDD7}"/>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82" name="椭圆 13581">
                <a:extLst>
                  <a:ext uri="{FF2B5EF4-FFF2-40B4-BE49-F238E27FC236}">
                    <a16:creationId xmlns:a16="http://schemas.microsoft.com/office/drawing/2014/main" id="{01B8618C-C42B-4AB8-B895-0085CF39D999}"/>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83" name="椭圆 13582">
                <a:extLst>
                  <a:ext uri="{FF2B5EF4-FFF2-40B4-BE49-F238E27FC236}">
                    <a16:creationId xmlns:a16="http://schemas.microsoft.com/office/drawing/2014/main" id="{9FB15840-B548-4460-A065-DDD393796FE3}"/>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grpSp>
        <p:nvGrpSpPr>
          <p:cNvPr id="13584" name="组合 13583">
            <a:extLst>
              <a:ext uri="{FF2B5EF4-FFF2-40B4-BE49-F238E27FC236}">
                <a16:creationId xmlns:a16="http://schemas.microsoft.com/office/drawing/2014/main" id="{E873F887-0CAE-42DB-886B-ADCCCC9C54EE}"/>
              </a:ext>
            </a:extLst>
          </p:cNvPr>
          <p:cNvGrpSpPr/>
          <p:nvPr/>
        </p:nvGrpSpPr>
        <p:grpSpPr>
          <a:xfrm>
            <a:off x="3215143" y="1013471"/>
            <a:ext cx="2942801" cy="714636"/>
            <a:chOff x="1659942" y="1599041"/>
            <a:chExt cx="3923734" cy="952848"/>
          </a:xfrm>
          <a:scene3d>
            <a:camera prst="isometricRightUp"/>
            <a:lightRig rig="threePt" dir="t"/>
          </a:scene3d>
        </p:grpSpPr>
        <p:sp>
          <p:nvSpPr>
            <p:cNvPr id="13585" name="矩形 13584">
              <a:extLst>
                <a:ext uri="{FF2B5EF4-FFF2-40B4-BE49-F238E27FC236}">
                  <a16:creationId xmlns:a16="http://schemas.microsoft.com/office/drawing/2014/main" id="{E7A7D691-CD98-4525-AFE0-C4675168B75E}"/>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13586" name="组合 13585">
              <a:extLst>
                <a:ext uri="{FF2B5EF4-FFF2-40B4-BE49-F238E27FC236}">
                  <a16:creationId xmlns:a16="http://schemas.microsoft.com/office/drawing/2014/main" id="{46512394-341D-4165-9832-0603E19FEB8F}"/>
                </a:ext>
              </a:extLst>
            </p:cNvPr>
            <p:cNvGrpSpPr/>
            <p:nvPr/>
          </p:nvGrpSpPr>
          <p:grpSpPr>
            <a:xfrm>
              <a:off x="2295030" y="1960183"/>
              <a:ext cx="2653558" cy="230564"/>
              <a:chOff x="2309108" y="1960183"/>
              <a:chExt cx="2653558" cy="230564"/>
            </a:xfrm>
          </p:grpSpPr>
          <p:sp>
            <p:nvSpPr>
              <p:cNvPr id="13587" name="椭圆 13586">
                <a:extLst>
                  <a:ext uri="{FF2B5EF4-FFF2-40B4-BE49-F238E27FC236}">
                    <a16:creationId xmlns:a16="http://schemas.microsoft.com/office/drawing/2014/main" id="{61E5156D-26F8-4FCA-9A4A-404FED14E546}"/>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88" name="椭圆 13587">
                <a:extLst>
                  <a:ext uri="{FF2B5EF4-FFF2-40B4-BE49-F238E27FC236}">
                    <a16:creationId xmlns:a16="http://schemas.microsoft.com/office/drawing/2014/main" id="{0D45ABFF-5FC2-4B94-B533-824D5C14CA85}"/>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89" name="椭圆 13588">
                <a:extLst>
                  <a:ext uri="{FF2B5EF4-FFF2-40B4-BE49-F238E27FC236}">
                    <a16:creationId xmlns:a16="http://schemas.microsoft.com/office/drawing/2014/main" id="{291A9D29-0159-4070-B4E2-CE9351E5069D}"/>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90" name="椭圆 13589">
                <a:extLst>
                  <a:ext uri="{FF2B5EF4-FFF2-40B4-BE49-F238E27FC236}">
                    <a16:creationId xmlns:a16="http://schemas.microsoft.com/office/drawing/2014/main" id="{DB84B3FA-2120-4438-A25D-7C81EBCD4EAB}"/>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grpSp>
        <p:nvGrpSpPr>
          <p:cNvPr id="13591" name="组合 13590">
            <a:extLst>
              <a:ext uri="{FF2B5EF4-FFF2-40B4-BE49-F238E27FC236}">
                <a16:creationId xmlns:a16="http://schemas.microsoft.com/office/drawing/2014/main" id="{1FFE127F-2BA3-40A5-9E00-67F602D614D4}"/>
              </a:ext>
            </a:extLst>
          </p:cNvPr>
          <p:cNvGrpSpPr/>
          <p:nvPr/>
        </p:nvGrpSpPr>
        <p:grpSpPr>
          <a:xfrm>
            <a:off x="3340662" y="1032698"/>
            <a:ext cx="2942801" cy="714636"/>
            <a:chOff x="1659942" y="1599041"/>
            <a:chExt cx="3923734" cy="952848"/>
          </a:xfrm>
          <a:scene3d>
            <a:camera prst="isometricRightUp"/>
            <a:lightRig rig="threePt" dir="t"/>
          </a:scene3d>
        </p:grpSpPr>
        <p:sp>
          <p:nvSpPr>
            <p:cNvPr id="13592" name="矩形 13591">
              <a:extLst>
                <a:ext uri="{FF2B5EF4-FFF2-40B4-BE49-F238E27FC236}">
                  <a16:creationId xmlns:a16="http://schemas.microsoft.com/office/drawing/2014/main" id="{507FEB3D-04B4-459E-9806-238DDAA53AE5}"/>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13593" name="组合 13592">
              <a:extLst>
                <a:ext uri="{FF2B5EF4-FFF2-40B4-BE49-F238E27FC236}">
                  <a16:creationId xmlns:a16="http://schemas.microsoft.com/office/drawing/2014/main" id="{D78AF3B5-5C09-4E48-B0C8-235C73AB2F53}"/>
                </a:ext>
              </a:extLst>
            </p:cNvPr>
            <p:cNvGrpSpPr/>
            <p:nvPr/>
          </p:nvGrpSpPr>
          <p:grpSpPr>
            <a:xfrm>
              <a:off x="2295030" y="1960183"/>
              <a:ext cx="2653558" cy="230564"/>
              <a:chOff x="2309108" y="1960183"/>
              <a:chExt cx="2653558" cy="230564"/>
            </a:xfrm>
          </p:grpSpPr>
          <p:sp>
            <p:nvSpPr>
              <p:cNvPr id="13594" name="椭圆 13593">
                <a:extLst>
                  <a:ext uri="{FF2B5EF4-FFF2-40B4-BE49-F238E27FC236}">
                    <a16:creationId xmlns:a16="http://schemas.microsoft.com/office/drawing/2014/main" id="{908A8CF9-3F6C-4A1B-AD21-14E21D912DAC}"/>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95" name="椭圆 13594">
                <a:extLst>
                  <a:ext uri="{FF2B5EF4-FFF2-40B4-BE49-F238E27FC236}">
                    <a16:creationId xmlns:a16="http://schemas.microsoft.com/office/drawing/2014/main" id="{A51D389E-F8A8-442C-A259-51E5B0CFF02B}"/>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96" name="椭圆 13595">
                <a:extLst>
                  <a:ext uri="{FF2B5EF4-FFF2-40B4-BE49-F238E27FC236}">
                    <a16:creationId xmlns:a16="http://schemas.microsoft.com/office/drawing/2014/main" id="{9C6C32CC-D7EB-4EFF-B237-37B90F388B43}"/>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597" name="椭圆 13596">
                <a:extLst>
                  <a:ext uri="{FF2B5EF4-FFF2-40B4-BE49-F238E27FC236}">
                    <a16:creationId xmlns:a16="http://schemas.microsoft.com/office/drawing/2014/main" id="{D48167AB-AFB3-4A87-9ADE-8280666A6082}"/>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grpSp>
        <p:nvGrpSpPr>
          <p:cNvPr id="13598" name="组合 13597">
            <a:extLst>
              <a:ext uri="{FF2B5EF4-FFF2-40B4-BE49-F238E27FC236}">
                <a16:creationId xmlns:a16="http://schemas.microsoft.com/office/drawing/2014/main" id="{52D27F00-315B-4A21-9153-2FB7F3A6A5FF}"/>
              </a:ext>
            </a:extLst>
          </p:cNvPr>
          <p:cNvGrpSpPr/>
          <p:nvPr/>
        </p:nvGrpSpPr>
        <p:grpSpPr>
          <a:xfrm>
            <a:off x="3466181" y="1051926"/>
            <a:ext cx="2942801" cy="714636"/>
            <a:chOff x="1659942" y="1599041"/>
            <a:chExt cx="3923734" cy="952848"/>
          </a:xfrm>
          <a:scene3d>
            <a:camera prst="isometricRightUp"/>
            <a:lightRig rig="threePt" dir="t"/>
          </a:scene3d>
        </p:grpSpPr>
        <p:sp>
          <p:nvSpPr>
            <p:cNvPr id="13599" name="矩形 13598">
              <a:extLst>
                <a:ext uri="{FF2B5EF4-FFF2-40B4-BE49-F238E27FC236}">
                  <a16:creationId xmlns:a16="http://schemas.microsoft.com/office/drawing/2014/main" id="{C2BD687C-D5ED-4B3E-A4BB-A76080E38A78}"/>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13600" name="组合 13599">
              <a:extLst>
                <a:ext uri="{FF2B5EF4-FFF2-40B4-BE49-F238E27FC236}">
                  <a16:creationId xmlns:a16="http://schemas.microsoft.com/office/drawing/2014/main" id="{E2182218-6F35-4C89-922F-FB89A9A695F2}"/>
                </a:ext>
              </a:extLst>
            </p:cNvPr>
            <p:cNvGrpSpPr/>
            <p:nvPr/>
          </p:nvGrpSpPr>
          <p:grpSpPr>
            <a:xfrm>
              <a:off x="2295030" y="1960183"/>
              <a:ext cx="2653558" cy="230564"/>
              <a:chOff x="2309108" y="1960183"/>
              <a:chExt cx="2653558" cy="230564"/>
            </a:xfrm>
          </p:grpSpPr>
          <p:sp>
            <p:nvSpPr>
              <p:cNvPr id="13601" name="椭圆 13600">
                <a:extLst>
                  <a:ext uri="{FF2B5EF4-FFF2-40B4-BE49-F238E27FC236}">
                    <a16:creationId xmlns:a16="http://schemas.microsoft.com/office/drawing/2014/main" id="{5E4406B7-D747-4896-8CB0-9AEED2CC270D}"/>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602" name="椭圆 13601">
                <a:extLst>
                  <a:ext uri="{FF2B5EF4-FFF2-40B4-BE49-F238E27FC236}">
                    <a16:creationId xmlns:a16="http://schemas.microsoft.com/office/drawing/2014/main" id="{8D6E772E-E456-401E-A8A7-B5249F0D29F7}"/>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603" name="椭圆 13602">
                <a:extLst>
                  <a:ext uri="{FF2B5EF4-FFF2-40B4-BE49-F238E27FC236}">
                    <a16:creationId xmlns:a16="http://schemas.microsoft.com/office/drawing/2014/main" id="{DE7C3946-F537-4723-9B61-D7F524F989B6}"/>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604" name="椭圆 13603">
                <a:extLst>
                  <a:ext uri="{FF2B5EF4-FFF2-40B4-BE49-F238E27FC236}">
                    <a16:creationId xmlns:a16="http://schemas.microsoft.com/office/drawing/2014/main" id="{D48FA5DA-4CDF-4926-AC83-81C24DB6C3A2}"/>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grpSp>
        <p:nvGrpSpPr>
          <p:cNvPr id="13605" name="组合 13604">
            <a:extLst>
              <a:ext uri="{FF2B5EF4-FFF2-40B4-BE49-F238E27FC236}">
                <a16:creationId xmlns:a16="http://schemas.microsoft.com/office/drawing/2014/main" id="{03DDDEFA-1DA1-4768-BCB1-0B82E175234D}"/>
              </a:ext>
            </a:extLst>
          </p:cNvPr>
          <p:cNvGrpSpPr/>
          <p:nvPr/>
        </p:nvGrpSpPr>
        <p:grpSpPr>
          <a:xfrm>
            <a:off x="3591700" y="1071154"/>
            <a:ext cx="2942801" cy="714636"/>
            <a:chOff x="1659942" y="1599041"/>
            <a:chExt cx="3923734" cy="952848"/>
          </a:xfrm>
          <a:scene3d>
            <a:camera prst="isometricRightUp"/>
            <a:lightRig rig="threePt" dir="t"/>
          </a:scene3d>
        </p:grpSpPr>
        <p:sp>
          <p:nvSpPr>
            <p:cNvPr id="13606" name="矩形 13605">
              <a:extLst>
                <a:ext uri="{FF2B5EF4-FFF2-40B4-BE49-F238E27FC236}">
                  <a16:creationId xmlns:a16="http://schemas.microsoft.com/office/drawing/2014/main" id="{289BD923-4B16-4B50-9C43-5DFC53A12DFB}"/>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13607" name="组合 13606">
              <a:extLst>
                <a:ext uri="{FF2B5EF4-FFF2-40B4-BE49-F238E27FC236}">
                  <a16:creationId xmlns:a16="http://schemas.microsoft.com/office/drawing/2014/main" id="{32712F2B-81D5-4628-9D30-400682CE014C}"/>
                </a:ext>
              </a:extLst>
            </p:cNvPr>
            <p:cNvGrpSpPr/>
            <p:nvPr/>
          </p:nvGrpSpPr>
          <p:grpSpPr>
            <a:xfrm>
              <a:off x="2295030" y="1960183"/>
              <a:ext cx="2653558" cy="230564"/>
              <a:chOff x="2309108" y="1960183"/>
              <a:chExt cx="2653558" cy="230564"/>
            </a:xfrm>
          </p:grpSpPr>
          <p:sp>
            <p:nvSpPr>
              <p:cNvPr id="13608" name="椭圆 13607">
                <a:extLst>
                  <a:ext uri="{FF2B5EF4-FFF2-40B4-BE49-F238E27FC236}">
                    <a16:creationId xmlns:a16="http://schemas.microsoft.com/office/drawing/2014/main" id="{0541388A-7EE8-4E7F-8DCE-A626C46013BB}"/>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609" name="椭圆 13608">
                <a:extLst>
                  <a:ext uri="{FF2B5EF4-FFF2-40B4-BE49-F238E27FC236}">
                    <a16:creationId xmlns:a16="http://schemas.microsoft.com/office/drawing/2014/main" id="{CC7FCAAF-DF77-4963-8DBA-BB23E0B4B91C}"/>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610" name="椭圆 13609">
                <a:extLst>
                  <a:ext uri="{FF2B5EF4-FFF2-40B4-BE49-F238E27FC236}">
                    <a16:creationId xmlns:a16="http://schemas.microsoft.com/office/drawing/2014/main" id="{6034AD8D-BEEA-4246-93D1-8B5F5CCF272B}"/>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611" name="椭圆 13610">
                <a:extLst>
                  <a:ext uri="{FF2B5EF4-FFF2-40B4-BE49-F238E27FC236}">
                    <a16:creationId xmlns:a16="http://schemas.microsoft.com/office/drawing/2014/main" id="{B36C7691-E87B-481B-9915-BB41BFC1B55E}"/>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grpSp>
        <p:nvGrpSpPr>
          <p:cNvPr id="13786" name="组合 13785">
            <a:extLst>
              <a:ext uri="{FF2B5EF4-FFF2-40B4-BE49-F238E27FC236}">
                <a16:creationId xmlns:a16="http://schemas.microsoft.com/office/drawing/2014/main" id="{B3D44D36-F087-4DFD-94B2-E9A436A73EFD}"/>
              </a:ext>
            </a:extLst>
          </p:cNvPr>
          <p:cNvGrpSpPr/>
          <p:nvPr/>
        </p:nvGrpSpPr>
        <p:grpSpPr>
          <a:xfrm>
            <a:off x="4219295" y="1167298"/>
            <a:ext cx="2942801" cy="714636"/>
            <a:chOff x="1659942" y="1599041"/>
            <a:chExt cx="3923734" cy="952848"/>
          </a:xfrm>
          <a:scene3d>
            <a:camera prst="isometricRightUp"/>
            <a:lightRig rig="threePt" dir="t"/>
          </a:scene3d>
        </p:grpSpPr>
        <p:sp>
          <p:nvSpPr>
            <p:cNvPr id="13787" name="矩形 13786">
              <a:extLst>
                <a:ext uri="{FF2B5EF4-FFF2-40B4-BE49-F238E27FC236}">
                  <a16:creationId xmlns:a16="http://schemas.microsoft.com/office/drawing/2014/main" id="{9DF0DE15-060A-4920-85F2-D1FF7D9FD608}"/>
                </a:ext>
              </a:extLst>
            </p:cNvPr>
            <p:cNvSpPr/>
            <p:nvPr/>
          </p:nvSpPr>
          <p:spPr>
            <a:xfrm>
              <a:off x="1659942" y="1599041"/>
              <a:ext cx="3923734" cy="952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dirty="0">
                <a:solidFill>
                  <a:prstClr val="white"/>
                </a:solidFill>
                <a:latin typeface="Calibri" panose="020F0502020204030204"/>
                <a:ea typeface="宋体" panose="02010600030101010101" pitchFamily="2" charset="-122"/>
              </a:endParaRPr>
            </a:p>
          </p:txBody>
        </p:sp>
        <p:grpSp>
          <p:nvGrpSpPr>
            <p:cNvPr id="13788" name="组合 13787">
              <a:extLst>
                <a:ext uri="{FF2B5EF4-FFF2-40B4-BE49-F238E27FC236}">
                  <a16:creationId xmlns:a16="http://schemas.microsoft.com/office/drawing/2014/main" id="{03981EA0-9134-40C8-B136-BF22DC078453}"/>
                </a:ext>
              </a:extLst>
            </p:cNvPr>
            <p:cNvGrpSpPr/>
            <p:nvPr/>
          </p:nvGrpSpPr>
          <p:grpSpPr>
            <a:xfrm>
              <a:off x="2295030" y="1960183"/>
              <a:ext cx="2653558" cy="230564"/>
              <a:chOff x="2309108" y="1960183"/>
              <a:chExt cx="2653558" cy="230564"/>
            </a:xfrm>
          </p:grpSpPr>
          <p:sp>
            <p:nvSpPr>
              <p:cNvPr id="13789" name="椭圆 13788">
                <a:extLst>
                  <a:ext uri="{FF2B5EF4-FFF2-40B4-BE49-F238E27FC236}">
                    <a16:creationId xmlns:a16="http://schemas.microsoft.com/office/drawing/2014/main" id="{D01A62EA-0C50-49AE-B2A8-110B263B2DFF}"/>
                  </a:ext>
                </a:extLst>
              </p:cNvPr>
              <p:cNvSpPr/>
              <p:nvPr/>
            </p:nvSpPr>
            <p:spPr>
              <a:xfrm>
                <a:off x="230910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790" name="椭圆 13789">
                <a:extLst>
                  <a:ext uri="{FF2B5EF4-FFF2-40B4-BE49-F238E27FC236}">
                    <a16:creationId xmlns:a16="http://schemas.microsoft.com/office/drawing/2014/main" id="{77657252-EA54-4FB4-AE23-2C4EE4E3F1FD}"/>
                  </a:ext>
                </a:extLst>
              </p:cNvPr>
              <p:cNvSpPr/>
              <p:nvPr/>
            </p:nvSpPr>
            <p:spPr>
              <a:xfrm>
                <a:off x="3116773"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791" name="椭圆 13790">
                <a:extLst>
                  <a:ext uri="{FF2B5EF4-FFF2-40B4-BE49-F238E27FC236}">
                    <a16:creationId xmlns:a16="http://schemas.microsoft.com/office/drawing/2014/main" id="{5BD6A39A-C1D1-489C-8D7B-FB66C846FDA8}"/>
                  </a:ext>
                </a:extLst>
              </p:cNvPr>
              <p:cNvSpPr/>
              <p:nvPr/>
            </p:nvSpPr>
            <p:spPr>
              <a:xfrm>
                <a:off x="3924438"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792" name="椭圆 13791">
                <a:extLst>
                  <a:ext uri="{FF2B5EF4-FFF2-40B4-BE49-F238E27FC236}">
                    <a16:creationId xmlns:a16="http://schemas.microsoft.com/office/drawing/2014/main" id="{7E7BE33A-0089-48DB-82BD-CD42523EC0CA}"/>
                  </a:ext>
                </a:extLst>
              </p:cNvPr>
              <p:cNvSpPr/>
              <p:nvPr/>
            </p:nvSpPr>
            <p:spPr>
              <a:xfrm>
                <a:off x="4732102" y="1960183"/>
                <a:ext cx="230564" cy="230564"/>
              </a:xfrm>
              <a:prstGeom prst="ellipse">
                <a:avLst/>
              </a:prstGeom>
              <a:solidFill>
                <a:srgbClr val="7030A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grpSp>
      </p:grpSp>
      <p:sp>
        <p:nvSpPr>
          <p:cNvPr id="31703" name="椭圆 31702">
            <a:extLst>
              <a:ext uri="{FF2B5EF4-FFF2-40B4-BE49-F238E27FC236}">
                <a16:creationId xmlns:a16="http://schemas.microsoft.com/office/drawing/2014/main" id="{5B193458-40DB-4585-A7A4-760E7B522F66}"/>
              </a:ext>
            </a:extLst>
          </p:cNvPr>
          <p:cNvSpPr/>
          <p:nvPr/>
        </p:nvSpPr>
        <p:spPr>
          <a:xfrm flipH="1" flipV="1">
            <a:off x="4643548" y="3783691"/>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12" name="椭圆 13811">
            <a:extLst>
              <a:ext uri="{FF2B5EF4-FFF2-40B4-BE49-F238E27FC236}">
                <a16:creationId xmlns:a16="http://schemas.microsoft.com/office/drawing/2014/main" id="{97CC6C0C-F1AA-44CB-AA64-D47757B397B4}"/>
              </a:ext>
            </a:extLst>
          </p:cNvPr>
          <p:cNvSpPr/>
          <p:nvPr/>
        </p:nvSpPr>
        <p:spPr>
          <a:xfrm flipH="1" flipV="1">
            <a:off x="4913296" y="3619099"/>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13" name="椭圆 13812">
            <a:extLst>
              <a:ext uri="{FF2B5EF4-FFF2-40B4-BE49-F238E27FC236}">
                <a16:creationId xmlns:a16="http://schemas.microsoft.com/office/drawing/2014/main" id="{9CB94299-280D-4170-AED6-3F2A5D4F3916}"/>
              </a:ext>
            </a:extLst>
          </p:cNvPr>
          <p:cNvSpPr/>
          <p:nvPr/>
        </p:nvSpPr>
        <p:spPr>
          <a:xfrm flipH="1" flipV="1">
            <a:off x="5230560" y="3459079"/>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14" name="椭圆 13813">
            <a:extLst>
              <a:ext uri="{FF2B5EF4-FFF2-40B4-BE49-F238E27FC236}">
                <a16:creationId xmlns:a16="http://schemas.microsoft.com/office/drawing/2014/main" id="{05A2DE69-787C-4AA9-8188-1AD0E6731CD9}"/>
              </a:ext>
            </a:extLst>
          </p:cNvPr>
          <p:cNvSpPr/>
          <p:nvPr/>
        </p:nvSpPr>
        <p:spPr>
          <a:xfrm flipH="1" flipV="1">
            <a:off x="5477448" y="3280771"/>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15" name="椭圆 13814">
            <a:extLst>
              <a:ext uri="{FF2B5EF4-FFF2-40B4-BE49-F238E27FC236}">
                <a16:creationId xmlns:a16="http://schemas.microsoft.com/office/drawing/2014/main" id="{BF829D4D-15E7-4ED9-8352-D439F91E21BC}"/>
              </a:ext>
            </a:extLst>
          </p:cNvPr>
          <p:cNvSpPr/>
          <p:nvPr/>
        </p:nvSpPr>
        <p:spPr>
          <a:xfrm flipH="1" flipV="1">
            <a:off x="5757118" y="3116179"/>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16" name="椭圆 13815">
            <a:extLst>
              <a:ext uri="{FF2B5EF4-FFF2-40B4-BE49-F238E27FC236}">
                <a16:creationId xmlns:a16="http://schemas.microsoft.com/office/drawing/2014/main" id="{DEA6F472-87D7-41E8-B694-9C1FFB1961FD}"/>
              </a:ext>
            </a:extLst>
          </p:cNvPr>
          <p:cNvSpPr/>
          <p:nvPr/>
        </p:nvSpPr>
        <p:spPr>
          <a:xfrm flipH="1" flipV="1">
            <a:off x="6021275" y="2942443"/>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17" name="椭圆 13816">
            <a:extLst>
              <a:ext uri="{FF2B5EF4-FFF2-40B4-BE49-F238E27FC236}">
                <a16:creationId xmlns:a16="http://schemas.microsoft.com/office/drawing/2014/main" id="{BC69FAAD-6E78-49D5-AD8B-BA28567A6448}"/>
              </a:ext>
            </a:extLst>
          </p:cNvPr>
          <p:cNvSpPr/>
          <p:nvPr/>
        </p:nvSpPr>
        <p:spPr>
          <a:xfrm flipH="1" flipV="1">
            <a:off x="6271414" y="2782423"/>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18" name="椭圆 13817">
            <a:extLst>
              <a:ext uri="{FF2B5EF4-FFF2-40B4-BE49-F238E27FC236}">
                <a16:creationId xmlns:a16="http://schemas.microsoft.com/office/drawing/2014/main" id="{4D5252B7-042A-4EFC-9D96-A8CB40A40722}"/>
              </a:ext>
            </a:extLst>
          </p:cNvPr>
          <p:cNvSpPr/>
          <p:nvPr/>
        </p:nvSpPr>
        <p:spPr>
          <a:xfrm flipH="1" flipV="1">
            <a:off x="6547296" y="2599543"/>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78" name="矩形 13877">
            <a:extLst>
              <a:ext uri="{FF2B5EF4-FFF2-40B4-BE49-F238E27FC236}">
                <a16:creationId xmlns:a16="http://schemas.microsoft.com/office/drawing/2014/main" id="{8AAA6AE4-B453-45A3-B2D6-D0C0AEDD0E47}"/>
              </a:ext>
            </a:extLst>
          </p:cNvPr>
          <p:cNvSpPr/>
          <p:nvPr/>
        </p:nvSpPr>
        <p:spPr>
          <a:xfrm>
            <a:off x="4278818" y="3662010"/>
            <a:ext cx="2674185" cy="714636"/>
          </a:xfrm>
          <a:prstGeom prst="rect">
            <a:avLst/>
          </a:prstGeom>
          <a:solidFill>
            <a:schemeClr val="bg1"/>
          </a:solid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altLang="zh-CN" sz="1350" dirty="0">
                <a:solidFill>
                  <a:prstClr val="black"/>
                </a:solidFill>
                <a:latin typeface="微软雅黑" panose="020B0503020204020204" pitchFamily="34" charset="-122"/>
                <a:ea typeface="微软雅黑" panose="020B0503020204020204" pitchFamily="34" charset="-122"/>
              </a:rPr>
              <a:t>32</a:t>
            </a:r>
            <a:r>
              <a:rPr lang="zh-CN" altLang="en-US" sz="1350" dirty="0">
                <a:solidFill>
                  <a:prstClr val="black"/>
                </a:solidFill>
                <a:latin typeface="微软雅黑" panose="020B0503020204020204" pitchFamily="34" charset="-122"/>
                <a:ea typeface="微软雅黑" panose="020B0503020204020204" pitchFamily="34" charset="-122"/>
              </a:rPr>
              <a:t>台</a:t>
            </a:r>
          </a:p>
        </p:txBody>
      </p:sp>
      <p:grpSp>
        <p:nvGrpSpPr>
          <p:cNvPr id="31939" name="组合 31938">
            <a:extLst>
              <a:ext uri="{FF2B5EF4-FFF2-40B4-BE49-F238E27FC236}">
                <a16:creationId xmlns:a16="http://schemas.microsoft.com/office/drawing/2014/main" id="{6B3ADB4E-D570-4B2D-9A2F-8018E94EF325}"/>
              </a:ext>
            </a:extLst>
          </p:cNvPr>
          <p:cNvGrpSpPr/>
          <p:nvPr/>
        </p:nvGrpSpPr>
        <p:grpSpPr>
          <a:xfrm>
            <a:off x="4708624" y="4133311"/>
            <a:ext cx="784860" cy="559022"/>
            <a:chOff x="6843377" y="5330757"/>
            <a:chExt cx="1046480" cy="745363"/>
          </a:xfrm>
          <a:scene3d>
            <a:camera prst="isometricRightUp"/>
            <a:lightRig rig="threePt" dir="t"/>
          </a:scene3d>
        </p:grpSpPr>
        <p:sp>
          <p:nvSpPr>
            <p:cNvPr id="31701" name="矩形: 圆角 31700">
              <a:extLst>
                <a:ext uri="{FF2B5EF4-FFF2-40B4-BE49-F238E27FC236}">
                  <a16:creationId xmlns:a16="http://schemas.microsoft.com/office/drawing/2014/main" id="{BFD0CF9A-E9EE-4318-860A-850DC9797545}"/>
                </a:ext>
              </a:extLst>
            </p:cNvPr>
            <p:cNvSpPr/>
            <p:nvPr/>
          </p:nvSpPr>
          <p:spPr>
            <a:xfrm>
              <a:off x="6843377" y="5330757"/>
              <a:ext cx="1046480" cy="490923"/>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699" name="矩形: 圆角 31698">
              <a:extLst>
                <a:ext uri="{FF2B5EF4-FFF2-40B4-BE49-F238E27FC236}">
                  <a16:creationId xmlns:a16="http://schemas.microsoft.com/office/drawing/2014/main" id="{037C7824-0100-4C58-B7D9-460373CF2A58}"/>
                </a:ext>
              </a:extLst>
            </p:cNvPr>
            <p:cNvSpPr/>
            <p:nvPr/>
          </p:nvSpPr>
          <p:spPr>
            <a:xfrm>
              <a:off x="6926094" y="5330757"/>
              <a:ext cx="107004" cy="25292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01" name="矩形: 圆角 13800">
              <a:extLst>
                <a:ext uri="{FF2B5EF4-FFF2-40B4-BE49-F238E27FC236}">
                  <a16:creationId xmlns:a16="http://schemas.microsoft.com/office/drawing/2014/main" id="{CC5CDDB2-3CEA-4B95-9476-F97D85A9152E}"/>
                </a:ext>
              </a:extLst>
            </p:cNvPr>
            <p:cNvSpPr/>
            <p:nvPr/>
          </p:nvSpPr>
          <p:spPr>
            <a:xfrm>
              <a:off x="7037267" y="5330757"/>
              <a:ext cx="107004" cy="25292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02" name="矩形: 圆角 13801">
              <a:extLst>
                <a:ext uri="{FF2B5EF4-FFF2-40B4-BE49-F238E27FC236}">
                  <a16:creationId xmlns:a16="http://schemas.microsoft.com/office/drawing/2014/main" id="{40186F38-9360-476F-90C5-15281725F403}"/>
                </a:ext>
              </a:extLst>
            </p:cNvPr>
            <p:cNvSpPr/>
            <p:nvPr/>
          </p:nvSpPr>
          <p:spPr>
            <a:xfrm>
              <a:off x="7148440" y="5330757"/>
              <a:ext cx="107004" cy="25292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03" name="矩形: 圆角 13802">
              <a:extLst>
                <a:ext uri="{FF2B5EF4-FFF2-40B4-BE49-F238E27FC236}">
                  <a16:creationId xmlns:a16="http://schemas.microsoft.com/office/drawing/2014/main" id="{8CED2B18-F3CA-4C38-9095-6401EF8C6082}"/>
                </a:ext>
              </a:extLst>
            </p:cNvPr>
            <p:cNvSpPr/>
            <p:nvPr/>
          </p:nvSpPr>
          <p:spPr>
            <a:xfrm>
              <a:off x="7259613" y="5330757"/>
              <a:ext cx="107004" cy="25292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04" name="矩形: 圆角 13803">
              <a:extLst>
                <a:ext uri="{FF2B5EF4-FFF2-40B4-BE49-F238E27FC236}">
                  <a16:creationId xmlns:a16="http://schemas.microsoft.com/office/drawing/2014/main" id="{CAC26A14-C0E2-417A-B498-BF4313DACC91}"/>
                </a:ext>
              </a:extLst>
            </p:cNvPr>
            <p:cNvSpPr/>
            <p:nvPr/>
          </p:nvSpPr>
          <p:spPr>
            <a:xfrm>
              <a:off x="7370786" y="5330757"/>
              <a:ext cx="107004" cy="25292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05" name="矩形: 圆角 13804">
              <a:extLst>
                <a:ext uri="{FF2B5EF4-FFF2-40B4-BE49-F238E27FC236}">
                  <a16:creationId xmlns:a16="http://schemas.microsoft.com/office/drawing/2014/main" id="{3BD4B3DF-2317-4EB7-9F4D-4DCDB2FC46AA}"/>
                </a:ext>
              </a:extLst>
            </p:cNvPr>
            <p:cNvSpPr/>
            <p:nvPr/>
          </p:nvSpPr>
          <p:spPr>
            <a:xfrm>
              <a:off x="7481959" y="5330757"/>
              <a:ext cx="107004" cy="25292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06" name="矩形: 圆角 13805">
              <a:extLst>
                <a:ext uri="{FF2B5EF4-FFF2-40B4-BE49-F238E27FC236}">
                  <a16:creationId xmlns:a16="http://schemas.microsoft.com/office/drawing/2014/main" id="{41EF985C-FC57-43F4-9DD6-211F031FA94D}"/>
                </a:ext>
              </a:extLst>
            </p:cNvPr>
            <p:cNvSpPr/>
            <p:nvPr/>
          </p:nvSpPr>
          <p:spPr>
            <a:xfrm>
              <a:off x="7593132" y="5330757"/>
              <a:ext cx="107004" cy="25292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07" name="矩形: 圆角 13806">
              <a:extLst>
                <a:ext uri="{FF2B5EF4-FFF2-40B4-BE49-F238E27FC236}">
                  <a16:creationId xmlns:a16="http://schemas.microsoft.com/office/drawing/2014/main" id="{AA3D19F1-EEA8-4706-A8FA-1DE2F3F3AFDE}"/>
                </a:ext>
              </a:extLst>
            </p:cNvPr>
            <p:cNvSpPr/>
            <p:nvPr/>
          </p:nvSpPr>
          <p:spPr>
            <a:xfrm>
              <a:off x="7704304" y="5330757"/>
              <a:ext cx="107004" cy="25292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1702" name="文本框 31701">
              <a:extLst>
                <a:ext uri="{FF2B5EF4-FFF2-40B4-BE49-F238E27FC236}">
                  <a16:creationId xmlns:a16="http://schemas.microsoft.com/office/drawing/2014/main" id="{6178C215-1760-4CD7-BDA3-0FB9D552C310}"/>
                </a:ext>
              </a:extLst>
            </p:cNvPr>
            <p:cNvSpPr txBox="1"/>
            <p:nvPr/>
          </p:nvSpPr>
          <p:spPr>
            <a:xfrm>
              <a:off x="7033098" y="5583677"/>
              <a:ext cx="689509" cy="492443"/>
            </a:xfrm>
            <a:prstGeom prst="rect">
              <a:avLst/>
            </a:prstGeom>
            <a:noFill/>
          </p:spPr>
          <p:txBody>
            <a:bodyPr wrap="square" rtlCol="0">
              <a:spAutoFit/>
            </a:bodyPr>
            <a:lstStyle/>
            <a:p>
              <a:pPr defTabSz="685800" fontAlgn="auto">
                <a:spcBef>
                  <a:spcPts val="0"/>
                </a:spcBef>
                <a:spcAft>
                  <a:spcPts val="0"/>
                </a:spcAft>
                <a:defRPr/>
              </a:pPr>
              <a:r>
                <a:rPr lang="en-US" altLang="zh-CN" sz="900" dirty="0">
                  <a:solidFill>
                    <a:prstClr val="black"/>
                  </a:solidFill>
                  <a:latin typeface="微软雅黑" panose="020B0503020204020204" pitchFamily="34" charset="-122"/>
                  <a:ea typeface="微软雅黑" panose="020B0503020204020204" pitchFamily="34" charset="-122"/>
                </a:rPr>
                <a:t>Server</a:t>
              </a:r>
              <a:endParaRPr lang="zh-CN" altLang="en-US" sz="900" dirty="0">
                <a:solidFill>
                  <a:prstClr val="black"/>
                </a:solidFill>
                <a:latin typeface="微软雅黑" panose="020B0503020204020204" pitchFamily="34" charset="-122"/>
                <a:ea typeface="微软雅黑" panose="020B0503020204020204" pitchFamily="34" charset="-122"/>
              </a:endParaRPr>
            </a:p>
          </p:txBody>
        </p:sp>
      </p:grpSp>
      <p:grpSp>
        <p:nvGrpSpPr>
          <p:cNvPr id="31938" name="组合 31937">
            <a:extLst>
              <a:ext uri="{FF2B5EF4-FFF2-40B4-BE49-F238E27FC236}">
                <a16:creationId xmlns:a16="http://schemas.microsoft.com/office/drawing/2014/main" id="{27B3C60C-D44A-4AB8-831A-CB29FC30CD3C}"/>
              </a:ext>
            </a:extLst>
          </p:cNvPr>
          <p:cNvGrpSpPr/>
          <p:nvPr/>
        </p:nvGrpSpPr>
        <p:grpSpPr>
          <a:xfrm>
            <a:off x="5778292" y="3547547"/>
            <a:ext cx="784860" cy="559022"/>
            <a:chOff x="8489660" y="5330757"/>
            <a:chExt cx="1046480" cy="745363"/>
          </a:xfrm>
          <a:scene3d>
            <a:camera prst="isometricRightUp"/>
            <a:lightRig rig="threePt" dir="t"/>
          </a:scene3d>
        </p:grpSpPr>
        <p:sp>
          <p:nvSpPr>
            <p:cNvPr id="13839" name="矩形: 圆角 13838">
              <a:extLst>
                <a:ext uri="{FF2B5EF4-FFF2-40B4-BE49-F238E27FC236}">
                  <a16:creationId xmlns:a16="http://schemas.microsoft.com/office/drawing/2014/main" id="{C4644517-4ADA-4745-8502-9BB267C08874}"/>
                </a:ext>
              </a:extLst>
            </p:cNvPr>
            <p:cNvSpPr/>
            <p:nvPr/>
          </p:nvSpPr>
          <p:spPr>
            <a:xfrm>
              <a:off x="8489660" y="5330757"/>
              <a:ext cx="1046480" cy="490923"/>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40" name="矩形: 圆角 13839">
              <a:extLst>
                <a:ext uri="{FF2B5EF4-FFF2-40B4-BE49-F238E27FC236}">
                  <a16:creationId xmlns:a16="http://schemas.microsoft.com/office/drawing/2014/main" id="{BF0D8587-5B89-4A2F-89B5-D43FC718FAAB}"/>
                </a:ext>
              </a:extLst>
            </p:cNvPr>
            <p:cNvSpPr/>
            <p:nvPr/>
          </p:nvSpPr>
          <p:spPr>
            <a:xfrm>
              <a:off x="8572377" y="5330757"/>
              <a:ext cx="107004" cy="252920"/>
            </a:xfrm>
            <a:prstGeom prst="roundRect">
              <a:avLst/>
            </a:prstGeom>
            <a:solidFill>
              <a:srgbClr val="158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41" name="矩形: 圆角 13840">
              <a:extLst>
                <a:ext uri="{FF2B5EF4-FFF2-40B4-BE49-F238E27FC236}">
                  <a16:creationId xmlns:a16="http://schemas.microsoft.com/office/drawing/2014/main" id="{1341CA8E-A882-4DF0-A80B-FF13B0C0DD50}"/>
                </a:ext>
              </a:extLst>
            </p:cNvPr>
            <p:cNvSpPr/>
            <p:nvPr/>
          </p:nvSpPr>
          <p:spPr>
            <a:xfrm>
              <a:off x="8683550" y="5330757"/>
              <a:ext cx="107004" cy="252920"/>
            </a:xfrm>
            <a:prstGeom prst="roundRect">
              <a:avLst/>
            </a:prstGeom>
            <a:solidFill>
              <a:srgbClr val="7CD6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42" name="矩形: 圆角 13841">
              <a:extLst>
                <a:ext uri="{FF2B5EF4-FFF2-40B4-BE49-F238E27FC236}">
                  <a16:creationId xmlns:a16="http://schemas.microsoft.com/office/drawing/2014/main" id="{5CD6C9D3-6580-46FC-BD22-24D909278FCB}"/>
                </a:ext>
              </a:extLst>
            </p:cNvPr>
            <p:cNvSpPr/>
            <p:nvPr/>
          </p:nvSpPr>
          <p:spPr>
            <a:xfrm>
              <a:off x="8794723" y="5330757"/>
              <a:ext cx="107004" cy="252920"/>
            </a:xfrm>
            <a:prstGeom prst="roundRect">
              <a:avLst/>
            </a:prstGeom>
            <a:solidFill>
              <a:srgbClr val="3390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43" name="矩形: 圆角 13842">
              <a:extLst>
                <a:ext uri="{FF2B5EF4-FFF2-40B4-BE49-F238E27FC236}">
                  <a16:creationId xmlns:a16="http://schemas.microsoft.com/office/drawing/2014/main" id="{8426CB8B-D18D-47C0-89E4-093E6D2A1F5D}"/>
                </a:ext>
              </a:extLst>
            </p:cNvPr>
            <p:cNvSpPr/>
            <p:nvPr/>
          </p:nvSpPr>
          <p:spPr>
            <a:xfrm>
              <a:off x="8905896" y="5330757"/>
              <a:ext cx="107004" cy="252920"/>
            </a:xfrm>
            <a:prstGeom prst="roundRect">
              <a:avLst/>
            </a:prstGeom>
            <a:solidFill>
              <a:srgbClr val="93D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44" name="矩形: 圆角 13843">
              <a:extLst>
                <a:ext uri="{FF2B5EF4-FFF2-40B4-BE49-F238E27FC236}">
                  <a16:creationId xmlns:a16="http://schemas.microsoft.com/office/drawing/2014/main" id="{8600EBC7-192F-41DC-B8B3-C6C4B2E10992}"/>
                </a:ext>
              </a:extLst>
            </p:cNvPr>
            <p:cNvSpPr/>
            <p:nvPr/>
          </p:nvSpPr>
          <p:spPr>
            <a:xfrm>
              <a:off x="9017069" y="5330757"/>
              <a:ext cx="107004" cy="252920"/>
            </a:xfrm>
            <a:prstGeom prst="roundRect">
              <a:avLst/>
            </a:prstGeom>
            <a:solidFill>
              <a:srgbClr val="A7D0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45" name="矩形: 圆角 13844">
              <a:extLst>
                <a:ext uri="{FF2B5EF4-FFF2-40B4-BE49-F238E27FC236}">
                  <a16:creationId xmlns:a16="http://schemas.microsoft.com/office/drawing/2014/main" id="{0FB37E89-84ED-460E-A608-72008FA3702F}"/>
                </a:ext>
              </a:extLst>
            </p:cNvPr>
            <p:cNvSpPr/>
            <p:nvPr/>
          </p:nvSpPr>
          <p:spPr>
            <a:xfrm>
              <a:off x="9128242" y="5330757"/>
              <a:ext cx="107004" cy="252920"/>
            </a:xfrm>
            <a:prstGeom prst="roundRect">
              <a:avLst/>
            </a:prstGeom>
            <a:solidFill>
              <a:srgbClr val="FF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46" name="矩形: 圆角 13845">
              <a:extLst>
                <a:ext uri="{FF2B5EF4-FFF2-40B4-BE49-F238E27FC236}">
                  <a16:creationId xmlns:a16="http://schemas.microsoft.com/office/drawing/2014/main" id="{0CA9EE1E-F410-451E-A221-5BD7B341B444}"/>
                </a:ext>
              </a:extLst>
            </p:cNvPr>
            <p:cNvSpPr/>
            <p:nvPr/>
          </p:nvSpPr>
          <p:spPr>
            <a:xfrm>
              <a:off x="9239415" y="5330757"/>
              <a:ext cx="107004" cy="252920"/>
            </a:xfrm>
            <a:prstGeom prst="roundRect">
              <a:avLst/>
            </a:prstGeom>
            <a:solidFill>
              <a:srgbClr val="C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47" name="矩形: 圆角 13846">
              <a:extLst>
                <a:ext uri="{FF2B5EF4-FFF2-40B4-BE49-F238E27FC236}">
                  <a16:creationId xmlns:a16="http://schemas.microsoft.com/office/drawing/2014/main" id="{0F77EA8B-2777-43E3-B2A1-B970E8CACCD7}"/>
                </a:ext>
              </a:extLst>
            </p:cNvPr>
            <p:cNvSpPr/>
            <p:nvPr/>
          </p:nvSpPr>
          <p:spPr>
            <a:xfrm>
              <a:off x="9350587" y="5330757"/>
              <a:ext cx="107004" cy="252920"/>
            </a:xfrm>
            <a:prstGeom prst="roundRect">
              <a:avLst/>
            </a:prstGeom>
            <a:solidFill>
              <a:srgbClr val="FF8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48" name="文本框 13847">
              <a:extLst>
                <a:ext uri="{FF2B5EF4-FFF2-40B4-BE49-F238E27FC236}">
                  <a16:creationId xmlns:a16="http://schemas.microsoft.com/office/drawing/2014/main" id="{7AE97BDB-037B-4F4C-A9FE-248D51C5F055}"/>
                </a:ext>
              </a:extLst>
            </p:cNvPr>
            <p:cNvSpPr txBox="1"/>
            <p:nvPr/>
          </p:nvSpPr>
          <p:spPr>
            <a:xfrm>
              <a:off x="8679381" y="5583677"/>
              <a:ext cx="689509" cy="492443"/>
            </a:xfrm>
            <a:prstGeom prst="rect">
              <a:avLst/>
            </a:prstGeom>
            <a:noFill/>
          </p:spPr>
          <p:txBody>
            <a:bodyPr wrap="square" rtlCol="0">
              <a:spAutoFit/>
            </a:bodyPr>
            <a:lstStyle/>
            <a:p>
              <a:pPr defTabSz="685800" fontAlgn="auto">
                <a:spcBef>
                  <a:spcPts val="0"/>
                </a:spcBef>
                <a:spcAft>
                  <a:spcPts val="0"/>
                </a:spcAft>
                <a:defRPr/>
              </a:pPr>
              <a:r>
                <a:rPr lang="en-US" altLang="zh-CN" sz="900" dirty="0">
                  <a:solidFill>
                    <a:prstClr val="black"/>
                  </a:solidFill>
                  <a:latin typeface="微软雅黑" panose="020B0503020204020204" pitchFamily="34" charset="-122"/>
                  <a:ea typeface="微软雅黑" panose="020B0503020204020204" pitchFamily="34" charset="-122"/>
                </a:rPr>
                <a:t>Server</a:t>
              </a:r>
              <a:endParaRPr lang="zh-CN" altLang="en-US" sz="900" dirty="0">
                <a:solidFill>
                  <a:prstClr val="black"/>
                </a:solidFill>
                <a:latin typeface="微软雅黑" panose="020B0503020204020204" pitchFamily="34" charset="-122"/>
                <a:ea typeface="微软雅黑" panose="020B0503020204020204" pitchFamily="34" charset="-122"/>
              </a:endParaRPr>
            </a:p>
          </p:txBody>
        </p:sp>
      </p:grpSp>
      <p:sp>
        <p:nvSpPr>
          <p:cNvPr id="31941" name="椭圆 31940">
            <a:extLst>
              <a:ext uri="{FF2B5EF4-FFF2-40B4-BE49-F238E27FC236}">
                <a16:creationId xmlns:a16="http://schemas.microsoft.com/office/drawing/2014/main" id="{A999109F-E21E-4D93-A9BD-2857CCBBDEDE}"/>
              </a:ext>
            </a:extLst>
          </p:cNvPr>
          <p:cNvSpPr/>
          <p:nvPr/>
        </p:nvSpPr>
        <p:spPr>
          <a:xfrm>
            <a:off x="4877023" y="4268634"/>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87" name="椭圆 13886">
            <a:extLst>
              <a:ext uri="{FF2B5EF4-FFF2-40B4-BE49-F238E27FC236}">
                <a16:creationId xmlns:a16="http://schemas.microsoft.com/office/drawing/2014/main" id="{11FB0A21-4169-42C9-934D-BC056CE74A72}"/>
              </a:ext>
            </a:extLst>
          </p:cNvPr>
          <p:cNvSpPr/>
          <p:nvPr/>
        </p:nvSpPr>
        <p:spPr>
          <a:xfrm>
            <a:off x="4932610" y="4248061"/>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88" name="椭圆 13887">
            <a:extLst>
              <a:ext uri="{FF2B5EF4-FFF2-40B4-BE49-F238E27FC236}">
                <a16:creationId xmlns:a16="http://schemas.microsoft.com/office/drawing/2014/main" id="{C76E9A41-A11B-4A51-AB2F-0BE5494A0623}"/>
              </a:ext>
            </a:extLst>
          </p:cNvPr>
          <p:cNvSpPr/>
          <p:nvPr/>
        </p:nvSpPr>
        <p:spPr>
          <a:xfrm>
            <a:off x="4998574" y="4207033"/>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89" name="椭圆 13888">
            <a:extLst>
              <a:ext uri="{FF2B5EF4-FFF2-40B4-BE49-F238E27FC236}">
                <a16:creationId xmlns:a16="http://schemas.microsoft.com/office/drawing/2014/main" id="{21137E7D-14E4-4A45-A0F2-C771DF6C89DF}"/>
              </a:ext>
            </a:extLst>
          </p:cNvPr>
          <p:cNvSpPr/>
          <p:nvPr/>
        </p:nvSpPr>
        <p:spPr>
          <a:xfrm>
            <a:off x="5060928" y="4183827"/>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90" name="椭圆 13889">
            <a:extLst>
              <a:ext uri="{FF2B5EF4-FFF2-40B4-BE49-F238E27FC236}">
                <a16:creationId xmlns:a16="http://schemas.microsoft.com/office/drawing/2014/main" id="{441582C9-05AD-4DAF-81BA-992A13FD006B}"/>
              </a:ext>
            </a:extLst>
          </p:cNvPr>
          <p:cNvSpPr/>
          <p:nvPr/>
        </p:nvSpPr>
        <p:spPr>
          <a:xfrm>
            <a:off x="5110018" y="4150454"/>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91" name="椭圆 13890">
            <a:extLst>
              <a:ext uri="{FF2B5EF4-FFF2-40B4-BE49-F238E27FC236}">
                <a16:creationId xmlns:a16="http://schemas.microsoft.com/office/drawing/2014/main" id="{2052A429-6F83-4EB2-B246-49DF19B8861E}"/>
              </a:ext>
            </a:extLst>
          </p:cNvPr>
          <p:cNvSpPr/>
          <p:nvPr/>
        </p:nvSpPr>
        <p:spPr>
          <a:xfrm>
            <a:off x="5174807" y="4116165"/>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92" name="椭圆 13891">
            <a:extLst>
              <a:ext uri="{FF2B5EF4-FFF2-40B4-BE49-F238E27FC236}">
                <a16:creationId xmlns:a16="http://schemas.microsoft.com/office/drawing/2014/main" id="{4C371169-5296-4430-B72A-AC52A815FD17}"/>
              </a:ext>
            </a:extLst>
          </p:cNvPr>
          <p:cNvSpPr/>
          <p:nvPr/>
        </p:nvSpPr>
        <p:spPr>
          <a:xfrm>
            <a:off x="5230184" y="4081876"/>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893" name="椭圆 13892">
            <a:extLst>
              <a:ext uri="{FF2B5EF4-FFF2-40B4-BE49-F238E27FC236}">
                <a16:creationId xmlns:a16="http://schemas.microsoft.com/office/drawing/2014/main" id="{F169B184-E978-4342-ACBA-435FDD7C34E3}"/>
              </a:ext>
            </a:extLst>
          </p:cNvPr>
          <p:cNvSpPr/>
          <p:nvPr/>
        </p:nvSpPr>
        <p:spPr>
          <a:xfrm>
            <a:off x="5290671" y="4047586"/>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912" name="椭圆 13911">
            <a:extLst>
              <a:ext uri="{FF2B5EF4-FFF2-40B4-BE49-F238E27FC236}">
                <a16:creationId xmlns:a16="http://schemas.microsoft.com/office/drawing/2014/main" id="{DE9DE196-FEA0-44D1-B4C3-4792BF4C2217}"/>
              </a:ext>
            </a:extLst>
          </p:cNvPr>
          <p:cNvSpPr/>
          <p:nvPr/>
        </p:nvSpPr>
        <p:spPr>
          <a:xfrm>
            <a:off x="5946691" y="3696137"/>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913" name="椭圆 13912">
            <a:extLst>
              <a:ext uri="{FF2B5EF4-FFF2-40B4-BE49-F238E27FC236}">
                <a16:creationId xmlns:a16="http://schemas.microsoft.com/office/drawing/2014/main" id="{6F77F45C-B103-4B10-A6B1-84C93E94B097}"/>
              </a:ext>
            </a:extLst>
          </p:cNvPr>
          <p:cNvSpPr/>
          <p:nvPr/>
        </p:nvSpPr>
        <p:spPr>
          <a:xfrm>
            <a:off x="6009045" y="3666642"/>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914" name="椭圆 13913">
            <a:extLst>
              <a:ext uri="{FF2B5EF4-FFF2-40B4-BE49-F238E27FC236}">
                <a16:creationId xmlns:a16="http://schemas.microsoft.com/office/drawing/2014/main" id="{5EBBDABE-49AB-496C-B298-97E75C4C71A9}"/>
              </a:ext>
            </a:extLst>
          </p:cNvPr>
          <p:cNvSpPr/>
          <p:nvPr/>
        </p:nvSpPr>
        <p:spPr>
          <a:xfrm>
            <a:off x="6071398" y="3632353"/>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915" name="椭圆 13914">
            <a:extLst>
              <a:ext uri="{FF2B5EF4-FFF2-40B4-BE49-F238E27FC236}">
                <a16:creationId xmlns:a16="http://schemas.microsoft.com/office/drawing/2014/main" id="{77226956-A8C7-4CAF-899E-C3311D40B9BE}"/>
              </a:ext>
            </a:extLst>
          </p:cNvPr>
          <p:cNvSpPr/>
          <p:nvPr/>
        </p:nvSpPr>
        <p:spPr>
          <a:xfrm>
            <a:off x="6128579" y="3598980"/>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916" name="椭圆 13915">
            <a:extLst>
              <a:ext uri="{FF2B5EF4-FFF2-40B4-BE49-F238E27FC236}">
                <a16:creationId xmlns:a16="http://schemas.microsoft.com/office/drawing/2014/main" id="{19127FB0-550D-47BF-9DD3-B184DCF59BE4}"/>
              </a:ext>
            </a:extLst>
          </p:cNvPr>
          <p:cNvSpPr/>
          <p:nvPr/>
        </p:nvSpPr>
        <p:spPr>
          <a:xfrm>
            <a:off x="6179686" y="3570408"/>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917" name="椭圆 13916">
            <a:extLst>
              <a:ext uri="{FF2B5EF4-FFF2-40B4-BE49-F238E27FC236}">
                <a16:creationId xmlns:a16="http://schemas.microsoft.com/office/drawing/2014/main" id="{1B9D3411-9E38-4F61-B453-B302B5697871}"/>
              </a:ext>
            </a:extLst>
          </p:cNvPr>
          <p:cNvSpPr/>
          <p:nvPr/>
        </p:nvSpPr>
        <p:spPr>
          <a:xfrm>
            <a:off x="6243019" y="3535423"/>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918" name="椭圆 13917">
            <a:extLst>
              <a:ext uri="{FF2B5EF4-FFF2-40B4-BE49-F238E27FC236}">
                <a16:creationId xmlns:a16="http://schemas.microsoft.com/office/drawing/2014/main" id="{701CF058-3958-4AF5-B587-9F207EF5BEC3}"/>
              </a:ext>
            </a:extLst>
          </p:cNvPr>
          <p:cNvSpPr/>
          <p:nvPr/>
        </p:nvSpPr>
        <p:spPr>
          <a:xfrm>
            <a:off x="6304755" y="3501133"/>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13919" name="椭圆 13918">
            <a:extLst>
              <a:ext uri="{FF2B5EF4-FFF2-40B4-BE49-F238E27FC236}">
                <a16:creationId xmlns:a16="http://schemas.microsoft.com/office/drawing/2014/main" id="{12E3FDF9-8BA6-4514-94A5-D80EC1FC1BBB}"/>
              </a:ext>
            </a:extLst>
          </p:cNvPr>
          <p:cNvSpPr/>
          <p:nvPr/>
        </p:nvSpPr>
        <p:spPr>
          <a:xfrm>
            <a:off x="6357859" y="3466844"/>
            <a:ext cx="34289" cy="342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zh-CN" altLang="en-US" sz="1350">
              <a:solidFill>
                <a:prstClr val="white"/>
              </a:solidFill>
              <a:latin typeface="Calibri" panose="020F0502020204030204"/>
              <a:ea typeface="宋体" panose="02010600030101010101" pitchFamily="2" charset="-122"/>
            </a:endParaRPr>
          </a:p>
        </p:txBody>
      </p:sp>
      <p:sp>
        <p:nvSpPr>
          <p:cNvPr id="33093" name="左大括号 33092">
            <a:extLst>
              <a:ext uri="{FF2B5EF4-FFF2-40B4-BE49-F238E27FC236}">
                <a16:creationId xmlns:a16="http://schemas.microsoft.com/office/drawing/2014/main" id="{0D4B019C-7589-4D34-9708-BE150C6AC03E}"/>
              </a:ext>
            </a:extLst>
          </p:cNvPr>
          <p:cNvSpPr/>
          <p:nvPr/>
        </p:nvSpPr>
        <p:spPr>
          <a:xfrm rot="6063993">
            <a:off x="5757459" y="-590625"/>
            <a:ext cx="125398" cy="2010212"/>
          </a:xfrm>
          <a:prstGeom prst="leftBrace">
            <a:avLst/>
          </a:prstGeom>
          <a:ln w="19050" cap="flat">
            <a:solidFill>
              <a:schemeClr val="tx1"/>
            </a:solidFill>
            <a:round/>
            <a:extLst>
              <a:ext uri="{C807C97D-BFC1-408E-A445-0C87EB9F89A2}">
                <ask:lineSketchStyleProps xmlns:ask="http://schemas.microsoft.com/office/drawing/2018/sketchyshapes" sd="1219033472">
                  <a:custGeom>
                    <a:avLst/>
                    <a:gdLst>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 name="connsiteX8" fmla="*/ 208159 w 208159"/>
                      <a:gd name="connsiteY8" fmla="*/ 2499360 h 2499360"/>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159" h="2499360" stroke="0" extrusionOk="0">
                        <a:moveTo>
                          <a:pt x="208159" y="2499360"/>
                        </a:moveTo>
                        <a:cubicBezTo>
                          <a:pt x="149237" y="2498472"/>
                          <a:pt x="103156" y="2491941"/>
                          <a:pt x="104079" y="2482014"/>
                        </a:cubicBezTo>
                        <a:cubicBezTo>
                          <a:pt x="157723" y="2088311"/>
                          <a:pt x="88183" y="1672527"/>
                          <a:pt x="104080" y="1267026"/>
                        </a:cubicBezTo>
                        <a:cubicBezTo>
                          <a:pt x="98861" y="1262542"/>
                          <a:pt x="57255" y="1250937"/>
                          <a:pt x="0" y="1249680"/>
                        </a:cubicBezTo>
                        <a:cubicBezTo>
                          <a:pt x="56437" y="1249108"/>
                          <a:pt x="104736" y="1242228"/>
                          <a:pt x="104080" y="1232334"/>
                        </a:cubicBezTo>
                        <a:cubicBezTo>
                          <a:pt x="122670" y="964535"/>
                          <a:pt x="127392" y="802880"/>
                          <a:pt x="104080" y="649140"/>
                        </a:cubicBezTo>
                        <a:cubicBezTo>
                          <a:pt x="80768" y="495400"/>
                          <a:pt x="131860" y="168896"/>
                          <a:pt x="104080" y="17346"/>
                        </a:cubicBezTo>
                        <a:cubicBezTo>
                          <a:pt x="103166" y="-954"/>
                          <a:pt x="145892" y="6651"/>
                          <a:pt x="208160" y="0"/>
                        </a:cubicBezTo>
                        <a:cubicBezTo>
                          <a:pt x="368162" y="922696"/>
                          <a:pt x="283298" y="1684306"/>
                          <a:pt x="208159" y="2499360"/>
                        </a:cubicBezTo>
                        <a:close/>
                      </a:path>
                      <a:path w="208159" h="2499360" fill="none" extrusionOk="0">
                        <a:moveTo>
                          <a:pt x="208159" y="2499360"/>
                        </a:moveTo>
                        <a:cubicBezTo>
                          <a:pt x="148561" y="2499018"/>
                          <a:pt x="105436" y="2492704"/>
                          <a:pt x="104079" y="2482014"/>
                        </a:cubicBezTo>
                        <a:cubicBezTo>
                          <a:pt x="136599" y="2125428"/>
                          <a:pt x="107437" y="1706794"/>
                          <a:pt x="104080" y="1267026"/>
                        </a:cubicBezTo>
                        <a:cubicBezTo>
                          <a:pt x="108920" y="1264901"/>
                          <a:pt x="63081" y="1256538"/>
                          <a:pt x="0" y="1249680"/>
                        </a:cubicBezTo>
                        <a:cubicBezTo>
                          <a:pt x="58807" y="1248520"/>
                          <a:pt x="104172" y="1241480"/>
                          <a:pt x="104080" y="1232334"/>
                        </a:cubicBezTo>
                        <a:cubicBezTo>
                          <a:pt x="119004" y="1084636"/>
                          <a:pt x="101918" y="798804"/>
                          <a:pt x="104080" y="649140"/>
                        </a:cubicBezTo>
                        <a:cubicBezTo>
                          <a:pt x="106242" y="499476"/>
                          <a:pt x="112275" y="152575"/>
                          <a:pt x="104080" y="17346"/>
                        </a:cubicBezTo>
                        <a:cubicBezTo>
                          <a:pt x="104862" y="-2809"/>
                          <a:pt x="143479" y="4204"/>
                          <a:pt x="208160" y="0"/>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zh-CN" altLang="en-US" sz="1350">
              <a:solidFill>
                <a:prstClr val="black"/>
              </a:solidFill>
              <a:latin typeface="Calibri" panose="020F0502020204030204"/>
              <a:ea typeface="宋体" panose="02010600030101010101" pitchFamily="2" charset="-122"/>
            </a:endParaRPr>
          </a:p>
        </p:txBody>
      </p:sp>
      <p:sp>
        <p:nvSpPr>
          <p:cNvPr id="33094" name="文本框 33093">
            <a:extLst>
              <a:ext uri="{FF2B5EF4-FFF2-40B4-BE49-F238E27FC236}">
                <a16:creationId xmlns:a16="http://schemas.microsoft.com/office/drawing/2014/main" id="{52980D4E-BF12-4B8E-B296-7A1A2F9E792A}"/>
              </a:ext>
            </a:extLst>
          </p:cNvPr>
          <p:cNvSpPr txBox="1"/>
          <p:nvPr/>
        </p:nvSpPr>
        <p:spPr>
          <a:xfrm rot="669867">
            <a:off x="5225963" y="118574"/>
            <a:ext cx="1335622" cy="276999"/>
          </a:xfrm>
          <a:prstGeom prst="rect">
            <a:avLst/>
          </a:prstGeom>
          <a:noFill/>
        </p:spPr>
        <p:txBody>
          <a:bodyPr wrap="none" rtlCol="0">
            <a:spAutoFit/>
          </a:bodyPr>
          <a:lstStyle/>
          <a:p>
            <a:pPr defTabSz="685800" fontAlgn="auto">
              <a:spcBef>
                <a:spcPts val="0"/>
              </a:spcBef>
              <a:spcAft>
                <a:spcPts val="0"/>
              </a:spcAft>
              <a:defRPr/>
            </a:pPr>
            <a:r>
              <a:rPr lang="en-US" altLang="zh-CN" sz="1200" dirty="0">
                <a:solidFill>
                  <a:prstClr val="black"/>
                </a:solidFill>
                <a:latin typeface="微软雅黑" panose="020B0503020204020204" pitchFamily="34" charset="-122"/>
                <a:ea typeface="微软雅黑" panose="020B0503020204020204" pitchFamily="34" charset="-122"/>
              </a:rPr>
              <a:t>16 Spine Planes</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8112" name="左大括号 18111">
            <a:extLst>
              <a:ext uri="{FF2B5EF4-FFF2-40B4-BE49-F238E27FC236}">
                <a16:creationId xmlns:a16="http://schemas.microsoft.com/office/drawing/2014/main" id="{F35141DD-677F-4A65-B7C8-2312D552AD77}"/>
              </a:ext>
            </a:extLst>
          </p:cNvPr>
          <p:cNvSpPr/>
          <p:nvPr/>
        </p:nvSpPr>
        <p:spPr>
          <a:xfrm rot="3550811">
            <a:off x="3642287" y="-316475"/>
            <a:ext cx="109925" cy="2371522"/>
          </a:xfrm>
          <a:prstGeom prst="leftBrace">
            <a:avLst/>
          </a:prstGeom>
          <a:ln w="19050" cap="flat">
            <a:solidFill>
              <a:schemeClr val="tx1"/>
            </a:solidFill>
            <a:round/>
            <a:extLst>
              <a:ext uri="{C807C97D-BFC1-408E-A445-0C87EB9F89A2}">
                <ask:lineSketchStyleProps xmlns:ask="http://schemas.microsoft.com/office/drawing/2018/sketchyshapes" sd="1219033472">
                  <a:custGeom>
                    <a:avLst/>
                    <a:gdLst>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 name="connsiteX8" fmla="*/ 208159 w 208159"/>
                      <a:gd name="connsiteY8" fmla="*/ 2499360 h 2499360"/>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159" h="2499360" stroke="0" extrusionOk="0">
                        <a:moveTo>
                          <a:pt x="208159" y="2499360"/>
                        </a:moveTo>
                        <a:cubicBezTo>
                          <a:pt x="149237" y="2498472"/>
                          <a:pt x="103156" y="2491941"/>
                          <a:pt x="104079" y="2482014"/>
                        </a:cubicBezTo>
                        <a:cubicBezTo>
                          <a:pt x="157723" y="2088311"/>
                          <a:pt x="88183" y="1672527"/>
                          <a:pt x="104080" y="1267026"/>
                        </a:cubicBezTo>
                        <a:cubicBezTo>
                          <a:pt x="98861" y="1262542"/>
                          <a:pt x="57255" y="1250937"/>
                          <a:pt x="0" y="1249680"/>
                        </a:cubicBezTo>
                        <a:cubicBezTo>
                          <a:pt x="56437" y="1249108"/>
                          <a:pt x="104736" y="1242228"/>
                          <a:pt x="104080" y="1232334"/>
                        </a:cubicBezTo>
                        <a:cubicBezTo>
                          <a:pt x="122670" y="964535"/>
                          <a:pt x="127392" y="802880"/>
                          <a:pt x="104080" y="649140"/>
                        </a:cubicBezTo>
                        <a:cubicBezTo>
                          <a:pt x="80768" y="495400"/>
                          <a:pt x="131860" y="168896"/>
                          <a:pt x="104080" y="17346"/>
                        </a:cubicBezTo>
                        <a:cubicBezTo>
                          <a:pt x="103166" y="-954"/>
                          <a:pt x="145892" y="6651"/>
                          <a:pt x="208160" y="0"/>
                        </a:cubicBezTo>
                        <a:cubicBezTo>
                          <a:pt x="368162" y="922696"/>
                          <a:pt x="283298" y="1684306"/>
                          <a:pt x="208159" y="2499360"/>
                        </a:cubicBezTo>
                        <a:close/>
                      </a:path>
                      <a:path w="208159" h="2499360" fill="none" extrusionOk="0">
                        <a:moveTo>
                          <a:pt x="208159" y="2499360"/>
                        </a:moveTo>
                        <a:cubicBezTo>
                          <a:pt x="148561" y="2499018"/>
                          <a:pt x="105436" y="2492704"/>
                          <a:pt x="104079" y="2482014"/>
                        </a:cubicBezTo>
                        <a:cubicBezTo>
                          <a:pt x="136599" y="2125428"/>
                          <a:pt x="107437" y="1706794"/>
                          <a:pt x="104080" y="1267026"/>
                        </a:cubicBezTo>
                        <a:cubicBezTo>
                          <a:pt x="108920" y="1264901"/>
                          <a:pt x="63081" y="1256538"/>
                          <a:pt x="0" y="1249680"/>
                        </a:cubicBezTo>
                        <a:cubicBezTo>
                          <a:pt x="58807" y="1248520"/>
                          <a:pt x="104172" y="1241480"/>
                          <a:pt x="104080" y="1232334"/>
                        </a:cubicBezTo>
                        <a:cubicBezTo>
                          <a:pt x="119004" y="1084636"/>
                          <a:pt x="101918" y="798804"/>
                          <a:pt x="104080" y="649140"/>
                        </a:cubicBezTo>
                        <a:cubicBezTo>
                          <a:pt x="106242" y="499476"/>
                          <a:pt x="112275" y="152575"/>
                          <a:pt x="104080" y="17346"/>
                        </a:cubicBezTo>
                        <a:cubicBezTo>
                          <a:pt x="104862" y="-2809"/>
                          <a:pt x="143479" y="4204"/>
                          <a:pt x="208160" y="0"/>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zh-CN" altLang="en-US" sz="1350">
              <a:solidFill>
                <a:prstClr val="black"/>
              </a:solidFill>
              <a:latin typeface="Calibri" panose="020F0502020204030204"/>
              <a:ea typeface="宋体" panose="02010600030101010101" pitchFamily="2" charset="-122"/>
            </a:endParaRPr>
          </a:p>
        </p:txBody>
      </p:sp>
      <p:sp>
        <p:nvSpPr>
          <p:cNvPr id="18113" name="文本框 18112">
            <a:extLst>
              <a:ext uri="{FF2B5EF4-FFF2-40B4-BE49-F238E27FC236}">
                <a16:creationId xmlns:a16="http://schemas.microsoft.com/office/drawing/2014/main" id="{9D4D8B6F-AFE7-4EA7-9366-FC6C857AEE0A}"/>
              </a:ext>
            </a:extLst>
          </p:cNvPr>
          <p:cNvSpPr txBox="1"/>
          <p:nvPr/>
        </p:nvSpPr>
        <p:spPr>
          <a:xfrm rot="19707823">
            <a:off x="2511913" y="575976"/>
            <a:ext cx="2142381" cy="276999"/>
          </a:xfrm>
          <a:prstGeom prst="rect">
            <a:avLst/>
          </a:prstGeom>
          <a:noFill/>
        </p:spPr>
        <p:txBody>
          <a:bodyPr wrap="none" rtlCol="0">
            <a:spAutoFit/>
          </a:bodyPr>
          <a:lstStyle/>
          <a:p>
            <a:pPr defTabSz="685800" fontAlgn="auto">
              <a:spcBef>
                <a:spcPts val="0"/>
              </a:spcBef>
              <a:spcAft>
                <a:spcPts val="0"/>
              </a:spcAft>
              <a:defRPr/>
            </a:pPr>
            <a:r>
              <a:rPr lang="en-US" altLang="zh-CN" sz="1200" dirty="0">
                <a:solidFill>
                  <a:prstClr val="black"/>
                </a:solidFill>
                <a:latin typeface="微软雅黑" panose="020B0503020204020204" pitchFamily="34" charset="-122"/>
                <a:ea typeface="微软雅黑" panose="020B0503020204020204" pitchFamily="34" charset="-122"/>
              </a:rPr>
              <a:t>4 Spine Switches per Plane</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8114" name="左大括号 18113">
            <a:extLst>
              <a:ext uri="{FF2B5EF4-FFF2-40B4-BE49-F238E27FC236}">
                <a16:creationId xmlns:a16="http://schemas.microsoft.com/office/drawing/2014/main" id="{7DFEA828-325E-408C-80B9-9C2D9FE9A771}"/>
              </a:ext>
            </a:extLst>
          </p:cNvPr>
          <p:cNvSpPr/>
          <p:nvPr/>
        </p:nvSpPr>
        <p:spPr>
          <a:xfrm rot="14469547">
            <a:off x="5662623" y="1508063"/>
            <a:ext cx="143453" cy="2200670"/>
          </a:xfrm>
          <a:prstGeom prst="leftBrace">
            <a:avLst/>
          </a:prstGeom>
          <a:ln w="19050" cap="flat">
            <a:solidFill>
              <a:schemeClr val="tx1">
                <a:lumMod val="95000"/>
                <a:lumOff val="5000"/>
              </a:schemeClr>
            </a:solidFill>
            <a:round/>
            <a:extLst>
              <a:ext uri="{C807C97D-BFC1-408E-A445-0C87EB9F89A2}">
                <ask:lineSketchStyleProps xmlns:ask="http://schemas.microsoft.com/office/drawing/2018/sketchyshapes" sd="1219033472">
                  <a:custGeom>
                    <a:avLst/>
                    <a:gdLst>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 name="connsiteX8" fmla="*/ 208159 w 208159"/>
                      <a:gd name="connsiteY8" fmla="*/ 2499360 h 2499360"/>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159" h="2499360" stroke="0" extrusionOk="0">
                        <a:moveTo>
                          <a:pt x="208159" y="2499360"/>
                        </a:moveTo>
                        <a:cubicBezTo>
                          <a:pt x="149237" y="2498472"/>
                          <a:pt x="103156" y="2491941"/>
                          <a:pt x="104079" y="2482014"/>
                        </a:cubicBezTo>
                        <a:cubicBezTo>
                          <a:pt x="157723" y="2088311"/>
                          <a:pt x="88183" y="1672527"/>
                          <a:pt x="104080" y="1267026"/>
                        </a:cubicBezTo>
                        <a:cubicBezTo>
                          <a:pt x="98861" y="1262542"/>
                          <a:pt x="57255" y="1250937"/>
                          <a:pt x="0" y="1249680"/>
                        </a:cubicBezTo>
                        <a:cubicBezTo>
                          <a:pt x="56437" y="1249108"/>
                          <a:pt x="104736" y="1242228"/>
                          <a:pt x="104080" y="1232334"/>
                        </a:cubicBezTo>
                        <a:cubicBezTo>
                          <a:pt x="122670" y="964535"/>
                          <a:pt x="127392" y="802880"/>
                          <a:pt x="104080" y="649140"/>
                        </a:cubicBezTo>
                        <a:cubicBezTo>
                          <a:pt x="80768" y="495400"/>
                          <a:pt x="131860" y="168896"/>
                          <a:pt x="104080" y="17346"/>
                        </a:cubicBezTo>
                        <a:cubicBezTo>
                          <a:pt x="103166" y="-954"/>
                          <a:pt x="145892" y="6651"/>
                          <a:pt x="208160" y="0"/>
                        </a:cubicBezTo>
                        <a:cubicBezTo>
                          <a:pt x="368162" y="922696"/>
                          <a:pt x="283298" y="1684306"/>
                          <a:pt x="208159" y="2499360"/>
                        </a:cubicBezTo>
                        <a:close/>
                      </a:path>
                      <a:path w="208159" h="2499360" fill="none" extrusionOk="0">
                        <a:moveTo>
                          <a:pt x="208159" y="2499360"/>
                        </a:moveTo>
                        <a:cubicBezTo>
                          <a:pt x="148561" y="2499018"/>
                          <a:pt x="105436" y="2492704"/>
                          <a:pt x="104079" y="2482014"/>
                        </a:cubicBezTo>
                        <a:cubicBezTo>
                          <a:pt x="136599" y="2125428"/>
                          <a:pt x="107437" y="1706794"/>
                          <a:pt x="104080" y="1267026"/>
                        </a:cubicBezTo>
                        <a:cubicBezTo>
                          <a:pt x="108920" y="1264901"/>
                          <a:pt x="63081" y="1256538"/>
                          <a:pt x="0" y="1249680"/>
                        </a:cubicBezTo>
                        <a:cubicBezTo>
                          <a:pt x="58807" y="1248520"/>
                          <a:pt x="104172" y="1241480"/>
                          <a:pt x="104080" y="1232334"/>
                        </a:cubicBezTo>
                        <a:cubicBezTo>
                          <a:pt x="119004" y="1084636"/>
                          <a:pt x="101918" y="798804"/>
                          <a:pt x="104080" y="649140"/>
                        </a:cubicBezTo>
                        <a:cubicBezTo>
                          <a:pt x="106242" y="499476"/>
                          <a:pt x="112275" y="152575"/>
                          <a:pt x="104080" y="17346"/>
                        </a:cubicBezTo>
                        <a:cubicBezTo>
                          <a:pt x="104862" y="-2809"/>
                          <a:pt x="143479" y="4204"/>
                          <a:pt x="208160" y="0"/>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zh-CN" altLang="en-US" sz="1350">
              <a:solidFill>
                <a:prstClr val="black"/>
              </a:solidFill>
              <a:latin typeface="Calibri" panose="020F0502020204030204"/>
              <a:ea typeface="宋体" panose="02010600030101010101" pitchFamily="2" charset="-122"/>
            </a:endParaRPr>
          </a:p>
        </p:txBody>
      </p:sp>
      <p:sp>
        <p:nvSpPr>
          <p:cNvPr id="18115" name="文本框 18114">
            <a:extLst>
              <a:ext uri="{FF2B5EF4-FFF2-40B4-BE49-F238E27FC236}">
                <a16:creationId xmlns:a16="http://schemas.microsoft.com/office/drawing/2014/main" id="{F9431DD5-AC1F-45FD-BCED-4E084DD4316C}"/>
              </a:ext>
            </a:extLst>
          </p:cNvPr>
          <p:cNvSpPr txBox="1"/>
          <p:nvPr/>
        </p:nvSpPr>
        <p:spPr>
          <a:xfrm rot="19926977">
            <a:off x="5283934" y="2610565"/>
            <a:ext cx="1106393" cy="276999"/>
          </a:xfrm>
          <a:prstGeom prst="rect">
            <a:avLst/>
          </a:prstGeom>
          <a:noFill/>
        </p:spPr>
        <p:txBody>
          <a:bodyPr wrap="none" rtlCol="0">
            <a:spAutoFit/>
          </a:bodyPr>
          <a:lstStyle/>
          <a:p>
            <a:pPr defTabSz="685800" fontAlgn="auto">
              <a:spcBef>
                <a:spcPts val="0"/>
              </a:spcBef>
              <a:spcAft>
                <a:spcPts val="0"/>
              </a:spcAft>
              <a:defRPr/>
            </a:pPr>
            <a:r>
              <a:rPr lang="en-US" altLang="zh-CN" sz="1200" dirty="0">
                <a:solidFill>
                  <a:prstClr val="black"/>
                </a:solidFill>
                <a:latin typeface="微软雅黑" panose="020B0503020204020204" pitchFamily="34" charset="-122"/>
                <a:ea typeface="微软雅黑" panose="020B0503020204020204" pitchFamily="34" charset="-122"/>
              </a:rPr>
              <a:t>8 Rail Planes</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8117" name="文本框 18116">
            <a:extLst>
              <a:ext uri="{FF2B5EF4-FFF2-40B4-BE49-F238E27FC236}">
                <a16:creationId xmlns:a16="http://schemas.microsoft.com/office/drawing/2014/main" id="{C97D18A0-8EC9-4842-A828-0D20A74110C4}"/>
              </a:ext>
            </a:extLst>
          </p:cNvPr>
          <p:cNvSpPr txBox="1"/>
          <p:nvPr/>
        </p:nvSpPr>
        <p:spPr>
          <a:xfrm rot="607106">
            <a:off x="6139646" y="525213"/>
            <a:ext cx="263534" cy="276999"/>
          </a:xfrm>
          <a:prstGeom prst="rect">
            <a:avLst/>
          </a:prstGeom>
          <a:noFill/>
        </p:spPr>
        <p:txBody>
          <a:bodyPr wrap="square" rtlCol="0">
            <a:spAutoFit/>
          </a:bodyPr>
          <a:lstStyle/>
          <a:p>
            <a:pPr defTabSz="685800" fontAlgn="auto">
              <a:spcBef>
                <a:spcPts val="0"/>
              </a:spcBef>
              <a:spcAft>
                <a:spcPts val="0"/>
              </a:spcAft>
              <a:defRPr/>
            </a:pPr>
            <a:r>
              <a:rPr lang="en-US" altLang="zh-CN" sz="1200" dirty="0">
                <a:solidFill>
                  <a:prstClr val="black"/>
                </a:solidFill>
                <a:latin typeface="微软雅黑" panose="020B0503020204020204" pitchFamily="34" charset="-122"/>
                <a:ea typeface="微软雅黑" panose="020B0503020204020204" pitchFamily="34" charset="-122"/>
              </a:rPr>
              <a:t>…</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8118" name="文本框 18117">
            <a:extLst>
              <a:ext uri="{FF2B5EF4-FFF2-40B4-BE49-F238E27FC236}">
                <a16:creationId xmlns:a16="http://schemas.microsoft.com/office/drawing/2014/main" id="{46EEEAEF-EA64-4C6A-9F00-59C8846E376B}"/>
              </a:ext>
            </a:extLst>
          </p:cNvPr>
          <p:cNvSpPr txBox="1"/>
          <p:nvPr/>
        </p:nvSpPr>
        <p:spPr>
          <a:xfrm>
            <a:off x="4293375" y="4582975"/>
            <a:ext cx="263534" cy="276999"/>
          </a:xfrm>
          <a:prstGeom prst="rect">
            <a:avLst/>
          </a:prstGeom>
          <a:noFill/>
        </p:spPr>
        <p:txBody>
          <a:bodyPr wrap="square" rtlCol="0">
            <a:spAutoFit/>
          </a:bodyPr>
          <a:lstStyle/>
          <a:p>
            <a:pPr defTabSz="685800" fontAlgn="auto">
              <a:spcBef>
                <a:spcPts val="0"/>
              </a:spcBef>
              <a:spcAft>
                <a:spcPts val="0"/>
              </a:spcAft>
              <a:defRPr/>
            </a:pPr>
            <a:r>
              <a:rPr lang="en-US" altLang="zh-CN" sz="1200" dirty="0">
                <a:solidFill>
                  <a:prstClr val="black"/>
                </a:solidFill>
                <a:latin typeface="微软雅黑" panose="020B0503020204020204" pitchFamily="34" charset="-122"/>
                <a:ea typeface="微软雅黑" panose="020B0503020204020204" pitchFamily="34" charset="-122"/>
              </a:rPr>
              <a:t>…</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8119" name="左大括号 18118">
            <a:extLst>
              <a:ext uri="{FF2B5EF4-FFF2-40B4-BE49-F238E27FC236}">
                <a16:creationId xmlns:a16="http://schemas.microsoft.com/office/drawing/2014/main" id="{1B50F545-9E1D-4D54-BBDF-1935F318562B}"/>
              </a:ext>
            </a:extLst>
          </p:cNvPr>
          <p:cNvSpPr/>
          <p:nvPr/>
        </p:nvSpPr>
        <p:spPr>
          <a:xfrm rot="16716311">
            <a:off x="3692289" y="1735995"/>
            <a:ext cx="92864" cy="2018833"/>
          </a:xfrm>
          <a:prstGeom prst="leftBrace">
            <a:avLst/>
          </a:prstGeom>
          <a:ln w="19050" cap="flat">
            <a:solidFill>
              <a:schemeClr val="tx1">
                <a:lumMod val="95000"/>
                <a:lumOff val="5000"/>
              </a:schemeClr>
            </a:solidFill>
            <a:round/>
            <a:extLst>
              <a:ext uri="{C807C97D-BFC1-408E-A445-0C87EB9F89A2}">
                <ask:lineSketchStyleProps xmlns:ask="http://schemas.microsoft.com/office/drawing/2018/sketchyshapes" sd="1219033472">
                  <a:custGeom>
                    <a:avLst/>
                    <a:gdLst>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 name="connsiteX8" fmla="*/ 208159 w 208159"/>
                      <a:gd name="connsiteY8" fmla="*/ 2499360 h 2499360"/>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159" h="2499360" stroke="0" extrusionOk="0">
                        <a:moveTo>
                          <a:pt x="208159" y="2499360"/>
                        </a:moveTo>
                        <a:cubicBezTo>
                          <a:pt x="149237" y="2498472"/>
                          <a:pt x="103156" y="2491941"/>
                          <a:pt x="104079" y="2482014"/>
                        </a:cubicBezTo>
                        <a:cubicBezTo>
                          <a:pt x="157723" y="2088311"/>
                          <a:pt x="88183" y="1672527"/>
                          <a:pt x="104080" y="1267026"/>
                        </a:cubicBezTo>
                        <a:cubicBezTo>
                          <a:pt x="98861" y="1262542"/>
                          <a:pt x="57255" y="1250937"/>
                          <a:pt x="0" y="1249680"/>
                        </a:cubicBezTo>
                        <a:cubicBezTo>
                          <a:pt x="56437" y="1249108"/>
                          <a:pt x="104736" y="1242228"/>
                          <a:pt x="104080" y="1232334"/>
                        </a:cubicBezTo>
                        <a:cubicBezTo>
                          <a:pt x="122670" y="964535"/>
                          <a:pt x="127392" y="802880"/>
                          <a:pt x="104080" y="649140"/>
                        </a:cubicBezTo>
                        <a:cubicBezTo>
                          <a:pt x="80768" y="495400"/>
                          <a:pt x="131860" y="168896"/>
                          <a:pt x="104080" y="17346"/>
                        </a:cubicBezTo>
                        <a:cubicBezTo>
                          <a:pt x="103166" y="-954"/>
                          <a:pt x="145892" y="6651"/>
                          <a:pt x="208160" y="0"/>
                        </a:cubicBezTo>
                        <a:cubicBezTo>
                          <a:pt x="368162" y="922696"/>
                          <a:pt x="283298" y="1684306"/>
                          <a:pt x="208159" y="2499360"/>
                        </a:cubicBezTo>
                        <a:close/>
                      </a:path>
                      <a:path w="208159" h="2499360" fill="none" extrusionOk="0">
                        <a:moveTo>
                          <a:pt x="208159" y="2499360"/>
                        </a:moveTo>
                        <a:cubicBezTo>
                          <a:pt x="148561" y="2499018"/>
                          <a:pt x="105436" y="2492704"/>
                          <a:pt x="104079" y="2482014"/>
                        </a:cubicBezTo>
                        <a:cubicBezTo>
                          <a:pt x="136599" y="2125428"/>
                          <a:pt x="107437" y="1706794"/>
                          <a:pt x="104080" y="1267026"/>
                        </a:cubicBezTo>
                        <a:cubicBezTo>
                          <a:pt x="108920" y="1264901"/>
                          <a:pt x="63081" y="1256538"/>
                          <a:pt x="0" y="1249680"/>
                        </a:cubicBezTo>
                        <a:cubicBezTo>
                          <a:pt x="58807" y="1248520"/>
                          <a:pt x="104172" y="1241480"/>
                          <a:pt x="104080" y="1232334"/>
                        </a:cubicBezTo>
                        <a:cubicBezTo>
                          <a:pt x="119004" y="1084636"/>
                          <a:pt x="101918" y="798804"/>
                          <a:pt x="104080" y="649140"/>
                        </a:cubicBezTo>
                        <a:cubicBezTo>
                          <a:pt x="106242" y="499476"/>
                          <a:pt x="112275" y="152575"/>
                          <a:pt x="104080" y="17346"/>
                        </a:cubicBezTo>
                        <a:cubicBezTo>
                          <a:pt x="104862" y="-2809"/>
                          <a:pt x="143479" y="4204"/>
                          <a:pt x="208160" y="0"/>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zh-CN" altLang="en-US" sz="1350">
              <a:solidFill>
                <a:prstClr val="black"/>
              </a:solidFill>
              <a:latin typeface="Calibri" panose="020F0502020204030204"/>
              <a:ea typeface="宋体" panose="02010600030101010101" pitchFamily="2" charset="-122"/>
            </a:endParaRPr>
          </a:p>
        </p:txBody>
      </p:sp>
      <p:sp>
        <p:nvSpPr>
          <p:cNvPr id="18120" name="文本框 18119">
            <a:extLst>
              <a:ext uri="{FF2B5EF4-FFF2-40B4-BE49-F238E27FC236}">
                <a16:creationId xmlns:a16="http://schemas.microsoft.com/office/drawing/2014/main" id="{2C340BAA-6FA3-496D-8492-6541258B5A1C}"/>
              </a:ext>
            </a:extLst>
          </p:cNvPr>
          <p:cNvSpPr txBox="1"/>
          <p:nvPr/>
        </p:nvSpPr>
        <p:spPr>
          <a:xfrm rot="498564">
            <a:off x="2790490" y="2751480"/>
            <a:ext cx="1891865" cy="253916"/>
          </a:xfrm>
          <a:prstGeom prst="rect">
            <a:avLst/>
          </a:prstGeom>
          <a:noFill/>
        </p:spPr>
        <p:txBody>
          <a:bodyPr wrap="none" rtlCol="0">
            <a:spAutoFit/>
          </a:bodyPr>
          <a:lstStyle/>
          <a:p>
            <a:pPr defTabSz="685800" fontAlgn="auto">
              <a:spcBef>
                <a:spcPts val="0"/>
              </a:spcBef>
              <a:spcAft>
                <a:spcPts val="0"/>
              </a:spcAft>
              <a:defRPr/>
            </a:pPr>
            <a:r>
              <a:rPr lang="en-US" altLang="zh-CN" sz="1050" dirty="0">
                <a:solidFill>
                  <a:prstClr val="black"/>
                </a:solidFill>
                <a:latin typeface="微软雅黑" panose="020B0503020204020204" pitchFamily="34" charset="-122"/>
                <a:ea typeface="微软雅黑" panose="020B0503020204020204" pitchFamily="34" charset="-122"/>
              </a:rPr>
              <a:t>16 Leaf Switches per Plane</a:t>
            </a:r>
            <a:endParaRPr lang="zh-CN" altLang="en-US" sz="1050" dirty="0">
              <a:solidFill>
                <a:prstClr val="black"/>
              </a:solidFill>
              <a:latin typeface="微软雅黑" panose="020B0503020204020204" pitchFamily="34" charset="-122"/>
              <a:ea typeface="微软雅黑" panose="020B0503020204020204" pitchFamily="34" charset="-122"/>
            </a:endParaRPr>
          </a:p>
        </p:txBody>
      </p:sp>
      <p:sp>
        <p:nvSpPr>
          <p:cNvPr id="18121" name="左大括号 18120">
            <a:extLst>
              <a:ext uri="{FF2B5EF4-FFF2-40B4-BE49-F238E27FC236}">
                <a16:creationId xmlns:a16="http://schemas.microsoft.com/office/drawing/2014/main" id="{0710B9F2-CCBC-4671-ABDD-38BF75ECE938}"/>
              </a:ext>
            </a:extLst>
          </p:cNvPr>
          <p:cNvSpPr/>
          <p:nvPr/>
        </p:nvSpPr>
        <p:spPr>
          <a:xfrm rot="16680391">
            <a:off x="3592398" y="3803305"/>
            <a:ext cx="127924" cy="2010444"/>
          </a:xfrm>
          <a:prstGeom prst="leftBrace">
            <a:avLst/>
          </a:prstGeom>
          <a:ln w="19050" cap="flat">
            <a:solidFill>
              <a:schemeClr val="tx1">
                <a:lumMod val="95000"/>
                <a:lumOff val="5000"/>
              </a:schemeClr>
            </a:solidFill>
            <a:round/>
            <a:extLst>
              <a:ext uri="{C807C97D-BFC1-408E-A445-0C87EB9F89A2}">
                <ask:lineSketchStyleProps xmlns:ask="http://schemas.microsoft.com/office/drawing/2018/sketchyshapes" sd="1219033472">
                  <a:custGeom>
                    <a:avLst/>
                    <a:gdLst>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 name="connsiteX8" fmla="*/ 208159 w 208159"/>
                      <a:gd name="connsiteY8" fmla="*/ 2499360 h 2499360"/>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159" h="2499360" stroke="0" extrusionOk="0">
                        <a:moveTo>
                          <a:pt x="208159" y="2499360"/>
                        </a:moveTo>
                        <a:cubicBezTo>
                          <a:pt x="149237" y="2498472"/>
                          <a:pt x="103156" y="2491941"/>
                          <a:pt x="104079" y="2482014"/>
                        </a:cubicBezTo>
                        <a:cubicBezTo>
                          <a:pt x="157723" y="2088311"/>
                          <a:pt x="88183" y="1672527"/>
                          <a:pt x="104080" y="1267026"/>
                        </a:cubicBezTo>
                        <a:cubicBezTo>
                          <a:pt x="98861" y="1262542"/>
                          <a:pt x="57255" y="1250937"/>
                          <a:pt x="0" y="1249680"/>
                        </a:cubicBezTo>
                        <a:cubicBezTo>
                          <a:pt x="56437" y="1249108"/>
                          <a:pt x="104736" y="1242228"/>
                          <a:pt x="104080" y="1232334"/>
                        </a:cubicBezTo>
                        <a:cubicBezTo>
                          <a:pt x="122670" y="964535"/>
                          <a:pt x="127392" y="802880"/>
                          <a:pt x="104080" y="649140"/>
                        </a:cubicBezTo>
                        <a:cubicBezTo>
                          <a:pt x="80768" y="495400"/>
                          <a:pt x="131860" y="168896"/>
                          <a:pt x="104080" y="17346"/>
                        </a:cubicBezTo>
                        <a:cubicBezTo>
                          <a:pt x="103166" y="-954"/>
                          <a:pt x="145892" y="6651"/>
                          <a:pt x="208160" y="0"/>
                        </a:cubicBezTo>
                        <a:cubicBezTo>
                          <a:pt x="368162" y="922696"/>
                          <a:pt x="283298" y="1684306"/>
                          <a:pt x="208159" y="2499360"/>
                        </a:cubicBezTo>
                        <a:close/>
                      </a:path>
                      <a:path w="208159" h="2499360" fill="none" extrusionOk="0">
                        <a:moveTo>
                          <a:pt x="208159" y="2499360"/>
                        </a:moveTo>
                        <a:cubicBezTo>
                          <a:pt x="148561" y="2499018"/>
                          <a:pt x="105436" y="2492704"/>
                          <a:pt x="104079" y="2482014"/>
                        </a:cubicBezTo>
                        <a:cubicBezTo>
                          <a:pt x="136599" y="2125428"/>
                          <a:pt x="107437" y="1706794"/>
                          <a:pt x="104080" y="1267026"/>
                        </a:cubicBezTo>
                        <a:cubicBezTo>
                          <a:pt x="108920" y="1264901"/>
                          <a:pt x="63081" y="1256538"/>
                          <a:pt x="0" y="1249680"/>
                        </a:cubicBezTo>
                        <a:cubicBezTo>
                          <a:pt x="58807" y="1248520"/>
                          <a:pt x="104172" y="1241480"/>
                          <a:pt x="104080" y="1232334"/>
                        </a:cubicBezTo>
                        <a:cubicBezTo>
                          <a:pt x="119004" y="1084636"/>
                          <a:pt x="101918" y="798804"/>
                          <a:pt x="104080" y="649140"/>
                        </a:cubicBezTo>
                        <a:cubicBezTo>
                          <a:pt x="106242" y="499476"/>
                          <a:pt x="112275" y="152575"/>
                          <a:pt x="104080" y="17346"/>
                        </a:cubicBezTo>
                        <a:cubicBezTo>
                          <a:pt x="104862" y="-2809"/>
                          <a:pt x="143479" y="4204"/>
                          <a:pt x="208160" y="0"/>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zh-CN" altLang="en-US" sz="1350">
              <a:solidFill>
                <a:prstClr val="black"/>
              </a:solidFill>
              <a:latin typeface="Calibri" panose="020F0502020204030204"/>
              <a:ea typeface="宋体" panose="02010600030101010101" pitchFamily="2" charset="-122"/>
            </a:endParaRPr>
          </a:p>
        </p:txBody>
      </p:sp>
      <p:sp>
        <p:nvSpPr>
          <p:cNvPr id="18122" name="文本框 18121">
            <a:extLst>
              <a:ext uri="{FF2B5EF4-FFF2-40B4-BE49-F238E27FC236}">
                <a16:creationId xmlns:a16="http://schemas.microsoft.com/office/drawing/2014/main" id="{32F010BB-51D5-4B5F-9D89-3E1CB06BDC08}"/>
              </a:ext>
            </a:extLst>
          </p:cNvPr>
          <p:cNvSpPr txBox="1"/>
          <p:nvPr/>
        </p:nvSpPr>
        <p:spPr>
          <a:xfrm rot="356638">
            <a:off x="3186795" y="4819124"/>
            <a:ext cx="940707" cy="276999"/>
          </a:xfrm>
          <a:prstGeom prst="rect">
            <a:avLst/>
          </a:prstGeom>
          <a:noFill/>
        </p:spPr>
        <p:txBody>
          <a:bodyPr wrap="none" rtlCol="0">
            <a:spAutoFit/>
          </a:bodyPr>
          <a:lstStyle/>
          <a:p>
            <a:pPr defTabSz="685800" fontAlgn="auto">
              <a:spcBef>
                <a:spcPts val="0"/>
              </a:spcBef>
              <a:spcAft>
                <a:spcPts val="0"/>
              </a:spcAft>
              <a:defRPr/>
            </a:pPr>
            <a:r>
              <a:rPr lang="en-US" altLang="zh-CN" sz="1200" dirty="0">
                <a:solidFill>
                  <a:prstClr val="black"/>
                </a:solidFill>
                <a:latin typeface="微软雅黑" panose="020B0503020204020204" pitchFamily="34" charset="-122"/>
                <a:ea typeface="微软雅黑" panose="020B0503020204020204" pitchFamily="34" charset="-122"/>
              </a:rPr>
              <a:t>16 Groups</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8123" name="左大括号 18122">
            <a:extLst>
              <a:ext uri="{FF2B5EF4-FFF2-40B4-BE49-F238E27FC236}">
                <a16:creationId xmlns:a16="http://schemas.microsoft.com/office/drawing/2014/main" id="{85D267C1-BD9F-46EB-B019-FF846D965D14}"/>
              </a:ext>
            </a:extLst>
          </p:cNvPr>
          <p:cNvSpPr/>
          <p:nvPr/>
        </p:nvSpPr>
        <p:spPr>
          <a:xfrm rot="14398221">
            <a:off x="5605789" y="3290827"/>
            <a:ext cx="117381" cy="2194889"/>
          </a:xfrm>
          <a:prstGeom prst="leftBrace">
            <a:avLst/>
          </a:prstGeom>
          <a:ln w="19050" cap="flat">
            <a:solidFill>
              <a:schemeClr val="tx1">
                <a:lumMod val="95000"/>
                <a:lumOff val="5000"/>
              </a:schemeClr>
            </a:solidFill>
            <a:round/>
            <a:extLst>
              <a:ext uri="{C807C97D-BFC1-408E-A445-0C87EB9F89A2}">
                <ask:lineSketchStyleProps xmlns:ask="http://schemas.microsoft.com/office/drawing/2018/sketchyshapes" sd="1219033472">
                  <a:custGeom>
                    <a:avLst/>
                    <a:gdLst>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 name="connsiteX8" fmla="*/ 208159 w 208159"/>
                      <a:gd name="connsiteY8" fmla="*/ 2499360 h 2499360"/>
                      <a:gd name="connsiteX0" fmla="*/ 208159 w 208159"/>
                      <a:gd name="connsiteY0" fmla="*/ 2499360 h 2499360"/>
                      <a:gd name="connsiteX1" fmla="*/ 104079 w 208159"/>
                      <a:gd name="connsiteY1" fmla="*/ 2482014 h 2499360"/>
                      <a:gd name="connsiteX2" fmla="*/ 104080 w 208159"/>
                      <a:gd name="connsiteY2" fmla="*/ 1267026 h 2499360"/>
                      <a:gd name="connsiteX3" fmla="*/ 0 w 208159"/>
                      <a:gd name="connsiteY3" fmla="*/ 1249680 h 2499360"/>
                      <a:gd name="connsiteX4" fmla="*/ 104080 w 208159"/>
                      <a:gd name="connsiteY4" fmla="*/ 1232334 h 2499360"/>
                      <a:gd name="connsiteX5" fmla="*/ 104080 w 208159"/>
                      <a:gd name="connsiteY5" fmla="*/ 649140 h 2499360"/>
                      <a:gd name="connsiteX6" fmla="*/ 104080 w 208159"/>
                      <a:gd name="connsiteY6" fmla="*/ 17346 h 2499360"/>
                      <a:gd name="connsiteX7" fmla="*/ 208160 w 208159"/>
                      <a:gd name="connsiteY7" fmla="*/ 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159" h="2499360" stroke="0" extrusionOk="0">
                        <a:moveTo>
                          <a:pt x="208159" y="2499360"/>
                        </a:moveTo>
                        <a:cubicBezTo>
                          <a:pt x="149237" y="2498472"/>
                          <a:pt x="103156" y="2491941"/>
                          <a:pt x="104079" y="2482014"/>
                        </a:cubicBezTo>
                        <a:cubicBezTo>
                          <a:pt x="157723" y="2088311"/>
                          <a:pt x="88183" y="1672527"/>
                          <a:pt x="104080" y="1267026"/>
                        </a:cubicBezTo>
                        <a:cubicBezTo>
                          <a:pt x="98861" y="1262542"/>
                          <a:pt x="57255" y="1250937"/>
                          <a:pt x="0" y="1249680"/>
                        </a:cubicBezTo>
                        <a:cubicBezTo>
                          <a:pt x="56437" y="1249108"/>
                          <a:pt x="104736" y="1242228"/>
                          <a:pt x="104080" y="1232334"/>
                        </a:cubicBezTo>
                        <a:cubicBezTo>
                          <a:pt x="122670" y="964535"/>
                          <a:pt x="127392" y="802880"/>
                          <a:pt x="104080" y="649140"/>
                        </a:cubicBezTo>
                        <a:cubicBezTo>
                          <a:pt x="80768" y="495400"/>
                          <a:pt x="131860" y="168896"/>
                          <a:pt x="104080" y="17346"/>
                        </a:cubicBezTo>
                        <a:cubicBezTo>
                          <a:pt x="103166" y="-954"/>
                          <a:pt x="145892" y="6651"/>
                          <a:pt x="208160" y="0"/>
                        </a:cubicBezTo>
                        <a:cubicBezTo>
                          <a:pt x="368162" y="922696"/>
                          <a:pt x="283298" y="1684306"/>
                          <a:pt x="208159" y="2499360"/>
                        </a:cubicBezTo>
                        <a:close/>
                      </a:path>
                      <a:path w="208159" h="2499360" fill="none" extrusionOk="0">
                        <a:moveTo>
                          <a:pt x="208159" y="2499360"/>
                        </a:moveTo>
                        <a:cubicBezTo>
                          <a:pt x="148561" y="2499018"/>
                          <a:pt x="105436" y="2492704"/>
                          <a:pt x="104079" y="2482014"/>
                        </a:cubicBezTo>
                        <a:cubicBezTo>
                          <a:pt x="136599" y="2125428"/>
                          <a:pt x="107437" y="1706794"/>
                          <a:pt x="104080" y="1267026"/>
                        </a:cubicBezTo>
                        <a:cubicBezTo>
                          <a:pt x="108920" y="1264901"/>
                          <a:pt x="63081" y="1256538"/>
                          <a:pt x="0" y="1249680"/>
                        </a:cubicBezTo>
                        <a:cubicBezTo>
                          <a:pt x="58807" y="1248520"/>
                          <a:pt x="104172" y="1241480"/>
                          <a:pt x="104080" y="1232334"/>
                        </a:cubicBezTo>
                        <a:cubicBezTo>
                          <a:pt x="119004" y="1084636"/>
                          <a:pt x="101918" y="798804"/>
                          <a:pt x="104080" y="649140"/>
                        </a:cubicBezTo>
                        <a:cubicBezTo>
                          <a:pt x="106242" y="499476"/>
                          <a:pt x="112275" y="152575"/>
                          <a:pt x="104080" y="17346"/>
                        </a:cubicBezTo>
                        <a:cubicBezTo>
                          <a:pt x="104862" y="-2809"/>
                          <a:pt x="143479" y="4204"/>
                          <a:pt x="208160" y="0"/>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zh-CN" altLang="en-US" sz="1350">
              <a:solidFill>
                <a:prstClr val="black"/>
              </a:solidFill>
              <a:latin typeface="Calibri" panose="020F0502020204030204"/>
              <a:ea typeface="宋体" panose="02010600030101010101" pitchFamily="2" charset="-122"/>
            </a:endParaRPr>
          </a:p>
        </p:txBody>
      </p:sp>
      <p:sp>
        <p:nvSpPr>
          <p:cNvPr id="18124" name="文本框 18123">
            <a:extLst>
              <a:ext uri="{FF2B5EF4-FFF2-40B4-BE49-F238E27FC236}">
                <a16:creationId xmlns:a16="http://schemas.microsoft.com/office/drawing/2014/main" id="{4F50E511-AC6B-447E-B404-213F1BD3F282}"/>
              </a:ext>
            </a:extLst>
          </p:cNvPr>
          <p:cNvSpPr txBox="1"/>
          <p:nvPr/>
        </p:nvSpPr>
        <p:spPr>
          <a:xfrm rot="19801128">
            <a:off x="4953045" y="4439371"/>
            <a:ext cx="1741054" cy="276999"/>
          </a:xfrm>
          <a:prstGeom prst="rect">
            <a:avLst/>
          </a:prstGeom>
          <a:noFill/>
        </p:spPr>
        <p:txBody>
          <a:bodyPr wrap="none" rtlCol="0">
            <a:spAutoFit/>
          </a:bodyPr>
          <a:lstStyle/>
          <a:p>
            <a:pPr defTabSz="685800" fontAlgn="auto">
              <a:spcBef>
                <a:spcPts val="0"/>
              </a:spcBef>
              <a:spcAft>
                <a:spcPts val="0"/>
              </a:spcAft>
              <a:defRPr/>
            </a:pPr>
            <a:r>
              <a:rPr lang="en-US" altLang="zh-CN" sz="1200" dirty="0">
                <a:solidFill>
                  <a:prstClr val="black"/>
                </a:solidFill>
                <a:latin typeface="微软雅黑" panose="020B0503020204020204" pitchFamily="34" charset="-122"/>
                <a:ea typeface="微软雅黑" panose="020B0503020204020204" pitchFamily="34" charset="-122"/>
              </a:rPr>
              <a:t>32 Servers per Group</a:t>
            </a:r>
            <a:endParaRPr lang="zh-CN" altLang="en-US" sz="1200" dirty="0">
              <a:solidFill>
                <a:prstClr val="black"/>
              </a:solidFill>
              <a:latin typeface="微软雅黑" panose="020B0503020204020204" pitchFamily="34" charset="-122"/>
              <a:ea typeface="微软雅黑" panose="020B0503020204020204" pitchFamily="34" charset="-122"/>
            </a:endParaRPr>
          </a:p>
        </p:txBody>
      </p:sp>
      <p:cxnSp>
        <p:nvCxnSpPr>
          <p:cNvPr id="31705" name="直接连接符 31704">
            <a:extLst>
              <a:ext uri="{FF2B5EF4-FFF2-40B4-BE49-F238E27FC236}">
                <a16:creationId xmlns:a16="http://schemas.microsoft.com/office/drawing/2014/main" id="{0D4F940A-6630-4614-A447-18D230B0F886}"/>
              </a:ext>
            </a:extLst>
          </p:cNvPr>
          <p:cNvCxnSpPr>
            <a:cxnSpLocks/>
            <a:stCxn id="31941" idx="1"/>
            <a:endCxn id="31703" idx="7"/>
          </p:cNvCxnSpPr>
          <p:nvPr/>
        </p:nvCxnSpPr>
        <p:spPr>
          <a:xfrm flipH="1" flipV="1">
            <a:off x="4648569" y="3812959"/>
            <a:ext cx="233475" cy="460696"/>
          </a:xfrm>
          <a:prstGeom prst="line">
            <a:avLst/>
          </a:prstGeom>
          <a:ln>
            <a:solidFill>
              <a:srgbClr val="1587B3"/>
            </a:solidFill>
          </a:ln>
        </p:spPr>
        <p:style>
          <a:lnRef idx="1">
            <a:schemeClr val="accent1"/>
          </a:lnRef>
          <a:fillRef idx="0">
            <a:schemeClr val="accent1"/>
          </a:fillRef>
          <a:effectRef idx="0">
            <a:schemeClr val="accent1"/>
          </a:effectRef>
          <a:fontRef idx="minor">
            <a:schemeClr val="tx1"/>
          </a:fontRef>
        </p:style>
      </p:cxnSp>
      <p:cxnSp>
        <p:nvCxnSpPr>
          <p:cNvPr id="31707" name="直接连接符 31706">
            <a:extLst>
              <a:ext uri="{FF2B5EF4-FFF2-40B4-BE49-F238E27FC236}">
                <a16:creationId xmlns:a16="http://schemas.microsoft.com/office/drawing/2014/main" id="{BDB1AD93-844D-420B-BD71-B2CF17B41847}"/>
              </a:ext>
            </a:extLst>
          </p:cNvPr>
          <p:cNvCxnSpPr>
            <a:cxnSpLocks/>
            <a:stCxn id="13887" idx="0"/>
            <a:endCxn id="13812" idx="7"/>
          </p:cNvCxnSpPr>
          <p:nvPr/>
        </p:nvCxnSpPr>
        <p:spPr>
          <a:xfrm flipH="1" flipV="1">
            <a:off x="4918317" y="3648367"/>
            <a:ext cx="31438" cy="599693"/>
          </a:xfrm>
          <a:prstGeom prst="line">
            <a:avLst/>
          </a:prstGeom>
          <a:ln>
            <a:solidFill>
              <a:srgbClr val="7CD6F8"/>
            </a:solidFill>
          </a:ln>
        </p:spPr>
        <p:style>
          <a:lnRef idx="1">
            <a:schemeClr val="accent1"/>
          </a:lnRef>
          <a:fillRef idx="0">
            <a:schemeClr val="accent1"/>
          </a:fillRef>
          <a:effectRef idx="0">
            <a:schemeClr val="accent1"/>
          </a:effectRef>
          <a:fontRef idx="minor">
            <a:schemeClr val="tx1"/>
          </a:fontRef>
        </p:style>
      </p:cxnSp>
      <p:cxnSp>
        <p:nvCxnSpPr>
          <p:cNvPr id="31709" name="直接连接符 31708">
            <a:extLst>
              <a:ext uri="{FF2B5EF4-FFF2-40B4-BE49-F238E27FC236}">
                <a16:creationId xmlns:a16="http://schemas.microsoft.com/office/drawing/2014/main" id="{DA0A72E8-39C8-4403-A4A6-6946402536C0}"/>
              </a:ext>
            </a:extLst>
          </p:cNvPr>
          <p:cNvCxnSpPr>
            <a:cxnSpLocks/>
            <a:stCxn id="13888" idx="1"/>
            <a:endCxn id="13813" idx="5"/>
          </p:cNvCxnSpPr>
          <p:nvPr/>
        </p:nvCxnSpPr>
        <p:spPr>
          <a:xfrm flipV="1">
            <a:off x="5003595" y="3464100"/>
            <a:ext cx="231986" cy="747954"/>
          </a:xfrm>
          <a:prstGeom prst="line">
            <a:avLst/>
          </a:prstGeom>
          <a:ln>
            <a:solidFill>
              <a:srgbClr val="339075"/>
            </a:solidFill>
          </a:ln>
        </p:spPr>
        <p:style>
          <a:lnRef idx="1">
            <a:schemeClr val="accent1"/>
          </a:lnRef>
          <a:fillRef idx="0">
            <a:schemeClr val="accent1"/>
          </a:fillRef>
          <a:effectRef idx="0">
            <a:schemeClr val="accent1"/>
          </a:effectRef>
          <a:fontRef idx="minor">
            <a:schemeClr val="tx1"/>
          </a:fontRef>
        </p:style>
      </p:cxnSp>
      <p:cxnSp>
        <p:nvCxnSpPr>
          <p:cNvPr id="31711" name="直接连接符 31710">
            <a:extLst>
              <a:ext uri="{FF2B5EF4-FFF2-40B4-BE49-F238E27FC236}">
                <a16:creationId xmlns:a16="http://schemas.microsoft.com/office/drawing/2014/main" id="{2A5DA13F-3429-4BA0-8519-D9B62FA8709E}"/>
              </a:ext>
            </a:extLst>
          </p:cNvPr>
          <p:cNvCxnSpPr>
            <a:cxnSpLocks/>
            <a:stCxn id="13889" idx="1"/>
            <a:endCxn id="13814" idx="7"/>
          </p:cNvCxnSpPr>
          <p:nvPr/>
        </p:nvCxnSpPr>
        <p:spPr>
          <a:xfrm flipV="1">
            <a:off x="5065949" y="3310039"/>
            <a:ext cx="416520" cy="878809"/>
          </a:xfrm>
          <a:prstGeom prst="line">
            <a:avLst/>
          </a:prstGeom>
          <a:ln>
            <a:solidFill>
              <a:srgbClr val="93DEC9"/>
            </a:solidFill>
          </a:ln>
        </p:spPr>
        <p:style>
          <a:lnRef idx="1">
            <a:schemeClr val="accent1"/>
          </a:lnRef>
          <a:fillRef idx="0">
            <a:schemeClr val="accent1"/>
          </a:fillRef>
          <a:effectRef idx="0">
            <a:schemeClr val="accent1"/>
          </a:effectRef>
          <a:fontRef idx="minor">
            <a:schemeClr val="tx1"/>
          </a:fontRef>
        </p:style>
      </p:cxnSp>
      <p:cxnSp>
        <p:nvCxnSpPr>
          <p:cNvPr id="31713" name="直接连接符 31712">
            <a:extLst>
              <a:ext uri="{FF2B5EF4-FFF2-40B4-BE49-F238E27FC236}">
                <a16:creationId xmlns:a16="http://schemas.microsoft.com/office/drawing/2014/main" id="{3D2DB767-6802-4312-BC32-2EA13B6BFF0E}"/>
              </a:ext>
            </a:extLst>
          </p:cNvPr>
          <p:cNvCxnSpPr>
            <a:cxnSpLocks/>
            <a:stCxn id="13890" idx="7"/>
            <a:endCxn id="13815" idx="6"/>
          </p:cNvCxnSpPr>
          <p:nvPr/>
        </p:nvCxnSpPr>
        <p:spPr>
          <a:xfrm flipV="1">
            <a:off x="5139286" y="3133323"/>
            <a:ext cx="617832" cy="1022152"/>
          </a:xfrm>
          <a:prstGeom prst="line">
            <a:avLst/>
          </a:prstGeom>
          <a:ln>
            <a:solidFill>
              <a:srgbClr val="A7D0CD"/>
            </a:solidFill>
          </a:ln>
        </p:spPr>
        <p:style>
          <a:lnRef idx="1">
            <a:schemeClr val="accent1"/>
          </a:lnRef>
          <a:fillRef idx="0">
            <a:schemeClr val="accent1"/>
          </a:fillRef>
          <a:effectRef idx="0">
            <a:schemeClr val="accent1"/>
          </a:effectRef>
          <a:fontRef idx="minor">
            <a:schemeClr val="tx1"/>
          </a:fontRef>
        </p:style>
      </p:cxnSp>
      <p:cxnSp>
        <p:nvCxnSpPr>
          <p:cNvPr id="31715" name="直接连接符 31714">
            <a:extLst>
              <a:ext uri="{FF2B5EF4-FFF2-40B4-BE49-F238E27FC236}">
                <a16:creationId xmlns:a16="http://schemas.microsoft.com/office/drawing/2014/main" id="{A4B9191D-6E20-46A6-B497-02E17C1CE03B}"/>
              </a:ext>
            </a:extLst>
          </p:cNvPr>
          <p:cNvCxnSpPr>
            <a:cxnSpLocks/>
            <a:stCxn id="13891" idx="1"/>
            <a:endCxn id="13816" idx="1"/>
          </p:cNvCxnSpPr>
          <p:nvPr/>
        </p:nvCxnSpPr>
        <p:spPr>
          <a:xfrm flipV="1">
            <a:off x="5179828" y="2971711"/>
            <a:ext cx="870715" cy="1149475"/>
          </a:xfrm>
          <a:prstGeom prst="line">
            <a:avLst/>
          </a:prstGeom>
          <a:ln>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31717" name="直接连接符 31716">
            <a:extLst>
              <a:ext uri="{FF2B5EF4-FFF2-40B4-BE49-F238E27FC236}">
                <a16:creationId xmlns:a16="http://schemas.microsoft.com/office/drawing/2014/main" id="{15AFB43B-BA95-4EFE-83DA-F7483FE843A2}"/>
              </a:ext>
            </a:extLst>
          </p:cNvPr>
          <p:cNvCxnSpPr>
            <a:cxnSpLocks/>
            <a:stCxn id="13892" idx="2"/>
            <a:endCxn id="13817" idx="0"/>
          </p:cNvCxnSpPr>
          <p:nvPr/>
        </p:nvCxnSpPr>
        <p:spPr>
          <a:xfrm flipV="1">
            <a:off x="5230183" y="2816712"/>
            <a:ext cx="1058375" cy="1282308"/>
          </a:xfrm>
          <a:prstGeom prst="line">
            <a:avLst/>
          </a:prstGeom>
          <a:ln>
            <a:solidFill>
              <a:srgbClr val="C70000"/>
            </a:solidFill>
          </a:ln>
        </p:spPr>
        <p:style>
          <a:lnRef idx="1">
            <a:schemeClr val="accent1"/>
          </a:lnRef>
          <a:fillRef idx="0">
            <a:schemeClr val="accent1"/>
          </a:fillRef>
          <a:effectRef idx="0">
            <a:schemeClr val="accent1"/>
          </a:effectRef>
          <a:fontRef idx="minor">
            <a:schemeClr val="tx1"/>
          </a:fontRef>
        </p:style>
      </p:cxnSp>
      <p:cxnSp>
        <p:nvCxnSpPr>
          <p:cNvPr id="31719" name="直接连接符 31718">
            <a:extLst>
              <a:ext uri="{FF2B5EF4-FFF2-40B4-BE49-F238E27FC236}">
                <a16:creationId xmlns:a16="http://schemas.microsoft.com/office/drawing/2014/main" id="{55C09EAF-9F9F-4279-997B-576E643FC251}"/>
              </a:ext>
            </a:extLst>
          </p:cNvPr>
          <p:cNvCxnSpPr>
            <a:cxnSpLocks/>
            <a:stCxn id="13893" idx="3"/>
            <a:endCxn id="13818" idx="7"/>
          </p:cNvCxnSpPr>
          <p:nvPr/>
        </p:nvCxnSpPr>
        <p:spPr>
          <a:xfrm flipV="1">
            <a:off x="5295692" y="2628811"/>
            <a:ext cx="1256625" cy="1448043"/>
          </a:xfrm>
          <a:prstGeom prst="line">
            <a:avLst/>
          </a:prstGeom>
          <a:ln>
            <a:solidFill>
              <a:srgbClr val="FF8185"/>
            </a:solidFill>
          </a:ln>
        </p:spPr>
        <p:style>
          <a:lnRef idx="1">
            <a:schemeClr val="accent1"/>
          </a:lnRef>
          <a:fillRef idx="0">
            <a:schemeClr val="accent1"/>
          </a:fillRef>
          <a:effectRef idx="0">
            <a:schemeClr val="accent1"/>
          </a:effectRef>
          <a:fontRef idx="minor">
            <a:schemeClr val="tx1"/>
          </a:fontRef>
        </p:style>
      </p:cxnSp>
      <p:cxnSp>
        <p:nvCxnSpPr>
          <p:cNvPr id="13849" name="直接连接符 13848">
            <a:extLst>
              <a:ext uri="{FF2B5EF4-FFF2-40B4-BE49-F238E27FC236}">
                <a16:creationId xmlns:a16="http://schemas.microsoft.com/office/drawing/2014/main" id="{173A5C2E-4F90-43C6-8DA4-6AFCDA7EA67D}"/>
              </a:ext>
            </a:extLst>
          </p:cNvPr>
          <p:cNvCxnSpPr>
            <a:cxnSpLocks/>
            <a:stCxn id="13912" idx="0"/>
            <a:endCxn id="31703" idx="7"/>
          </p:cNvCxnSpPr>
          <p:nvPr/>
        </p:nvCxnSpPr>
        <p:spPr>
          <a:xfrm flipH="1">
            <a:off x="4648569" y="3696137"/>
            <a:ext cx="1315267" cy="116822"/>
          </a:xfrm>
          <a:prstGeom prst="line">
            <a:avLst/>
          </a:prstGeom>
          <a:ln>
            <a:solidFill>
              <a:srgbClr val="1587B3"/>
            </a:solidFill>
          </a:ln>
        </p:spPr>
        <p:style>
          <a:lnRef idx="1">
            <a:schemeClr val="accent1"/>
          </a:lnRef>
          <a:fillRef idx="0">
            <a:schemeClr val="accent1"/>
          </a:fillRef>
          <a:effectRef idx="0">
            <a:schemeClr val="accent1"/>
          </a:effectRef>
          <a:fontRef idx="minor">
            <a:schemeClr val="tx1"/>
          </a:fontRef>
        </p:style>
      </p:cxnSp>
      <p:cxnSp>
        <p:nvCxnSpPr>
          <p:cNvPr id="13853" name="直接连接符 13852">
            <a:extLst>
              <a:ext uri="{FF2B5EF4-FFF2-40B4-BE49-F238E27FC236}">
                <a16:creationId xmlns:a16="http://schemas.microsoft.com/office/drawing/2014/main" id="{21BD1F7E-B4D8-4596-A00B-3E6BF4411C58}"/>
              </a:ext>
            </a:extLst>
          </p:cNvPr>
          <p:cNvCxnSpPr>
            <a:cxnSpLocks/>
            <a:stCxn id="13913" idx="0"/>
            <a:endCxn id="13812" idx="7"/>
          </p:cNvCxnSpPr>
          <p:nvPr/>
        </p:nvCxnSpPr>
        <p:spPr>
          <a:xfrm flipH="1" flipV="1">
            <a:off x="4918318" y="3648367"/>
            <a:ext cx="1107872" cy="18275"/>
          </a:xfrm>
          <a:prstGeom prst="line">
            <a:avLst/>
          </a:prstGeom>
          <a:ln>
            <a:solidFill>
              <a:srgbClr val="7CD6F8"/>
            </a:solidFill>
          </a:ln>
        </p:spPr>
        <p:style>
          <a:lnRef idx="1">
            <a:schemeClr val="accent1"/>
          </a:lnRef>
          <a:fillRef idx="0">
            <a:schemeClr val="accent1"/>
          </a:fillRef>
          <a:effectRef idx="0">
            <a:schemeClr val="accent1"/>
          </a:effectRef>
          <a:fontRef idx="minor">
            <a:schemeClr val="tx1"/>
          </a:fontRef>
        </p:style>
      </p:cxnSp>
      <p:cxnSp>
        <p:nvCxnSpPr>
          <p:cNvPr id="13856" name="直接连接符 13855">
            <a:extLst>
              <a:ext uri="{FF2B5EF4-FFF2-40B4-BE49-F238E27FC236}">
                <a16:creationId xmlns:a16="http://schemas.microsoft.com/office/drawing/2014/main" id="{8713FB3E-94BE-4702-BCEC-873D83802371}"/>
              </a:ext>
            </a:extLst>
          </p:cNvPr>
          <p:cNvCxnSpPr>
            <a:cxnSpLocks/>
            <a:stCxn id="13914" idx="1"/>
            <a:endCxn id="13813" idx="7"/>
          </p:cNvCxnSpPr>
          <p:nvPr/>
        </p:nvCxnSpPr>
        <p:spPr>
          <a:xfrm flipH="1" flipV="1">
            <a:off x="5235580" y="3488347"/>
            <a:ext cx="840839" cy="149027"/>
          </a:xfrm>
          <a:prstGeom prst="line">
            <a:avLst/>
          </a:prstGeom>
          <a:ln>
            <a:solidFill>
              <a:srgbClr val="339075"/>
            </a:solidFill>
          </a:ln>
        </p:spPr>
        <p:style>
          <a:lnRef idx="1">
            <a:schemeClr val="accent1"/>
          </a:lnRef>
          <a:fillRef idx="0">
            <a:schemeClr val="accent1"/>
          </a:fillRef>
          <a:effectRef idx="0">
            <a:schemeClr val="accent1"/>
          </a:effectRef>
          <a:fontRef idx="minor">
            <a:schemeClr val="tx1"/>
          </a:fontRef>
        </p:style>
      </p:cxnSp>
      <p:cxnSp>
        <p:nvCxnSpPr>
          <p:cNvPr id="13859" name="直接连接符 13858">
            <a:extLst>
              <a:ext uri="{FF2B5EF4-FFF2-40B4-BE49-F238E27FC236}">
                <a16:creationId xmlns:a16="http://schemas.microsoft.com/office/drawing/2014/main" id="{0BB89746-A734-40B7-BE6A-BC75F66A43F1}"/>
              </a:ext>
            </a:extLst>
          </p:cNvPr>
          <p:cNvCxnSpPr>
            <a:cxnSpLocks/>
            <a:stCxn id="13915" idx="0"/>
            <a:endCxn id="13814" idx="0"/>
          </p:cNvCxnSpPr>
          <p:nvPr/>
        </p:nvCxnSpPr>
        <p:spPr>
          <a:xfrm flipH="1" flipV="1">
            <a:off x="5494592" y="3315061"/>
            <a:ext cx="651132" cy="283919"/>
          </a:xfrm>
          <a:prstGeom prst="line">
            <a:avLst/>
          </a:prstGeom>
          <a:ln>
            <a:solidFill>
              <a:srgbClr val="93DEC9"/>
            </a:solidFill>
          </a:ln>
        </p:spPr>
        <p:style>
          <a:lnRef idx="1">
            <a:schemeClr val="accent1"/>
          </a:lnRef>
          <a:fillRef idx="0">
            <a:schemeClr val="accent1"/>
          </a:fillRef>
          <a:effectRef idx="0">
            <a:schemeClr val="accent1"/>
          </a:effectRef>
          <a:fontRef idx="minor">
            <a:schemeClr val="tx1"/>
          </a:fontRef>
        </p:style>
      </p:cxnSp>
      <p:cxnSp>
        <p:nvCxnSpPr>
          <p:cNvPr id="13863" name="直接连接符 13862">
            <a:extLst>
              <a:ext uri="{FF2B5EF4-FFF2-40B4-BE49-F238E27FC236}">
                <a16:creationId xmlns:a16="http://schemas.microsoft.com/office/drawing/2014/main" id="{9806288F-BAFC-42DC-B41A-9825661F8DA5}"/>
              </a:ext>
            </a:extLst>
          </p:cNvPr>
          <p:cNvCxnSpPr>
            <a:cxnSpLocks/>
            <a:stCxn id="13916" idx="1"/>
            <a:endCxn id="13815" idx="5"/>
          </p:cNvCxnSpPr>
          <p:nvPr/>
        </p:nvCxnSpPr>
        <p:spPr>
          <a:xfrm flipH="1" flipV="1">
            <a:off x="5762139" y="3121200"/>
            <a:ext cx="422568" cy="454229"/>
          </a:xfrm>
          <a:prstGeom prst="line">
            <a:avLst/>
          </a:prstGeom>
          <a:ln>
            <a:solidFill>
              <a:srgbClr val="A7D0CD"/>
            </a:solidFill>
          </a:ln>
        </p:spPr>
        <p:style>
          <a:lnRef idx="1">
            <a:schemeClr val="accent1"/>
          </a:lnRef>
          <a:fillRef idx="0">
            <a:schemeClr val="accent1"/>
          </a:fillRef>
          <a:effectRef idx="0">
            <a:schemeClr val="accent1"/>
          </a:effectRef>
          <a:fontRef idx="minor">
            <a:schemeClr val="tx1"/>
          </a:fontRef>
        </p:style>
      </p:cxnSp>
      <p:cxnSp>
        <p:nvCxnSpPr>
          <p:cNvPr id="13867" name="直接连接符 13866">
            <a:extLst>
              <a:ext uri="{FF2B5EF4-FFF2-40B4-BE49-F238E27FC236}">
                <a16:creationId xmlns:a16="http://schemas.microsoft.com/office/drawing/2014/main" id="{7BB03912-C12B-4982-991D-D3DFEBE34D6C}"/>
              </a:ext>
            </a:extLst>
          </p:cNvPr>
          <p:cNvCxnSpPr>
            <a:cxnSpLocks/>
            <a:stCxn id="13917" idx="1"/>
            <a:endCxn id="13816" idx="1"/>
          </p:cNvCxnSpPr>
          <p:nvPr/>
        </p:nvCxnSpPr>
        <p:spPr>
          <a:xfrm flipH="1" flipV="1">
            <a:off x="6050543" y="2971711"/>
            <a:ext cx="197497" cy="568733"/>
          </a:xfrm>
          <a:prstGeom prst="line">
            <a:avLst/>
          </a:prstGeom>
          <a:ln>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13871" name="直接连接符 13870">
            <a:extLst>
              <a:ext uri="{FF2B5EF4-FFF2-40B4-BE49-F238E27FC236}">
                <a16:creationId xmlns:a16="http://schemas.microsoft.com/office/drawing/2014/main" id="{9952EC8A-2967-4FA1-A6BB-A764D4672418}"/>
              </a:ext>
            </a:extLst>
          </p:cNvPr>
          <p:cNvCxnSpPr>
            <a:cxnSpLocks/>
            <a:stCxn id="13918" idx="1"/>
            <a:endCxn id="13817" idx="1"/>
          </p:cNvCxnSpPr>
          <p:nvPr/>
        </p:nvCxnSpPr>
        <p:spPr>
          <a:xfrm flipH="1" flipV="1">
            <a:off x="6300682" y="2811691"/>
            <a:ext cx="9094" cy="694463"/>
          </a:xfrm>
          <a:prstGeom prst="line">
            <a:avLst/>
          </a:prstGeom>
          <a:ln>
            <a:solidFill>
              <a:srgbClr val="C70000"/>
            </a:solidFill>
          </a:ln>
        </p:spPr>
        <p:style>
          <a:lnRef idx="1">
            <a:schemeClr val="accent1"/>
          </a:lnRef>
          <a:fillRef idx="0">
            <a:schemeClr val="accent1"/>
          </a:fillRef>
          <a:effectRef idx="0">
            <a:schemeClr val="accent1"/>
          </a:effectRef>
          <a:fontRef idx="minor">
            <a:schemeClr val="tx1"/>
          </a:fontRef>
        </p:style>
      </p:cxnSp>
      <p:cxnSp>
        <p:nvCxnSpPr>
          <p:cNvPr id="13874" name="直接连接符 13873">
            <a:extLst>
              <a:ext uri="{FF2B5EF4-FFF2-40B4-BE49-F238E27FC236}">
                <a16:creationId xmlns:a16="http://schemas.microsoft.com/office/drawing/2014/main" id="{46C50A24-E06B-47E5-B1BD-2C33495BC906}"/>
              </a:ext>
            </a:extLst>
          </p:cNvPr>
          <p:cNvCxnSpPr>
            <a:cxnSpLocks/>
            <a:stCxn id="13919" idx="6"/>
            <a:endCxn id="13818" idx="7"/>
          </p:cNvCxnSpPr>
          <p:nvPr/>
        </p:nvCxnSpPr>
        <p:spPr>
          <a:xfrm flipV="1">
            <a:off x="6392148" y="2628811"/>
            <a:ext cx="160169" cy="855178"/>
          </a:xfrm>
          <a:prstGeom prst="line">
            <a:avLst/>
          </a:prstGeom>
          <a:ln>
            <a:solidFill>
              <a:srgbClr val="FF8185"/>
            </a:solidFill>
          </a:ln>
        </p:spPr>
        <p:style>
          <a:lnRef idx="1">
            <a:schemeClr val="accent1"/>
          </a:lnRef>
          <a:fillRef idx="0">
            <a:schemeClr val="accent1"/>
          </a:fillRef>
          <a:effectRef idx="0">
            <a:schemeClr val="accent1"/>
          </a:effectRef>
          <a:fontRef idx="minor">
            <a:schemeClr val="tx1"/>
          </a:fontRef>
        </p:style>
      </p:cxnSp>
      <p:sp>
        <p:nvSpPr>
          <p:cNvPr id="18125" name="文本框 18124">
            <a:extLst>
              <a:ext uri="{FF2B5EF4-FFF2-40B4-BE49-F238E27FC236}">
                <a16:creationId xmlns:a16="http://schemas.microsoft.com/office/drawing/2014/main" id="{AEE75A4A-F700-4A3C-804C-60B91720B3F8}"/>
              </a:ext>
            </a:extLst>
          </p:cNvPr>
          <p:cNvSpPr txBox="1"/>
          <p:nvPr/>
        </p:nvSpPr>
        <p:spPr>
          <a:xfrm>
            <a:off x="1344044" y="3218772"/>
            <a:ext cx="1107996" cy="577081"/>
          </a:xfrm>
          <a:prstGeom prst="rect">
            <a:avLst/>
          </a:prstGeom>
          <a:noFill/>
        </p:spPr>
        <p:txBody>
          <a:bodyPr wrap="none" rtlCol="0">
            <a:spAutoFit/>
          </a:bodyPr>
          <a:lstStyle/>
          <a:p>
            <a:pPr defTabSz="685800" fontAlgn="auto">
              <a:spcBef>
                <a:spcPts val="0"/>
              </a:spcBef>
              <a:spcAft>
                <a:spcPts val="0"/>
              </a:spcAft>
              <a:defRPr/>
            </a:pPr>
            <a:r>
              <a:rPr lang="zh-CN" altLang="en-US" sz="1050" b="1" dirty="0">
                <a:solidFill>
                  <a:srgbClr val="C00000"/>
                </a:solidFill>
                <a:latin typeface="微软雅黑" panose="020B0503020204020204" pitchFamily="34" charset="-122"/>
                <a:ea typeface="微软雅黑" panose="020B0503020204020204" pitchFamily="34" charset="-122"/>
              </a:rPr>
              <a:t>收敛比</a:t>
            </a:r>
            <a:r>
              <a:rPr lang="en-US" altLang="zh-CN" sz="1050" b="1" dirty="0">
                <a:solidFill>
                  <a:srgbClr val="C00000"/>
                </a:solidFill>
                <a:latin typeface="微软雅黑" panose="020B0503020204020204" pitchFamily="34" charset="-122"/>
                <a:ea typeface="微软雅黑" panose="020B0503020204020204" pitchFamily="34" charset="-122"/>
              </a:rPr>
              <a:t>1</a:t>
            </a:r>
            <a:r>
              <a:rPr lang="zh-CN" altLang="en-US" sz="1050" b="1" dirty="0">
                <a:solidFill>
                  <a:srgbClr val="C00000"/>
                </a:solidFill>
                <a:latin typeface="微软雅黑" panose="020B0503020204020204" pitchFamily="34" charset="-122"/>
                <a:ea typeface="微软雅黑" panose="020B0503020204020204" pitchFamily="34" charset="-122"/>
              </a:rPr>
              <a:t>：</a:t>
            </a:r>
            <a:r>
              <a:rPr lang="en-US" altLang="zh-CN" sz="1050" b="1" dirty="0">
                <a:solidFill>
                  <a:srgbClr val="C00000"/>
                </a:solidFill>
                <a:latin typeface="微软雅黑" panose="020B0503020204020204" pitchFamily="34" charset="-122"/>
                <a:ea typeface="微软雅黑" panose="020B0503020204020204" pitchFamily="34" charset="-122"/>
              </a:rPr>
              <a:t>1</a:t>
            </a:r>
          </a:p>
          <a:p>
            <a:pPr defTabSz="685800" fontAlgn="auto">
              <a:spcBef>
                <a:spcPts val="0"/>
              </a:spcBef>
              <a:spcAft>
                <a:spcPts val="0"/>
              </a:spcAft>
              <a:defRPr/>
            </a:pPr>
            <a:r>
              <a:rPr lang="en-US" altLang="zh-CN" sz="1050" b="1" dirty="0">
                <a:solidFill>
                  <a:srgbClr val="C00000"/>
                </a:solidFill>
                <a:latin typeface="微软雅黑" panose="020B0503020204020204" pitchFamily="34" charset="-122"/>
                <a:ea typeface="微软雅黑" panose="020B0503020204020204" pitchFamily="34" charset="-122"/>
              </a:rPr>
              <a:t>32</a:t>
            </a:r>
            <a:r>
              <a:rPr lang="zh-CN" altLang="en-US" sz="1050" b="1" dirty="0">
                <a:solidFill>
                  <a:srgbClr val="C00000"/>
                </a:solidFill>
                <a:latin typeface="微软雅黑" panose="020B0503020204020204" pitchFamily="34" charset="-122"/>
                <a:ea typeface="微软雅黑" panose="020B0503020204020204" pitchFamily="34" charset="-122"/>
              </a:rPr>
              <a:t>口</a:t>
            </a:r>
            <a:r>
              <a:rPr lang="en-US" altLang="zh-CN" sz="1050" b="1" dirty="0">
                <a:solidFill>
                  <a:srgbClr val="C00000"/>
                </a:solidFill>
                <a:latin typeface="微软雅黑" panose="020B0503020204020204" pitchFamily="34" charset="-122"/>
                <a:ea typeface="微软雅黑" panose="020B0503020204020204" pitchFamily="34" charset="-122"/>
              </a:rPr>
              <a:t>400G</a:t>
            </a:r>
            <a:r>
              <a:rPr lang="zh-CN" altLang="en-US" sz="1050" b="1" dirty="0">
                <a:solidFill>
                  <a:srgbClr val="C00000"/>
                </a:solidFill>
                <a:latin typeface="微软雅黑" panose="020B0503020204020204" pitchFamily="34" charset="-122"/>
                <a:ea typeface="微软雅黑" panose="020B0503020204020204" pitchFamily="34" charset="-122"/>
              </a:rPr>
              <a:t>上行</a:t>
            </a:r>
            <a:endParaRPr lang="en-US" altLang="zh-CN" sz="1050" b="1" dirty="0">
              <a:solidFill>
                <a:srgbClr val="C00000"/>
              </a:solidFill>
              <a:latin typeface="微软雅黑" panose="020B0503020204020204" pitchFamily="34" charset="-122"/>
              <a:ea typeface="微软雅黑" panose="020B0503020204020204" pitchFamily="34" charset="-122"/>
            </a:endParaRPr>
          </a:p>
          <a:p>
            <a:pPr defTabSz="685800" fontAlgn="auto">
              <a:spcBef>
                <a:spcPts val="0"/>
              </a:spcBef>
              <a:spcAft>
                <a:spcPts val="0"/>
              </a:spcAft>
              <a:defRPr/>
            </a:pPr>
            <a:r>
              <a:rPr lang="en-US" altLang="zh-CN" sz="1050" b="1" dirty="0">
                <a:solidFill>
                  <a:srgbClr val="C00000"/>
                </a:solidFill>
                <a:latin typeface="微软雅黑" panose="020B0503020204020204" pitchFamily="34" charset="-122"/>
                <a:ea typeface="微软雅黑" panose="020B0503020204020204" pitchFamily="34" charset="-122"/>
              </a:rPr>
              <a:t>32</a:t>
            </a:r>
            <a:r>
              <a:rPr lang="zh-CN" altLang="en-US" sz="1050" b="1" dirty="0">
                <a:solidFill>
                  <a:srgbClr val="C00000"/>
                </a:solidFill>
                <a:latin typeface="微软雅黑" panose="020B0503020204020204" pitchFamily="34" charset="-122"/>
                <a:ea typeface="微软雅黑" panose="020B0503020204020204" pitchFamily="34" charset="-122"/>
              </a:rPr>
              <a:t>口</a:t>
            </a:r>
            <a:r>
              <a:rPr lang="en-US" altLang="zh-CN" sz="1050" b="1" dirty="0">
                <a:solidFill>
                  <a:srgbClr val="C00000"/>
                </a:solidFill>
                <a:latin typeface="微软雅黑" panose="020B0503020204020204" pitchFamily="34" charset="-122"/>
                <a:ea typeface="微软雅黑" panose="020B0503020204020204" pitchFamily="34" charset="-122"/>
              </a:rPr>
              <a:t>400G</a:t>
            </a:r>
            <a:r>
              <a:rPr lang="zh-CN" altLang="en-US" sz="1050" b="1" dirty="0">
                <a:solidFill>
                  <a:srgbClr val="C00000"/>
                </a:solidFill>
                <a:latin typeface="微软雅黑" panose="020B0503020204020204" pitchFamily="34" charset="-122"/>
                <a:ea typeface="微软雅黑" panose="020B0503020204020204" pitchFamily="34" charset="-122"/>
              </a:rPr>
              <a:t>下行</a:t>
            </a:r>
          </a:p>
        </p:txBody>
      </p:sp>
      <p:sp>
        <p:nvSpPr>
          <p:cNvPr id="18126" name="文本框 18125">
            <a:extLst>
              <a:ext uri="{FF2B5EF4-FFF2-40B4-BE49-F238E27FC236}">
                <a16:creationId xmlns:a16="http://schemas.microsoft.com/office/drawing/2014/main" id="{ABF4F68C-EBBF-4A5C-BB6F-A57E82D7BF6E}"/>
              </a:ext>
            </a:extLst>
          </p:cNvPr>
          <p:cNvSpPr txBox="1"/>
          <p:nvPr/>
        </p:nvSpPr>
        <p:spPr>
          <a:xfrm>
            <a:off x="1344044" y="2060870"/>
            <a:ext cx="1107996" cy="577081"/>
          </a:xfrm>
          <a:prstGeom prst="rect">
            <a:avLst/>
          </a:prstGeom>
          <a:noFill/>
        </p:spPr>
        <p:txBody>
          <a:bodyPr wrap="none" rtlCol="0">
            <a:spAutoFit/>
          </a:bodyPr>
          <a:lstStyle/>
          <a:p>
            <a:pPr defTabSz="685800" fontAlgn="auto">
              <a:spcBef>
                <a:spcPts val="0"/>
              </a:spcBef>
              <a:spcAft>
                <a:spcPts val="0"/>
              </a:spcAft>
              <a:defRPr/>
            </a:pPr>
            <a:r>
              <a:rPr lang="zh-CN" altLang="en-US" sz="1050" b="1" dirty="0">
                <a:solidFill>
                  <a:srgbClr val="C00000"/>
                </a:solidFill>
                <a:latin typeface="微软雅黑" panose="020B0503020204020204" pitchFamily="34" charset="-122"/>
                <a:ea typeface="微软雅黑" panose="020B0503020204020204" pitchFamily="34" charset="-122"/>
              </a:rPr>
              <a:t>收敛比</a:t>
            </a:r>
            <a:r>
              <a:rPr lang="en-US" altLang="zh-CN" sz="1050" b="1" dirty="0">
                <a:solidFill>
                  <a:srgbClr val="C00000"/>
                </a:solidFill>
                <a:latin typeface="微软雅黑" panose="020B0503020204020204" pitchFamily="34" charset="-122"/>
                <a:ea typeface="微软雅黑" panose="020B0503020204020204" pitchFamily="34" charset="-122"/>
              </a:rPr>
              <a:t>1</a:t>
            </a:r>
            <a:r>
              <a:rPr lang="zh-CN" altLang="en-US" sz="1050" b="1" dirty="0">
                <a:solidFill>
                  <a:srgbClr val="C00000"/>
                </a:solidFill>
                <a:latin typeface="微软雅黑" panose="020B0503020204020204" pitchFamily="34" charset="-122"/>
                <a:ea typeface="微软雅黑" panose="020B0503020204020204" pitchFamily="34" charset="-122"/>
              </a:rPr>
              <a:t>：</a:t>
            </a:r>
            <a:r>
              <a:rPr lang="en-US" altLang="zh-CN" sz="1050" b="1" dirty="0">
                <a:solidFill>
                  <a:srgbClr val="C00000"/>
                </a:solidFill>
                <a:latin typeface="微软雅黑" panose="020B0503020204020204" pitchFamily="34" charset="-122"/>
                <a:ea typeface="微软雅黑" panose="020B0503020204020204" pitchFamily="34" charset="-122"/>
              </a:rPr>
              <a:t>1</a:t>
            </a:r>
          </a:p>
          <a:p>
            <a:pPr defTabSz="685800" fontAlgn="auto">
              <a:spcBef>
                <a:spcPts val="0"/>
              </a:spcBef>
              <a:spcAft>
                <a:spcPts val="0"/>
              </a:spcAft>
              <a:defRPr/>
            </a:pPr>
            <a:r>
              <a:rPr lang="en-US" altLang="zh-CN" sz="1050" b="1" dirty="0">
                <a:solidFill>
                  <a:srgbClr val="C00000"/>
                </a:solidFill>
                <a:latin typeface="微软雅黑" panose="020B0503020204020204" pitchFamily="34" charset="-122"/>
                <a:ea typeface="微软雅黑" panose="020B0503020204020204" pitchFamily="34" charset="-122"/>
              </a:rPr>
              <a:t>32</a:t>
            </a:r>
            <a:r>
              <a:rPr lang="zh-CN" altLang="en-US" sz="1050" b="1" dirty="0">
                <a:solidFill>
                  <a:srgbClr val="C00000"/>
                </a:solidFill>
                <a:latin typeface="微软雅黑" panose="020B0503020204020204" pitchFamily="34" charset="-122"/>
                <a:ea typeface="微软雅黑" panose="020B0503020204020204" pitchFamily="34" charset="-122"/>
              </a:rPr>
              <a:t>口</a:t>
            </a:r>
            <a:r>
              <a:rPr lang="en-US" altLang="zh-CN" sz="1050" b="1" dirty="0">
                <a:solidFill>
                  <a:srgbClr val="C00000"/>
                </a:solidFill>
                <a:latin typeface="微软雅黑" panose="020B0503020204020204" pitchFamily="34" charset="-122"/>
                <a:ea typeface="微软雅黑" panose="020B0503020204020204" pitchFamily="34" charset="-122"/>
              </a:rPr>
              <a:t>400G</a:t>
            </a:r>
            <a:r>
              <a:rPr lang="zh-CN" altLang="en-US" sz="1050" b="1" dirty="0">
                <a:solidFill>
                  <a:srgbClr val="C00000"/>
                </a:solidFill>
                <a:latin typeface="微软雅黑" panose="020B0503020204020204" pitchFamily="34" charset="-122"/>
                <a:ea typeface="微软雅黑" panose="020B0503020204020204" pitchFamily="34" charset="-122"/>
              </a:rPr>
              <a:t>上行</a:t>
            </a:r>
            <a:endParaRPr lang="en-US" altLang="zh-CN" sz="1050" b="1" dirty="0">
              <a:solidFill>
                <a:srgbClr val="C00000"/>
              </a:solidFill>
              <a:latin typeface="微软雅黑" panose="020B0503020204020204" pitchFamily="34" charset="-122"/>
              <a:ea typeface="微软雅黑" panose="020B0503020204020204" pitchFamily="34" charset="-122"/>
            </a:endParaRPr>
          </a:p>
          <a:p>
            <a:pPr defTabSz="685800" fontAlgn="auto">
              <a:spcBef>
                <a:spcPts val="0"/>
              </a:spcBef>
              <a:spcAft>
                <a:spcPts val="0"/>
              </a:spcAft>
              <a:defRPr/>
            </a:pPr>
            <a:r>
              <a:rPr lang="en-US" altLang="zh-CN" sz="1050" b="1" dirty="0">
                <a:solidFill>
                  <a:srgbClr val="C00000"/>
                </a:solidFill>
                <a:latin typeface="微软雅黑" panose="020B0503020204020204" pitchFamily="34" charset="-122"/>
                <a:ea typeface="微软雅黑" panose="020B0503020204020204" pitchFamily="34" charset="-122"/>
              </a:rPr>
              <a:t>32</a:t>
            </a:r>
            <a:r>
              <a:rPr lang="zh-CN" altLang="en-US" sz="1050" b="1" dirty="0">
                <a:solidFill>
                  <a:srgbClr val="C00000"/>
                </a:solidFill>
                <a:latin typeface="微软雅黑" panose="020B0503020204020204" pitchFamily="34" charset="-122"/>
                <a:ea typeface="微软雅黑" panose="020B0503020204020204" pitchFamily="34" charset="-122"/>
              </a:rPr>
              <a:t>口</a:t>
            </a:r>
            <a:r>
              <a:rPr lang="en-US" altLang="zh-CN" sz="1050" b="1" dirty="0">
                <a:solidFill>
                  <a:srgbClr val="C00000"/>
                </a:solidFill>
                <a:latin typeface="微软雅黑" panose="020B0503020204020204" pitchFamily="34" charset="-122"/>
                <a:ea typeface="微软雅黑" panose="020B0503020204020204" pitchFamily="34" charset="-122"/>
              </a:rPr>
              <a:t>400G</a:t>
            </a:r>
            <a:r>
              <a:rPr lang="zh-CN" altLang="en-US" sz="1050" b="1" dirty="0">
                <a:solidFill>
                  <a:srgbClr val="C00000"/>
                </a:solidFill>
                <a:latin typeface="微软雅黑" panose="020B0503020204020204" pitchFamily="34" charset="-122"/>
                <a:ea typeface="微软雅黑" panose="020B0503020204020204" pitchFamily="34" charset="-122"/>
              </a:rPr>
              <a:t>下行</a:t>
            </a:r>
          </a:p>
        </p:txBody>
      </p:sp>
      <p:cxnSp>
        <p:nvCxnSpPr>
          <p:cNvPr id="33097" name="直接箭头连接符 33096">
            <a:extLst>
              <a:ext uri="{FF2B5EF4-FFF2-40B4-BE49-F238E27FC236}">
                <a16:creationId xmlns:a16="http://schemas.microsoft.com/office/drawing/2014/main" id="{F4489A48-826A-4490-B56C-E6F5D5DD8102}"/>
              </a:ext>
            </a:extLst>
          </p:cNvPr>
          <p:cNvCxnSpPr>
            <a:stCxn id="18126" idx="3"/>
          </p:cNvCxnSpPr>
          <p:nvPr/>
        </p:nvCxnSpPr>
        <p:spPr>
          <a:xfrm>
            <a:off x="2452040" y="2349411"/>
            <a:ext cx="281679" cy="5572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099" name="直接箭头连接符 33098">
            <a:extLst>
              <a:ext uri="{FF2B5EF4-FFF2-40B4-BE49-F238E27FC236}">
                <a16:creationId xmlns:a16="http://schemas.microsoft.com/office/drawing/2014/main" id="{49E69A2E-14CE-4AD8-8FC1-1C67E1D8387B}"/>
              </a:ext>
            </a:extLst>
          </p:cNvPr>
          <p:cNvCxnSpPr>
            <a:stCxn id="18125" idx="3"/>
          </p:cNvCxnSpPr>
          <p:nvPr/>
        </p:nvCxnSpPr>
        <p:spPr>
          <a:xfrm flipV="1">
            <a:off x="2452040" y="3474399"/>
            <a:ext cx="281679" cy="3291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38" name="矩形 2537">
            <a:extLst>
              <a:ext uri="{FF2B5EF4-FFF2-40B4-BE49-F238E27FC236}">
                <a16:creationId xmlns:a16="http://schemas.microsoft.com/office/drawing/2014/main" id="{387912CF-9E7A-44BA-B362-21DF5A4D88EE}"/>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539" name="矩形 2538">
            <a:extLst>
              <a:ext uri="{FF2B5EF4-FFF2-40B4-BE49-F238E27FC236}">
                <a16:creationId xmlns:a16="http://schemas.microsoft.com/office/drawing/2014/main" id="{8C410E5F-659A-4A5E-905A-C545AC75FB9D}"/>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540" name="标题 2">
            <a:extLst>
              <a:ext uri="{FF2B5EF4-FFF2-40B4-BE49-F238E27FC236}">
                <a16:creationId xmlns:a16="http://schemas.microsoft.com/office/drawing/2014/main" id="{81AE3C60-16B5-4614-9B9D-469705590E39}"/>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algn="l"/>
            <a:r>
              <a:rPr lang="zh-CN" altLang="en-US" sz="1800" kern="0" dirty="0"/>
              <a:t>大模型训练典型架构</a:t>
            </a:r>
            <a:r>
              <a:rPr lang="en-US" altLang="zh-CN" sz="1800" kern="0" dirty="0"/>
              <a:t>-</a:t>
            </a:r>
            <a:r>
              <a:rPr lang="zh-CN" altLang="en-US" sz="1800" kern="0" dirty="0"/>
              <a:t>三层盒式</a:t>
            </a:r>
          </a:p>
        </p:txBody>
      </p:sp>
    </p:spTree>
    <p:extLst>
      <p:ext uri="{BB962C8B-B14F-4D97-AF65-F5344CB8AC3E}">
        <p14:creationId xmlns:p14="http://schemas.microsoft.com/office/powerpoint/2010/main" val="2048053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矩形 556">
            <a:extLst>
              <a:ext uri="{FF2B5EF4-FFF2-40B4-BE49-F238E27FC236}">
                <a16:creationId xmlns:a16="http://schemas.microsoft.com/office/drawing/2014/main" id="{05E3EB4C-45C3-4C69-A1D7-DD75DF9839A5}"/>
              </a:ext>
            </a:extLst>
          </p:cNvPr>
          <p:cNvSpPr/>
          <p:nvPr/>
        </p:nvSpPr>
        <p:spPr>
          <a:xfrm>
            <a:off x="4686391" y="2768869"/>
            <a:ext cx="4026401" cy="1133475"/>
          </a:xfrm>
          <a:prstGeom prst="rect">
            <a:avLst/>
          </a:prstGeom>
          <a:solidFill>
            <a:srgbClr val="5688B6"/>
          </a:solidFill>
          <a:ln w="12700" cap="flat" cmpd="sng" algn="ctr">
            <a:noFill/>
            <a:prstDash val="dash"/>
          </a:ln>
        </p:spPr>
        <p:txBody>
          <a:bodyPr bIns="0"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Pod2</a:t>
            </a:r>
            <a:r>
              <a:rPr kumimoji="0" lang="zh-CN" altLang="en-US"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en-US" altLang="zh-CN"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2304</a:t>
            </a:r>
            <a:r>
              <a:rPr kumimoji="0" lang="zh-CN" altLang="en-US"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个</a:t>
            </a:r>
            <a:r>
              <a:rPr kumimoji="0" lang="en-US" altLang="zh-CN"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400G</a:t>
            </a:r>
            <a:r>
              <a:rPr kumimoji="0" lang="zh-CN" altLang="en-US"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端口</a:t>
            </a:r>
          </a:p>
        </p:txBody>
      </p:sp>
      <p:sp>
        <p:nvSpPr>
          <p:cNvPr id="93" name="矩形 92">
            <a:extLst>
              <a:ext uri="{FF2B5EF4-FFF2-40B4-BE49-F238E27FC236}">
                <a16:creationId xmlns:a16="http://schemas.microsoft.com/office/drawing/2014/main" id="{7C749258-4D8D-48C5-905C-C1126259A12A}"/>
              </a:ext>
            </a:extLst>
          </p:cNvPr>
          <p:cNvSpPr/>
          <p:nvPr/>
        </p:nvSpPr>
        <p:spPr>
          <a:xfrm>
            <a:off x="525025" y="2768869"/>
            <a:ext cx="4026401" cy="1133476"/>
          </a:xfrm>
          <a:prstGeom prst="rect">
            <a:avLst/>
          </a:prstGeom>
          <a:solidFill>
            <a:srgbClr val="5688B6"/>
          </a:solidFill>
          <a:ln w="12700" cap="flat" cmpd="sng" algn="ctr">
            <a:noFill/>
            <a:prstDash val="dash"/>
          </a:ln>
        </p:spPr>
        <p:txBody>
          <a:bodyPr bIns="0"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Pod1</a:t>
            </a:r>
            <a:r>
              <a:rPr kumimoji="0" lang="zh-CN" altLang="en-US"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en-US" altLang="zh-CN"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2304</a:t>
            </a:r>
            <a:r>
              <a:rPr kumimoji="0" lang="zh-CN" altLang="en-US"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个</a:t>
            </a:r>
            <a:r>
              <a:rPr kumimoji="0" lang="en-US" altLang="zh-CN"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400G</a:t>
            </a:r>
            <a:r>
              <a:rPr kumimoji="0" lang="zh-CN" altLang="en-US" sz="8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端口</a:t>
            </a:r>
          </a:p>
        </p:txBody>
      </p:sp>
      <p:sp>
        <p:nvSpPr>
          <p:cNvPr id="129" name="圆角矩形 4">
            <a:extLst>
              <a:ext uri="{FF2B5EF4-FFF2-40B4-BE49-F238E27FC236}">
                <a16:creationId xmlns:a16="http://schemas.microsoft.com/office/drawing/2014/main" id="{48B65046-FF28-4D3E-B0C6-0539B5FDF2CF}"/>
              </a:ext>
            </a:extLst>
          </p:cNvPr>
          <p:cNvSpPr/>
          <p:nvPr/>
        </p:nvSpPr>
        <p:spPr>
          <a:xfrm>
            <a:off x="1010410" y="1710156"/>
            <a:ext cx="894522" cy="247341"/>
          </a:xfrm>
          <a:prstGeom prst="roundRect">
            <a:avLst/>
          </a:prstGeom>
          <a:solidFill>
            <a:schemeClr val="accent2">
              <a:lumMod val="60000"/>
              <a:lumOff val="40000"/>
            </a:schemeClr>
          </a:solidFill>
          <a:ln w="12700" cap="flat" cmpd="sng" algn="ctr">
            <a:noFill/>
            <a:prstDash val="dash"/>
          </a:ln>
          <a:effectLst/>
        </p:spPr>
        <p:txBody>
          <a:bodyPr tIns="54000" bIns="54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1</a:t>
            </a:r>
            <a:endPar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131" name="矩形 130">
            <a:extLst>
              <a:ext uri="{FF2B5EF4-FFF2-40B4-BE49-F238E27FC236}">
                <a16:creationId xmlns:a16="http://schemas.microsoft.com/office/drawing/2014/main" id="{258D2727-06DC-4697-BDEA-E08B53D0B13A}"/>
              </a:ext>
            </a:extLst>
          </p:cNvPr>
          <p:cNvSpPr/>
          <p:nvPr/>
        </p:nvSpPr>
        <p:spPr>
          <a:xfrm>
            <a:off x="566044" y="2829779"/>
            <a:ext cx="1841975" cy="941459"/>
          </a:xfrm>
          <a:prstGeom prst="rect">
            <a:avLst/>
          </a:prstGeom>
          <a:solidFill>
            <a:schemeClr val="accent3">
              <a:lumMod val="20000"/>
              <a:lumOff val="80000"/>
            </a:schemeClr>
          </a:solidFill>
          <a:ln w="12700" cap="flat" cmpd="sng" algn="ctr">
            <a:noFill/>
            <a:prstDash val="dash"/>
          </a:ln>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788" b="1" i="0" u="none" strike="noStrike" kern="0" cap="none" spc="0" normalizeH="0" baseline="0" noProof="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sp>
        <p:nvSpPr>
          <p:cNvPr id="35" name="圆角矩形 4">
            <a:extLst>
              <a:ext uri="{FF2B5EF4-FFF2-40B4-BE49-F238E27FC236}">
                <a16:creationId xmlns:a16="http://schemas.microsoft.com/office/drawing/2014/main" id="{A1F77185-5248-424D-9E39-C258BC17F590}"/>
              </a:ext>
            </a:extLst>
          </p:cNvPr>
          <p:cNvSpPr/>
          <p:nvPr/>
        </p:nvSpPr>
        <p:spPr>
          <a:xfrm>
            <a:off x="614642" y="2879537"/>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T-1</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6" name="圆角矩形 5">
            <a:extLst>
              <a:ext uri="{FF2B5EF4-FFF2-40B4-BE49-F238E27FC236}">
                <a16:creationId xmlns:a16="http://schemas.microsoft.com/office/drawing/2014/main" id="{111A8540-AE1D-4573-9088-67742FA0CB8C}"/>
              </a:ext>
            </a:extLst>
          </p:cNvPr>
          <p:cNvSpPr/>
          <p:nvPr/>
        </p:nvSpPr>
        <p:spPr>
          <a:xfrm>
            <a:off x="1067090" y="2879537"/>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T-2</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cxnSp>
        <p:nvCxnSpPr>
          <p:cNvPr id="51" name="直接连接符 50">
            <a:extLst>
              <a:ext uri="{FF2B5EF4-FFF2-40B4-BE49-F238E27FC236}">
                <a16:creationId xmlns:a16="http://schemas.microsoft.com/office/drawing/2014/main" id="{8F07C559-AD0B-48A7-B5A7-CDCEB8FD159C}"/>
              </a:ext>
            </a:extLst>
          </p:cNvPr>
          <p:cNvCxnSpPr>
            <a:cxnSpLocks/>
            <a:stCxn id="35" idx="0"/>
            <a:endCxn id="125" idx="2"/>
          </p:cNvCxnSpPr>
          <p:nvPr/>
        </p:nvCxnSpPr>
        <p:spPr>
          <a:xfrm flipV="1">
            <a:off x="803642" y="1919200"/>
            <a:ext cx="408374" cy="960337"/>
          </a:xfrm>
          <a:prstGeom prst="line">
            <a:avLst/>
          </a:prstGeom>
          <a:noFill/>
          <a:ln w="9525" cap="flat" cmpd="sng" algn="ctr">
            <a:solidFill>
              <a:srgbClr val="FFC000"/>
            </a:solidFill>
            <a:prstDash val="solid"/>
          </a:ln>
          <a:effectLst/>
        </p:spPr>
      </p:cxnSp>
      <p:sp>
        <p:nvSpPr>
          <p:cNvPr id="63" name="圆角矩形 4">
            <a:extLst>
              <a:ext uri="{FF2B5EF4-FFF2-40B4-BE49-F238E27FC236}">
                <a16:creationId xmlns:a16="http://schemas.microsoft.com/office/drawing/2014/main" id="{F0A9BD57-5D45-405A-B8AD-868CD114F7EB}"/>
              </a:ext>
            </a:extLst>
          </p:cNvPr>
          <p:cNvSpPr/>
          <p:nvPr/>
        </p:nvSpPr>
        <p:spPr>
          <a:xfrm>
            <a:off x="1519538" y="2879537"/>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65" name="圆角矩形 4">
            <a:extLst>
              <a:ext uri="{FF2B5EF4-FFF2-40B4-BE49-F238E27FC236}">
                <a16:creationId xmlns:a16="http://schemas.microsoft.com/office/drawing/2014/main" id="{8AA9E0BF-6418-42A1-9CEC-F8C61EAD6243}"/>
              </a:ext>
            </a:extLst>
          </p:cNvPr>
          <p:cNvSpPr/>
          <p:nvPr/>
        </p:nvSpPr>
        <p:spPr>
          <a:xfrm>
            <a:off x="1971986" y="2879537"/>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T-8</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51" name="文本框 150">
            <a:extLst>
              <a:ext uri="{FF2B5EF4-FFF2-40B4-BE49-F238E27FC236}">
                <a16:creationId xmlns:a16="http://schemas.microsoft.com/office/drawing/2014/main" id="{5BCBCA65-964E-4B48-BF90-01A77264CD43}"/>
              </a:ext>
            </a:extLst>
          </p:cNvPr>
          <p:cNvSpPr txBox="1"/>
          <p:nvPr/>
        </p:nvSpPr>
        <p:spPr>
          <a:xfrm>
            <a:off x="2404533" y="3090325"/>
            <a:ext cx="297138" cy="230832"/>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a:t>
            </a:r>
            <a:endParaRPr kumimoji="0" lang="zh-CN" altLang="en-US" sz="900" b="0" i="0" u="none" strike="noStrike" kern="1200" cap="none" spc="0" normalizeH="0" baseline="0" noProof="0" dirty="0">
              <a:ln>
                <a:noFill/>
              </a:ln>
              <a:solidFill>
                <a:srgbClr val="262626"/>
              </a:solidFill>
              <a:effectLst/>
              <a:uLnTx/>
              <a:uFillTx/>
              <a:latin typeface="华文中宋"/>
              <a:ea typeface="华文细黑"/>
              <a:cs typeface="+mn-cs"/>
            </a:endParaRPr>
          </a:p>
        </p:txBody>
      </p:sp>
      <p:sp>
        <p:nvSpPr>
          <p:cNvPr id="160" name="圆角矩形 4">
            <a:extLst>
              <a:ext uri="{FF2B5EF4-FFF2-40B4-BE49-F238E27FC236}">
                <a16:creationId xmlns:a16="http://schemas.microsoft.com/office/drawing/2014/main" id="{388B1089-C9C7-43FB-8963-5AF9A80EBA93}"/>
              </a:ext>
            </a:extLst>
          </p:cNvPr>
          <p:cNvSpPr/>
          <p:nvPr/>
        </p:nvSpPr>
        <p:spPr>
          <a:xfrm>
            <a:off x="881440" y="3421440"/>
            <a:ext cx="476522" cy="162000"/>
          </a:xfrm>
          <a:prstGeom prst="roundRect">
            <a:avLst/>
          </a:prstGeom>
          <a:solidFill>
            <a:srgbClr val="7030A0"/>
          </a:soli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Server</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cxnSp>
        <p:nvCxnSpPr>
          <p:cNvPr id="161" name="直接连接符 160">
            <a:extLst>
              <a:ext uri="{FF2B5EF4-FFF2-40B4-BE49-F238E27FC236}">
                <a16:creationId xmlns:a16="http://schemas.microsoft.com/office/drawing/2014/main" id="{7C6AD471-74A0-4CEF-8F33-3E03E3AEB0CA}"/>
              </a:ext>
            </a:extLst>
          </p:cNvPr>
          <p:cNvCxnSpPr>
            <a:cxnSpLocks/>
            <a:stCxn id="35" idx="2"/>
            <a:endCxn id="160" idx="0"/>
          </p:cNvCxnSpPr>
          <p:nvPr/>
        </p:nvCxnSpPr>
        <p:spPr>
          <a:xfrm>
            <a:off x="803642" y="3041537"/>
            <a:ext cx="316060" cy="379903"/>
          </a:xfrm>
          <a:prstGeom prst="line">
            <a:avLst/>
          </a:prstGeom>
          <a:noFill/>
          <a:ln w="3175" cap="flat" cmpd="sng" algn="ctr">
            <a:solidFill>
              <a:srgbClr val="000000"/>
            </a:solidFill>
            <a:prstDash val="solid"/>
          </a:ln>
          <a:effectLst/>
        </p:spPr>
      </p:cxnSp>
      <p:cxnSp>
        <p:nvCxnSpPr>
          <p:cNvPr id="162" name="直接连接符 161">
            <a:extLst>
              <a:ext uri="{FF2B5EF4-FFF2-40B4-BE49-F238E27FC236}">
                <a16:creationId xmlns:a16="http://schemas.microsoft.com/office/drawing/2014/main" id="{3E980861-1F86-4910-96EC-D4B09CBF8352}"/>
              </a:ext>
            </a:extLst>
          </p:cNvPr>
          <p:cNvCxnSpPr>
            <a:cxnSpLocks/>
            <a:stCxn id="160" idx="0"/>
            <a:endCxn id="36" idx="2"/>
          </p:cNvCxnSpPr>
          <p:nvPr/>
        </p:nvCxnSpPr>
        <p:spPr>
          <a:xfrm flipV="1">
            <a:off x="1119702" y="3041537"/>
            <a:ext cx="136388" cy="379903"/>
          </a:xfrm>
          <a:prstGeom prst="line">
            <a:avLst/>
          </a:prstGeom>
          <a:noFill/>
          <a:ln w="3175" cap="flat" cmpd="sng" algn="ctr">
            <a:solidFill>
              <a:srgbClr val="000000"/>
            </a:solidFill>
            <a:prstDash val="solid"/>
          </a:ln>
          <a:effectLst/>
        </p:spPr>
      </p:cxnSp>
      <p:cxnSp>
        <p:nvCxnSpPr>
          <p:cNvPr id="163" name="直接连接符 162">
            <a:extLst>
              <a:ext uri="{FF2B5EF4-FFF2-40B4-BE49-F238E27FC236}">
                <a16:creationId xmlns:a16="http://schemas.microsoft.com/office/drawing/2014/main" id="{068F3285-2E6F-48FA-B420-C3FCA6735FC0}"/>
              </a:ext>
            </a:extLst>
          </p:cNvPr>
          <p:cNvCxnSpPr>
            <a:cxnSpLocks/>
            <a:stCxn id="160" idx="0"/>
            <a:endCxn id="63" idx="2"/>
          </p:cNvCxnSpPr>
          <p:nvPr/>
        </p:nvCxnSpPr>
        <p:spPr>
          <a:xfrm flipV="1">
            <a:off x="1119702" y="3041537"/>
            <a:ext cx="588836" cy="379903"/>
          </a:xfrm>
          <a:prstGeom prst="line">
            <a:avLst/>
          </a:prstGeom>
          <a:noFill/>
          <a:ln w="3175" cap="flat" cmpd="sng" algn="ctr">
            <a:solidFill>
              <a:srgbClr val="000000"/>
            </a:solidFill>
            <a:prstDash val="solid"/>
          </a:ln>
          <a:effectLst/>
        </p:spPr>
      </p:cxnSp>
      <p:cxnSp>
        <p:nvCxnSpPr>
          <p:cNvPr id="164" name="直接连接符 163">
            <a:extLst>
              <a:ext uri="{FF2B5EF4-FFF2-40B4-BE49-F238E27FC236}">
                <a16:creationId xmlns:a16="http://schemas.microsoft.com/office/drawing/2014/main" id="{AEC71515-771D-4AC7-9B12-FA59062BC452}"/>
              </a:ext>
            </a:extLst>
          </p:cNvPr>
          <p:cNvCxnSpPr>
            <a:cxnSpLocks/>
            <a:stCxn id="160" idx="0"/>
            <a:endCxn id="65" idx="2"/>
          </p:cNvCxnSpPr>
          <p:nvPr/>
        </p:nvCxnSpPr>
        <p:spPr>
          <a:xfrm flipV="1">
            <a:off x="1119701" y="3041537"/>
            <a:ext cx="1041285" cy="379903"/>
          </a:xfrm>
          <a:prstGeom prst="line">
            <a:avLst/>
          </a:prstGeom>
          <a:noFill/>
          <a:ln w="3175" cap="flat" cmpd="sng" algn="ctr">
            <a:solidFill>
              <a:srgbClr val="000000"/>
            </a:solidFill>
            <a:prstDash val="solid"/>
          </a:ln>
          <a:effectLst/>
        </p:spPr>
      </p:cxnSp>
      <p:sp>
        <p:nvSpPr>
          <p:cNvPr id="232" name="矩形 231">
            <a:extLst>
              <a:ext uri="{FF2B5EF4-FFF2-40B4-BE49-F238E27FC236}">
                <a16:creationId xmlns:a16="http://schemas.microsoft.com/office/drawing/2014/main" id="{5C1FBE24-6431-4E1A-8B73-A536B2D63F26}"/>
              </a:ext>
            </a:extLst>
          </p:cNvPr>
          <p:cNvSpPr/>
          <p:nvPr/>
        </p:nvSpPr>
        <p:spPr>
          <a:xfrm>
            <a:off x="983943" y="1001787"/>
            <a:ext cx="3400324" cy="1023169"/>
          </a:xfrm>
          <a:prstGeom prst="rect">
            <a:avLst/>
          </a:prstGeom>
          <a:noFill/>
          <a:ln w="12700" cap="flat" cmpd="sng" algn="ctr">
            <a:solidFill>
              <a:schemeClr val="tx1">
                <a:lumMod val="75000"/>
                <a:lumOff val="25000"/>
              </a:schemeClr>
            </a:solidFill>
            <a:prstDash val="dash"/>
          </a:ln>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788" b="1"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260" name="文本框 259">
            <a:extLst>
              <a:ext uri="{FF2B5EF4-FFF2-40B4-BE49-F238E27FC236}">
                <a16:creationId xmlns:a16="http://schemas.microsoft.com/office/drawing/2014/main" id="{85ACEEAB-6E33-431F-97BD-028253C81C85}"/>
              </a:ext>
            </a:extLst>
          </p:cNvPr>
          <p:cNvSpPr txBox="1"/>
          <p:nvPr/>
        </p:nvSpPr>
        <p:spPr>
          <a:xfrm>
            <a:off x="494361" y="3593360"/>
            <a:ext cx="614147" cy="207749"/>
          </a:xfrm>
          <a:prstGeom prst="rect">
            <a:avLst/>
          </a:prstGeom>
          <a:noFill/>
        </p:spPr>
        <p:txBody>
          <a:bodyPr wrap="square">
            <a:spAutoFit/>
          </a:bodyP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Group-1</a:t>
            </a:r>
            <a:endParaRPr kumimoji="0" lang="zh-CN" altLang="en-US"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cxnSp>
        <p:nvCxnSpPr>
          <p:cNvPr id="264" name="直接连接符 263">
            <a:extLst>
              <a:ext uri="{FF2B5EF4-FFF2-40B4-BE49-F238E27FC236}">
                <a16:creationId xmlns:a16="http://schemas.microsoft.com/office/drawing/2014/main" id="{1EEE0CDD-9294-4A01-918E-E9205CA850F8}"/>
              </a:ext>
            </a:extLst>
          </p:cNvPr>
          <p:cNvCxnSpPr>
            <a:cxnSpLocks/>
          </p:cNvCxnSpPr>
          <p:nvPr/>
        </p:nvCxnSpPr>
        <p:spPr>
          <a:xfrm flipH="1">
            <a:off x="289976" y="2955390"/>
            <a:ext cx="216000" cy="0"/>
          </a:xfrm>
          <a:prstGeom prst="line">
            <a:avLst/>
          </a:prstGeom>
          <a:noFill/>
          <a:ln w="12700" cap="flat" cmpd="sng" algn="ctr">
            <a:solidFill>
              <a:srgbClr val="000000"/>
            </a:solidFill>
            <a:prstDash val="solid"/>
          </a:ln>
          <a:effectLst/>
        </p:spPr>
      </p:cxnSp>
      <p:sp>
        <p:nvSpPr>
          <p:cNvPr id="266" name="文本框 265">
            <a:extLst>
              <a:ext uri="{FF2B5EF4-FFF2-40B4-BE49-F238E27FC236}">
                <a16:creationId xmlns:a16="http://schemas.microsoft.com/office/drawing/2014/main" id="{4DD76C24-EB7C-4759-B631-5BB6373F1907}"/>
              </a:ext>
            </a:extLst>
          </p:cNvPr>
          <p:cNvSpPr txBox="1"/>
          <p:nvPr/>
        </p:nvSpPr>
        <p:spPr>
          <a:xfrm>
            <a:off x="196365" y="3055700"/>
            <a:ext cx="366862" cy="300082"/>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下行</a:t>
            </a:r>
            <a:endPar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32</a:t>
            </a:r>
          </a:p>
        </p:txBody>
      </p:sp>
      <p:cxnSp>
        <p:nvCxnSpPr>
          <p:cNvPr id="272" name="直接连接符 271">
            <a:extLst>
              <a:ext uri="{FF2B5EF4-FFF2-40B4-BE49-F238E27FC236}">
                <a16:creationId xmlns:a16="http://schemas.microsoft.com/office/drawing/2014/main" id="{187D0014-2F3B-403A-BA9A-6FAF1272B48F}"/>
              </a:ext>
            </a:extLst>
          </p:cNvPr>
          <p:cNvCxnSpPr>
            <a:cxnSpLocks/>
          </p:cNvCxnSpPr>
          <p:nvPr/>
        </p:nvCxnSpPr>
        <p:spPr>
          <a:xfrm flipH="1">
            <a:off x="717674" y="1841841"/>
            <a:ext cx="216000" cy="0"/>
          </a:xfrm>
          <a:prstGeom prst="line">
            <a:avLst/>
          </a:prstGeom>
          <a:noFill/>
          <a:ln w="12700" cap="flat" cmpd="sng" algn="ctr">
            <a:solidFill>
              <a:srgbClr val="000000"/>
            </a:solidFill>
            <a:prstDash val="solid"/>
          </a:ln>
          <a:effectLst/>
        </p:spPr>
      </p:cxnSp>
      <p:sp>
        <p:nvSpPr>
          <p:cNvPr id="274" name="文本框 273">
            <a:extLst>
              <a:ext uri="{FF2B5EF4-FFF2-40B4-BE49-F238E27FC236}">
                <a16:creationId xmlns:a16="http://schemas.microsoft.com/office/drawing/2014/main" id="{CD3109F8-09CB-4793-866B-84DD20EE93B8}"/>
              </a:ext>
            </a:extLst>
          </p:cNvPr>
          <p:cNvSpPr txBox="1"/>
          <p:nvPr/>
        </p:nvSpPr>
        <p:spPr>
          <a:xfrm>
            <a:off x="624873" y="1834958"/>
            <a:ext cx="385537" cy="300082"/>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18</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下行</a:t>
            </a:r>
            <a:endPar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77" name="文本框 276">
            <a:extLst>
              <a:ext uri="{FF2B5EF4-FFF2-40B4-BE49-F238E27FC236}">
                <a16:creationId xmlns:a16="http://schemas.microsoft.com/office/drawing/2014/main" id="{69303260-0DEC-4128-93B2-1E67B3C7E0BC}"/>
              </a:ext>
            </a:extLst>
          </p:cNvPr>
          <p:cNvSpPr txBox="1"/>
          <p:nvPr/>
        </p:nvSpPr>
        <p:spPr>
          <a:xfrm>
            <a:off x="2237429" y="843558"/>
            <a:ext cx="866724" cy="207749"/>
          </a:xfrm>
          <a:prstGeom prst="rect">
            <a:avLst/>
          </a:prstGeom>
          <a:noFill/>
        </p:spPr>
        <p:txBody>
          <a:bodyPr wrap="square">
            <a:spAutoFit/>
          </a:bodyP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S12508CR-1</a:t>
            </a:r>
            <a:endParaRPr kumimoji="0" lang="zh-CN" altLang="en-US"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406" name="文本框 405">
            <a:extLst>
              <a:ext uri="{FF2B5EF4-FFF2-40B4-BE49-F238E27FC236}">
                <a16:creationId xmlns:a16="http://schemas.microsoft.com/office/drawing/2014/main" id="{31A8633C-0CD3-4684-B414-8080A4694F6E}"/>
              </a:ext>
            </a:extLst>
          </p:cNvPr>
          <p:cNvSpPr txBox="1"/>
          <p:nvPr/>
        </p:nvSpPr>
        <p:spPr>
          <a:xfrm>
            <a:off x="196313" y="2618234"/>
            <a:ext cx="366862" cy="300082"/>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上行</a:t>
            </a:r>
            <a:endPar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32</a:t>
            </a:r>
            <a:endParaRPr kumimoji="0" lang="zh-CN" altLang="en-US" sz="675" b="0" i="0" u="none" strike="noStrike" kern="1200" cap="none" spc="0" normalizeH="0" baseline="0" noProof="0" dirty="0">
              <a:ln>
                <a:noFill/>
              </a:ln>
              <a:solidFill>
                <a:srgbClr val="262626"/>
              </a:solidFill>
              <a:effectLst/>
              <a:uLnTx/>
              <a:uFillTx/>
              <a:latin typeface="华文中宋"/>
              <a:ea typeface="华文细黑"/>
              <a:cs typeface="+mn-cs"/>
            </a:endParaRPr>
          </a:p>
        </p:txBody>
      </p:sp>
      <p:sp>
        <p:nvSpPr>
          <p:cNvPr id="125" name="圆角矩形 4">
            <a:extLst>
              <a:ext uri="{FF2B5EF4-FFF2-40B4-BE49-F238E27FC236}">
                <a16:creationId xmlns:a16="http://schemas.microsoft.com/office/drawing/2014/main" id="{1DE393E0-E579-409A-B43D-D0C731814BB2}"/>
              </a:ext>
            </a:extLst>
          </p:cNvPr>
          <p:cNvSpPr/>
          <p:nvPr/>
        </p:nvSpPr>
        <p:spPr>
          <a:xfrm>
            <a:off x="1023016" y="1757200"/>
            <a:ext cx="378000" cy="162000"/>
          </a:xfrm>
          <a:prstGeom prst="roundRect">
            <a:avLst/>
          </a:prstGeom>
          <a:gradFill flip="none" rotWithShape="1">
            <a:gsLst>
              <a:gs pos="0">
                <a:srgbClr val="FFE699"/>
              </a:gs>
              <a:gs pos="100000">
                <a:srgbClr val="FFC000"/>
              </a:gs>
            </a:gsLst>
            <a:lin ang="0" scaled="1"/>
            <a:tileRect/>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Chip0</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126" name="圆角矩形 5">
            <a:extLst>
              <a:ext uri="{FF2B5EF4-FFF2-40B4-BE49-F238E27FC236}">
                <a16:creationId xmlns:a16="http://schemas.microsoft.com/office/drawing/2014/main" id="{39FC28E7-89D0-4863-8DE6-A1F8C76E926D}"/>
              </a:ext>
            </a:extLst>
          </p:cNvPr>
          <p:cNvSpPr/>
          <p:nvPr/>
        </p:nvSpPr>
        <p:spPr>
          <a:xfrm>
            <a:off x="1514750" y="1757200"/>
            <a:ext cx="378000" cy="162000"/>
          </a:xfrm>
          <a:prstGeom prst="roundRect">
            <a:avLst/>
          </a:prstGeom>
          <a:gradFill>
            <a:gsLst>
              <a:gs pos="0">
                <a:srgbClr val="C6E0B4"/>
              </a:gs>
              <a:gs pos="100000">
                <a:srgbClr val="00B050"/>
              </a:gs>
            </a:gsLst>
            <a:lin ang="0" scaled="1"/>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Chip1</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130" name="圆角矩形 4">
            <a:extLst>
              <a:ext uri="{FF2B5EF4-FFF2-40B4-BE49-F238E27FC236}">
                <a16:creationId xmlns:a16="http://schemas.microsoft.com/office/drawing/2014/main" id="{ADF2FFA2-AF48-4D5F-911A-6BE594C9BE96}"/>
              </a:ext>
            </a:extLst>
          </p:cNvPr>
          <p:cNvSpPr/>
          <p:nvPr/>
        </p:nvSpPr>
        <p:spPr>
          <a:xfrm>
            <a:off x="1983032" y="1708412"/>
            <a:ext cx="894522" cy="249086"/>
          </a:xfrm>
          <a:prstGeom prst="roundRect">
            <a:avLst/>
          </a:prstGeom>
          <a:solidFill>
            <a:schemeClr val="accent2">
              <a:lumMod val="60000"/>
              <a:lumOff val="40000"/>
            </a:schemeClr>
          </a:solidFill>
          <a:ln w="12700" cap="flat" cmpd="sng" algn="ctr">
            <a:noFill/>
            <a:prstDash val="dash"/>
          </a:ln>
          <a:effectLst/>
        </p:spPr>
        <p:txBody>
          <a:bodyPr tIns="54000" bIns="54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2</a:t>
            </a:r>
            <a:endPar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138" name="圆角矩形 4">
            <a:extLst>
              <a:ext uri="{FF2B5EF4-FFF2-40B4-BE49-F238E27FC236}">
                <a16:creationId xmlns:a16="http://schemas.microsoft.com/office/drawing/2014/main" id="{83F183AC-A294-4E1D-AE22-2391D0BC493F}"/>
              </a:ext>
            </a:extLst>
          </p:cNvPr>
          <p:cNvSpPr/>
          <p:nvPr/>
        </p:nvSpPr>
        <p:spPr>
          <a:xfrm>
            <a:off x="1995638" y="1757200"/>
            <a:ext cx="378000" cy="162000"/>
          </a:xfrm>
          <a:prstGeom prst="roundRect">
            <a:avLst/>
          </a:prstGeom>
          <a:gradFill flip="none" rotWithShape="1">
            <a:gsLst>
              <a:gs pos="0">
                <a:srgbClr val="FFE699"/>
              </a:gs>
              <a:gs pos="100000">
                <a:srgbClr val="FFC000"/>
              </a:gs>
            </a:gsLst>
            <a:lin ang="0" scaled="1"/>
            <a:tileRect/>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Chip0</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139" name="圆角矩形 5">
            <a:extLst>
              <a:ext uri="{FF2B5EF4-FFF2-40B4-BE49-F238E27FC236}">
                <a16:creationId xmlns:a16="http://schemas.microsoft.com/office/drawing/2014/main" id="{117403A8-39D7-46B8-9EF7-574985B5FE5C}"/>
              </a:ext>
            </a:extLst>
          </p:cNvPr>
          <p:cNvSpPr/>
          <p:nvPr/>
        </p:nvSpPr>
        <p:spPr>
          <a:xfrm>
            <a:off x="2487372" y="1757200"/>
            <a:ext cx="378000" cy="162000"/>
          </a:xfrm>
          <a:prstGeom prst="roundRect">
            <a:avLst/>
          </a:prstGeom>
          <a:gradFill>
            <a:gsLst>
              <a:gs pos="0">
                <a:srgbClr val="C6E0B4"/>
              </a:gs>
              <a:gs pos="100000">
                <a:srgbClr val="00B050"/>
              </a:gs>
            </a:gsLst>
            <a:lin ang="0" scaled="1"/>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Chip1</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140" name="圆角矩形 4">
            <a:extLst>
              <a:ext uri="{FF2B5EF4-FFF2-40B4-BE49-F238E27FC236}">
                <a16:creationId xmlns:a16="http://schemas.microsoft.com/office/drawing/2014/main" id="{237F79DD-59D0-46CA-8C9C-CD56BEA6C86C}"/>
              </a:ext>
            </a:extLst>
          </p:cNvPr>
          <p:cNvSpPr/>
          <p:nvPr/>
        </p:nvSpPr>
        <p:spPr>
          <a:xfrm>
            <a:off x="3457290" y="1706777"/>
            <a:ext cx="894522" cy="249086"/>
          </a:xfrm>
          <a:prstGeom prst="roundRect">
            <a:avLst/>
          </a:prstGeom>
          <a:solidFill>
            <a:schemeClr val="accent2">
              <a:lumMod val="60000"/>
              <a:lumOff val="40000"/>
            </a:schemeClr>
          </a:solidFill>
          <a:ln w="12700" cap="flat" cmpd="sng" algn="ctr">
            <a:noFill/>
            <a:prstDash val="dash"/>
          </a:ln>
          <a:effectLst/>
        </p:spPr>
        <p:txBody>
          <a:bodyPr tIns="54000" bIns="54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8</a:t>
            </a:r>
            <a:endPar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141" name="圆角矩形 4">
            <a:extLst>
              <a:ext uri="{FF2B5EF4-FFF2-40B4-BE49-F238E27FC236}">
                <a16:creationId xmlns:a16="http://schemas.microsoft.com/office/drawing/2014/main" id="{4F3E57DA-1237-43FC-AE4D-2149D9491117}"/>
              </a:ext>
            </a:extLst>
          </p:cNvPr>
          <p:cNvSpPr/>
          <p:nvPr/>
        </p:nvSpPr>
        <p:spPr>
          <a:xfrm>
            <a:off x="3469896" y="1755566"/>
            <a:ext cx="378000" cy="162000"/>
          </a:xfrm>
          <a:prstGeom prst="roundRect">
            <a:avLst/>
          </a:prstGeom>
          <a:gradFill flip="none" rotWithShape="1">
            <a:gsLst>
              <a:gs pos="0">
                <a:srgbClr val="FFE699"/>
              </a:gs>
              <a:gs pos="100000">
                <a:srgbClr val="FFC000"/>
              </a:gs>
            </a:gsLst>
            <a:lin ang="0" scaled="1"/>
            <a:tileRect/>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Chip0</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144" name="圆角矩形 5">
            <a:extLst>
              <a:ext uri="{FF2B5EF4-FFF2-40B4-BE49-F238E27FC236}">
                <a16:creationId xmlns:a16="http://schemas.microsoft.com/office/drawing/2014/main" id="{36E71AA9-8D72-4E12-B329-03E496688E75}"/>
              </a:ext>
            </a:extLst>
          </p:cNvPr>
          <p:cNvSpPr/>
          <p:nvPr/>
        </p:nvSpPr>
        <p:spPr>
          <a:xfrm>
            <a:off x="3961630" y="1755566"/>
            <a:ext cx="378000" cy="162000"/>
          </a:xfrm>
          <a:prstGeom prst="roundRect">
            <a:avLst/>
          </a:prstGeom>
          <a:gradFill>
            <a:gsLst>
              <a:gs pos="0">
                <a:srgbClr val="C6E0B4"/>
              </a:gs>
              <a:gs pos="100000">
                <a:srgbClr val="00B050"/>
              </a:gs>
            </a:gsLst>
            <a:lin ang="0" scaled="1"/>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Chip1</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145" name="文本框 144">
            <a:extLst>
              <a:ext uri="{FF2B5EF4-FFF2-40B4-BE49-F238E27FC236}">
                <a16:creationId xmlns:a16="http://schemas.microsoft.com/office/drawing/2014/main" id="{998A6694-B98D-4658-A2EB-136701517033}"/>
              </a:ext>
            </a:extLst>
          </p:cNvPr>
          <p:cNvSpPr txBox="1"/>
          <p:nvPr/>
        </p:nvSpPr>
        <p:spPr>
          <a:xfrm>
            <a:off x="2852784" y="1694312"/>
            <a:ext cx="644426" cy="207749"/>
          </a:xfrm>
          <a:prstGeom prst="rect">
            <a:avLst/>
          </a:prstGeom>
          <a:noFill/>
        </p:spPr>
        <p:txBody>
          <a:bodyPr wrap="square">
            <a:spAutoFit/>
          </a:bodyP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a:t>
            </a:r>
            <a:endParaRPr kumimoji="0" lang="zh-CN" altLang="en-US"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146" name="圆角矩形 4">
            <a:extLst>
              <a:ext uri="{FF2B5EF4-FFF2-40B4-BE49-F238E27FC236}">
                <a16:creationId xmlns:a16="http://schemas.microsoft.com/office/drawing/2014/main" id="{9433A3E2-D905-4B49-88AD-A33663BC0F50}"/>
              </a:ext>
            </a:extLst>
          </p:cNvPr>
          <p:cNvSpPr/>
          <p:nvPr/>
        </p:nvSpPr>
        <p:spPr>
          <a:xfrm>
            <a:off x="1567977" y="3421440"/>
            <a:ext cx="476522" cy="162000"/>
          </a:xfrm>
          <a:prstGeom prst="roundRect">
            <a:avLst/>
          </a:prstGeom>
          <a:solidFill>
            <a:srgbClr val="7030A0"/>
          </a:soli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Server</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cxnSp>
        <p:nvCxnSpPr>
          <p:cNvPr id="147" name="直接连接符 146">
            <a:extLst>
              <a:ext uri="{FF2B5EF4-FFF2-40B4-BE49-F238E27FC236}">
                <a16:creationId xmlns:a16="http://schemas.microsoft.com/office/drawing/2014/main" id="{AFC87006-A492-409F-A62B-C9072196C345}"/>
              </a:ext>
            </a:extLst>
          </p:cNvPr>
          <p:cNvCxnSpPr>
            <a:cxnSpLocks/>
            <a:stCxn id="36" idx="2"/>
            <a:endCxn id="146" idx="0"/>
          </p:cNvCxnSpPr>
          <p:nvPr/>
        </p:nvCxnSpPr>
        <p:spPr>
          <a:xfrm>
            <a:off x="1256090" y="3041537"/>
            <a:ext cx="550148" cy="379903"/>
          </a:xfrm>
          <a:prstGeom prst="line">
            <a:avLst/>
          </a:prstGeom>
          <a:noFill/>
          <a:ln w="3175" cap="flat" cmpd="sng" algn="ctr">
            <a:solidFill>
              <a:srgbClr val="000000"/>
            </a:solidFill>
            <a:prstDash val="solid"/>
          </a:ln>
          <a:effectLst/>
        </p:spPr>
      </p:cxnSp>
      <p:cxnSp>
        <p:nvCxnSpPr>
          <p:cNvPr id="148" name="直接连接符 147">
            <a:extLst>
              <a:ext uri="{FF2B5EF4-FFF2-40B4-BE49-F238E27FC236}">
                <a16:creationId xmlns:a16="http://schemas.microsoft.com/office/drawing/2014/main" id="{74BFEAAC-1A0C-41F3-A28E-A3CB78BA14BB}"/>
              </a:ext>
            </a:extLst>
          </p:cNvPr>
          <p:cNvCxnSpPr>
            <a:cxnSpLocks/>
            <a:stCxn id="63" idx="2"/>
            <a:endCxn id="146" idx="0"/>
          </p:cNvCxnSpPr>
          <p:nvPr/>
        </p:nvCxnSpPr>
        <p:spPr>
          <a:xfrm>
            <a:off x="1708538" y="3041537"/>
            <a:ext cx="97700" cy="379903"/>
          </a:xfrm>
          <a:prstGeom prst="line">
            <a:avLst/>
          </a:prstGeom>
          <a:noFill/>
          <a:ln w="3175" cap="flat" cmpd="sng" algn="ctr">
            <a:solidFill>
              <a:srgbClr val="000000"/>
            </a:solidFill>
            <a:prstDash val="solid"/>
          </a:ln>
          <a:effectLst/>
        </p:spPr>
      </p:cxnSp>
      <p:cxnSp>
        <p:nvCxnSpPr>
          <p:cNvPr id="149" name="直接连接符 148">
            <a:extLst>
              <a:ext uri="{FF2B5EF4-FFF2-40B4-BE49-F238E27FC236}">
                <a16:creationId xmlns:a16="http://schemas.microsoft.com/office/drawing/2014/main" id="{FCE5EC6F-52D5-440A-8BC0-7D4BD889BA7C}"/>
              </a:ext>
            </a:extLst>
          </p:cNvPr>
          <p:cNvCxnSpPr>
            <a:cxnSpLocks/>
            <a:stCxn id="65" idx="2"/>
            <a:endCxn id="146" idx="0"/>
          </p:cNvCxnSpPr>
          <p:nvPr/>
        </p:nvCxnSpPr>
        <p:spPr>
          <a:xfrm flipH="1">
            <a:off x="1806238" y="3041537"/>
            <a:ext cx="354749" cy="379903"/>
          </a:xfrm>
          <a:prstGeom prst="line">
            <a:avLst/>
          </a:prstGeom>
          <a:noFill/>
          <a:ln w="3175" cap="flat" cmpd="sng" algn="ctr">
            <a:solidFill>
              <a:srgbClr val="000000"/>
            </a:solidFill>
            <a:prstDash val="solid"/>
          </a:ln>
          <a:effectLst/>
        </p:spPr>
      </p:cxnSp>
      <p:cxnSp>
        <p:nvCxnSpPr>
          <p:cNvPr id="150" name="直接连接符 149">
            <a:extLst>
              <a:ext uri="{FF2B5EF4-FFF2-40B4-BE49-F238E27FC236}">
                <a16:creationId xmlns:a16="http://schemas.microsoft.com/office/drawing/2014/main" id="{818EBDC3-B8D0-41C4-9AE0-258F1DD12CA7}"/>
              </a:ext>
            </a:extLst>
          </p:cNvPr>
          <p:cNvCxnSpPr>
            <a:cxnSpLocks/>
            <a:stCxn id="146" idx="0"/>
            <a:endCxn id="35" idx="2"/>
          </p:cNvCxnSpPr>
          <p:nvPr/>
        </p:nvCxnSpPr>
        <p:spPr>
          <a:xfrm flipH="1" flipV="1">
            <a:off x="803642" y="3041537"/>
            <a:ext cx="1002596" cy="379903"/>
          </a:xfrm>
          <a:prstGeom prst="line">
            <a:avLst/>
          </a:prstGeom>
          <a:noFill/>
          <a:ln w="3175" cap="flat" cmpd="sng" algn="ctr">
            <a:solidFill>
              <a:srgbClr val="000000"/>
            </a:solidFill>
            <a:prstDash val="solid"/>
          </a:ln>
          <a:effectLst/>
        </p:spPr>
      </p:cxnSp>
      <p:sp>
        <p:nvSpPr>
          <p:cNvPr id="175" name="矩形 174">
            <a:extLst>
              <a:ext uri="{FF2B5EF4-FFF2-40B4-BE49-F238E27FC236}">
                <a16:creationId xmlns:a16="http://schemas.microsoft.com/office/drawing/2014/main" id="{57A745F9-FC35-4A3D-9776-0F4FD4C05925}"/>
              </a:ext>
            </a:extLst>
          </p:cNvPr>
          <p:cNvSpPr/>
          <p:nvPr/>
        </p:nvSpPr>
        <p:spPr>
          <a:xfrm>
            <a:off x="2651098" y="2829779"/>
            <a:ext cx="1841975" cy="934601"/>
          </a:xfrm>
          <a:prstGeom prst="rect">
            <a:avLst/>
          </a:prstGeom>
          <a:solidFill>
            <a:schemeClr val="accent3">
              <a:lumMod val="20000"/>
              <a:lumOff val="80000"/>
            </a:schemeClr>
          </a:solidFill>
          <a:ln w="12700" cap="flat" cmpd="sng" algn="ctr">
            <a:noFill/>
            <a:prstDash val="dash"/>
          </a:ln>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788" b="1" i="0" u="none" strike="noStrike" kern="0" cap="none" spc="0" normalizeH="0" baseline="0" noProof="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sp>
        <p:nvSpPr>
          <p:cNvPr id="181" name="圆角矩形 4">
            <a:extLst>
              <a:ext uri="{FF2B5EF4-FFF2-40B4-BE49-F238E27FC236}">
                <a16:creationId xmlns:a16="http://schemas.microsoft.com/office/drawing/2014/main" id="{DCC3B56A-98E0-4301-B762-4FA2C37F609E}"/>
              </a:ext>
            </a:extLst>
          </p:cNvPr>
          <p:cNvSpPr/>
          <p:nvPr/>
        </p:nvSpPr>
        <p:spPr>
          <a:xfrm>
            <a:off x="2699695" y="2872679"/>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T-1</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83" name="圆角矩形 5">
            <a:extLst>
              <a:ext uri="{FF2B5EF4-FFF2-40B4-BE49-F238E27FC236}">
                <a16:creationId xmlns:a16="http://schemas.microsoft.com/office/drawing/2014/main" id="{04F1814D-3456-4A9F-BE6C-8DF132A75577}"/>
              </a:ext>
            </a:extLst>
          </p:cNvPr>
          <p:cNvSpPr/>
          <p:nvPr/>
        </p:nvSpPr>
        <p:spPr>
          <a:xfrm>
            <a:off x="3152143" y="2872679"/>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T-2</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84" name="圆角矩形 4">
            <a:extLst>
              <a:ext uri="{FF2B5EF4-FFF2-40B4-BE49-F238E27FC236}">
                <a16:creationId xmlns:a16="http://schemas.microsoft.com/office/drawing/2014/main" id="{F662B86D-4B67-4984-B247-AA1F176B1BFE}"/>
              </a:ext>
            </a:extLst>
          </p:cNvPr>
          <p:cNvSpPr/>
          <p:nvPr/>
        </p:nvSpPr>
        <p:spPr>
          <a:xfrm>
            <a:off x="3604591" y="2872679"/>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86" name="圆角矩形 4">
            <a:extLst>
              <a:ext uri="{FF2B5EF4-FFF2-40B4-BE49-F238E27FC236}">
                <a16:creationId xmlns:a16="http://schemas.microsoft.com/office/drawing/2014/main" id="{5D0BF36C-C6CF-4BB8-89D9-49596B83F378}"/>
              </a:ext>
            </a:extLst>
          </p:cNvPr>
          <p:cNvSpPr/>
          <p:nvPr/>
        </p:nvSpPr>
        <p:spPr>
          <a:xfrm>
            <a:off x="4057040" y="2872679"/>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T-8</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89" name="圆角矩形 4">
            <a:extLst>
              <a:ext uri="{FF2B5EF4-FFF2-40B4-BE49-F238E27FC236}">
                <a16:creationId xmlns:a16="http://schemas.microsoft.com/office/drawing/2014/main" id="{6A404D5B-C0DC-4A15-AD08-3E57DC8A1EBE}"/>
              </a:ext>
            </a:extLst>
          </p:cNvPr>
          <p:cNvSpPr/>
          <p:nvPr/>
        </p:nvSpPr>
        <p:spPr>
          <a:xfrm>
            <a:off x="2966494" y="3414582"/>
            <a:ext cx="476522" cy="162000"/>
          </a:xfrm>
          <a:prstGeom prst="roundRect">
            <a:avLst/>
          </a:prstGeom>
          <a:solidFill>
            <a:srgbClr val="7030A0"/>
          </a:soli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Server</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cxnSp>
        <p:nvCxnSpPr>
          <p:cNvPr id="190" name="直接连接符 189">
            <a:extLst>
              <a:ext uri="{FF2B5EF4-FFF2-40B4-BE49-F238E27FC236}">
                <a16:creationId xmlns:a16="http://schemas.microsoft.com/office/drawing/2014/main" id="{8F7E7D5B-1030-4005-A8B2-5EDD767E1814}"/>
              </a:ext>
            </a:extLst>
          </p:cNvPr>
          <p:cNvCxnSpPr>
            <a:cxnSpLocks/>
            <a:stCxn id="181" idx="2"/>
            <a:endCxn id="189" idx="0"/>
          </p:cNvCxnSpPr>
          <p:nvPr/>
        </p:nvCxnSpPr>
        <p:spPr>
          <a:xfrm>
            <a:off x="2888695" y="3034679"/>
            <a:ext cx="316060" cy="379903"/>
          </a:xfrm>
          <a:prstGeom prst="line">
            <a:avLst/>
          </a:prstGeom>
          <a:noFill/>
          <a:ln w="3175" cap="flat" cmpd="sng" algn="ctr">
            <a:solidFill>
              <a:srgbClr val="000000"/>
            </a:solidFill>
            <a:prstDash val="solid"/>
          </a:ln>
          <a:effectLst/>
        </p:spPr>
      </p:cxnSp>
      <p:cxnSp>
        <p:nvCxnSpPr>
          <p:cNvPr id="193" name="直接连接符 192">
            <a:extLst>
              <a:ext uri="{FF2B5EF4-FFF2-40B4-BE49-F238E27FC236}">
                <a16:creationId xmlns:a16="http://schemas.microsoft.com/office/drawing/2014/main" id="{6357D86B-DA2C-451D-B3DC-9755A6A53B5C}"/>
              </a:ext>
            </a:extLst>
          </p:cNvPr>
          <p:cNvCxnSpPr>
            <a:cxnSpLocks/>
            <a:stCxn id="189" idx="0"/>
            <a:endCxn id="183" idx="2"/>
          </p:cNvCxnSpPr>
          <p:nvPr/>
        </p:nvCxnSpPr>
        <p:spPr>
          <a:xfrm flipV="1">
            <a:off x="3204755" y="3034679"/>
            <a:ext cx="136388" cy="379903"/>
          </a:xfrm>
          <a:prstGeom prst="line">
            <a:avLst/>
          </a:prstGeom>
          <a:noFill/>
          <a:ln w="3175" cap="flat" cmpd="sng" algn="ctr">
            <a:solidFill>
              <a:srgbClr val="000000"/>
            </a:solidFill>
            <a:prstDash val="solid"/>
          </a:ln>
          <a:effectLst/>
        </p:spPr>
      </p:cxnSp>
      <p:cxnSp>
        <p:nvCxnSpPr>
          <p:cNvPr id="194" name="直接连接符 193">
            <a:extLst>
              <a:ext uri="{FF2B5EF4-FFF2-40B4-BE49-F238E27FC236}">
                <a16:creationId xmlns:a16="http://schemas.microsoft.com/office/drawing/2014/main" id="{AE5744CA-983F-4145-9B3E-3849A7ECE377}"/>
              </a:ext>
            </a:extLst>
          </p:cNvPr>
          <p:cNvCxnSpPr>
            <a:cxnSpLocks/>
            <a:stCxn id="189" idx="0"/>
            <a:endCxn id="184" idx="2"/>
          </p:cNvCxnSpPr>
          <p:nvPr/>
        </p:nvCxnSpPr>
        <p:spPr>
          <a:xfrm flipV="1">
            <a:off x="3204755" y="3034679"/>
            <a:ext cx="588836" cy="379903"/>
          </a:xfrm>
          <a:prstGeom prst="line">
            <a:avLst/>
          </a:prstGeom>
          <a:noFill/>
          <a:ln w="3175" cap="flat" cmpd="sng" algn="ctr">
            <a:solidFill>
              <a:srgbClr val="000000"/>
            </a:solidFill>
            <a:prstDash val="solid"/>
          </a:ln>
          <a:effectLst/>
        </p:spPr>
      </p:cxnSp>
      <p:cxnSp>
        <p:nvCxnSpPr>
          <p:cNvPr id="195" name="直接连接符 194">
            <a:extLst>
              <a:ext uri="{FF2B5EF4-FFF2-40B4-BE49-F238E27FC236}">
                <a16:creationId xmlns:a16="http://schemas.microsoft.com/office/drawing/2014/main" id="{C0A8819D-8F0F-4E65-A757-0E465A1D5C0F}"/>
              </a:ext>
            </a:extLst>
          </p:cNvPr>
          <p:cNvCxnSpPr>
            <a:cxnSpLocks/>
            <a:stCxn id="189" idx="0"/>
            <a:endCxn id="186" idx="2"/>
          </p:cNvCxnSpPr>
          <p:nvPr/>
        </p:nvCxnSpPr>
        <p:spPr>
          <a:xfrm flipV="1">
            <a:off x="3204755" y="3034679"/>
            <a:ext cx="1041285" cy="379903"/>
          </a:xfrm>
          <a:prstGeom prst="line">
            <a:avLst/>
          </a:prstGeom>
          <a:noFill/>
          <a:ln w="3175" cap="flat" cmpd="sng" algn="ctr">
            <a:solidFill>
              <a:srgbClr val="000000"/>
            </a:solidFill>
            <a:prstDash val="solid"/>
          </a:ln>
          <a:effectLst/>
        </p:spPr>
      </p:cxnSp>
      <p:sp>
        <p:nvSpPr>
          <p:cNvPr id="198" name="圆角矩形 4">
            <a:extLst>
              <a:ext uri="{FF2B5EF4-FFF2-40B4-BE49-F238E27FC236}">
                <a16:creationId xmlns:a16="http://schemas.microsoft.com/office/drawing/2014/main" id="{D25C534D-CE41-4715-882E-BDD6AD593F90}"/>
              </a:ext>
            </a:extLst>
          </p:cNvPr>
          <p:cNvSpPr/>
          <p:nvPr/>
        </p:nvSpPr>
        <p:spPr>
          <a:xfrm>
            <a:off x="3653030" y="3414582"/>
            <a:ext cx="476522" cy="162000"/>
          </a:xfrm>
          <a:prstGeom prst="roundRect">
            <a:avLst/>
          </a:prstGeom>
          <a:solidFill>
            <a:srgbClr val="7030A0"/>
          </a:soli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Server</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cxnSp>
        <p:nvCxnSpPr>
          <p:cNvPr id="199" name="直接连接符 198">
            <a:extLst>
              <a:ext uri="{FF2B5EF4-FFF2-40B4-BE49-F238E27FC236}">
                <a16:creationId xmlns:a16="http://schemas.microsoft.com/office/drawing/2014/main" id="{E9E08E8D-70A5-4095-AB30-D8CA96F696C2}"/>
              </a:ext>
            </a:extLst>
          </p:cNvPr>
          <p:cNvCxnSpPr>
            <a:cxnSpLocks/>
            <a:stCxn id="183" idx="2"/>
            <a:endCxn id="198" idx="0"/>
          </p:cNvCxnSpPr>
          <p:nvPr/>
        </p:nvCxnSpPr>
        <p:spPr>
          <a:xfrm>
            <a:off x="3341143" y="3034679"/>
            <a:ext cx="550148" cy="379903"/>
          </a:xfrm>
          <a:prstGeom prst="line">
            <a:avLst/>
          </a:prstGeom>
          <a:noFill/>
          <a:ln w="3175" cap="flat" cmpd="sng" algn="ctr">
            <a:solidFill>
              <a:srgbClr val="000000"/>
            </a:solidFill>
            <a:prstDash val="solid"/>
          </a:ln>
          <a:effectLst/>
        </p:spPr>
      </p:cxnSp>
      <p:cxnSp>
        <p:nvCxnSpPr>
          <p:cNvPr id="200" name="直接连接符 199">
            <a:extLst>
              <a:ext uri="{FF2B5EF4-FFF2-40B4-BE49-F238E27FC236}">
                <a16:creationId xmlns:a16="http://schemas.microsoft.com/office/drawing/2014/main" id="{05A76A36-62FB-443B-A046-E152BEAFEB39}"/>
              </a:ext>
            </a:extLst>
          </p:cNvPr>
          <p:cNvCxnSpPr>
            <a:cxnSpLocks/>
            <a:stCxn id="184" idx="2"/>
            <a:endCxn id="198" idx="0"/>
          </p:cNvCxnSpPr>
          <p:nvPr/>
        </p:nvCxnSpPr>
        <p:spPr>
          <a:xfrm>
            <a:off x="3793591" y="3034679"/>
            <a:ext cx="97700" cy="379903"/>
          </a:xfrm>
          <a:prstGeom prst="line">
            <a:avLst/>
          </a:prstGeom>
          <a:noFill/>
          <a:ln w="3175" cap="flat" cmpd="sng" algn="ctr">
            <a:solidFill>
              <a:srgbClr val="000000"/>
            </a:solidFill>
            <a:prstDash val="solid"/>
          </a:ln>
          <a:effectLst/>
        </p:spPr>
      </p:cxnSp>
      <p:cxnSp>
        <p:nvCxnSpPr>
          <p:cNvPr id="201" name="直接连接符 200">
            <a:extLst>
              <a:ext uri="{FF2B5EF4-FFF2-40B4-BE49-F238E27FC236}">
                <a16:creationId xmlns:a16="http://schemas.microsoft.com/office/drawing/2014/main" id="{3727DCF8-8FDD-42C4-9504-879EC79BA545}"/>
              </a:ext>
            </a:extLst>
          </p:cNvPr>
          <p:cNvCxnSpPr>
            <a:cxnSpLocks/>
            <a:stCxn id="186" idx="2"/>
            <a:endCxn id="198" idx="0"/>
          </p:cNvCxnSpPr>
          <p:nvPr/>
        </p:nvCxnSpPr>
        <p:spPr>
          <a:xfrm flipH="1">
            <a:off x="3891291" y="3034679"/>
            <a:ext cx="354749" cy="379903"/>
          </a:xfrm>
          <a:prstGeom prst="line">
            <a:avLst/>
          </a:prstGeom>
          <a:noFill/>
          <a:ln w="3175" cap="flat" cmpd="sng" algn="ctr">
            <a:solidFill>
              <a:srgbClr val="000000"/>
            </a:solidFill>
            <a:prstDash val="solid"/>
          </a:ln>
          <a:effectLst/>
        </p:spPr>
      </p:cxnSp>
      <p:cxnSp>
        <p:nvCxnSpPr>
          <p:cNvPr id="202" name="直接连接符 201">
            <a:extLst>
              <a:ext uri="{FF2B5EF4-FFF2-40B4-BE49-F238E27FC236}">
                <a16:creationId xmlns:a16="http://schemas.microsoft.com/office/drawing/2014/main" id="{0D3692A5-9D1F-47F1-A2F6-5D8D952B5754}"/>
              </a:ext>
            </a:extLst>
          </p:cNvPr>
          <p:cNvCxnSpPr>
            <a:cxnSpLocks/>
            <a:stCxn id="198" idx="0"/>
            <a:endCxn id="181" idx="2"/>
          </p:cNvCxnSpPr>
          <p:nvPr/>
        </p:nvCxnSpPr>
        <p:spPr>
          <a:xfrm flipH="1" flipV="1">
            <a:off x="2888695" y="3034679"/>
            <a:ext cx="1002596" cy="379903"/>
          </a:xfrm>
          <a:prstGeom prst="line">
            <a:avLst/>
          </a:prstGeom>
          <a:noFill/>
          <a:ln w="3175" cap="flat" cmpd="sng" algn="ctr">
            <a:solidFill>
              <a:srgbClr val="000000"/>
            </a:solidFill>
            <a:prstDash val="solid"/>
          </a:ln>
          <a:effectLst/>
        </p:spPr>
      </p:cxnSp>
      <p:sp>
        <p:nvSpPr>
          <p:cNvPr id="203" name="文本框 202">
            <a:extLst>
              <a:ext uri="{FF2B5EF4-FFF2-40B4-BE49-F238E27FC236}">
                <a16:creationId xmlns:a16="http://schemas.microsoft.com/office/drawing/2014/main" id="{86AF2B11-CAA5-4542-B3B3-98B2D0BDD806}"/>
              </a:ext>
            </a:extLst>
          </p:cNvPr>
          <p:cNvSpPr txBox="1"/>
          <p:nvPr/>
        </p:nvSpPr>
        <p:spPr>
          <a:xfrm>
            <a:off x="2599611" y="3590296"/>
            <a:ext cx="676245" cy="207749"/>
          </a:xfrm>
          <a:prstGeom prst="rect">
            <a:avLst/>
          </a:prstGeom>
          <a:noFill/>
        </p:spPr>
        <p:txBody>
          <a:bodyPr wrap="square">
            <a:spAutoFit/>
          </a:bodyP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Group-9</a:t>
            </a:r>
            <a:endParaRPr kumimoji="0" lang="zh-CN" altLang="en-US"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05" name="圆角矩形 4">
            <a:extLst>
              <a:ext uri="{FF2B5EF4-FFF2-40B4-BE49-F238E27FC236}">
                <a16:creationId xmlns:a16="http://schemas.microsoft.com/office/drawing/2014/main" id="{CFFF3014-BA4D-45F6-BA8F-BD7F669D1D7B}"/>
              </a:ext>
            </a:extLst>
          </p:cNvPr>
          <p:cNvSpPr/>
          <p:nvPr/>
        </p:nvSpPr>
        <p:spPr>
          <a:xfrm>
            <a:off x="4815958" y="1708412"/>
            <a:ext cx="894522" cy="244551"/>
          </a:xfrm>
          <a:prstGeom prst="roundRect">
            <a:avLst/>
          </a:prstGeom>
          <a:solidFill>
            <a:schemeClr val="accent2">
              <a:lumMod val="60000"/>
              <a:lumOff val="40000"/>
            </a:schemeClr>
          </a:solidFill>
          <a:ln w="12700" cap="flat" cmpd="sng" algn="ctr">
            <a:noFill/>
            <a:prstDash val="dash"/>
          </a:ln>
          <a:effectLst/>
        </p:spPr>
        <p:txBody>
          <a:bodyPr tIns="54000" bIns="54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1</a:t>
            </a:r>
            <a:endPar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06" name="矩形 205">
            <a:extLst>
              <a:ext uri="{FF2B5EF4-FFF2-40B4-BE49-F238E27FC236}">
                <a16:creationId xmlns:a16="http://schemas.microsoft.com/office/drawing/2014/main" id="{FD38FD78-E075-4B07-A298-D8CEA840FF53}"/>
              </a:ext>
            </a:extLst>
          </p:cNvPr>
          <p:cNvSpPr/>
          <p:nvPr/>
        </p:nvSpPr>
        <p:spPr>
          <a:xfrm>
            <a:off x="4789491" y="997252"/>
            <a:ext cx="3400324" cy="1036551"/>
          </a:xfrm>
          <a:prstGeom prst="rect">
            <a:avLst/>
          </a:prstGeom>
          <a:noFill/>
          <a:ln w="12700" cap="flat" cmpd="sng" algn="ctr">
            <a:solidFill>
              <a:schemeClr val="tx1">
                <a:lumMod val="75000"/>
                <a:lumOff val="25000"/>
              </a:schemeClr>
            </a:solidFill>
            <a:prstDash val="dash"/>
          </a:ln>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788" b="1"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208" name="文本框 207">
            <a:extLst>
              <a:ext uri="{FF2B5EF4-FFF2-40B4-BE49-F238E27FC236}">
                <a16:creationId xmlns:a16="http://schemas.microsoft.com/office/drawing/2014/main" id="{A3BFA4BF-EFCC-4566-BFA2-3710A84A438A}"/>
              </a:ext>
            </a:extLst>
          </p:cNvPr>
          <p:cNvSpPr txBox="1"/>
          <p:nvPr/>
        </p:nvSpPr>
        <p:spPr>
          <a:xfrm>
            <a:off x="6042977" y="843558"/>
            <a:ext cx="866724" cy="207749"/>
          </a:xfrm>
          <a:prstGeom prst="rect">
            <a:avLst/>
          </a:prstGeom>
          <a:noFill/>
        </p:spPr>
        <p:txBody>
          <a:bodyPr wrap="square">
            <a:spAutoFit/>
          </a:bodyP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S12508CR-16</a:t>
            </a:r>
            <a:endParaRPr kumimoji="0" lang="zh-CN" altLang="en-US"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09" name="圆角矩形 4">
            <a:extLst>
              <a:ext uri="{FF2B5EF4-FFF2-40B4-BE49-F238E27FC236}">
                <a16:creationId xmlns:a16="http://schemas.microsoft.com/office/drawing/2014/main" id="{2BA8C2D2-D216-4519-8B12-21CF7F6EA034}"/>
              </a:ext>
            </a:extLst>
          </p:cNvPr>
          <p:cNvSpPr/>
          <p:nvPr/>
        </p:nvSpPr>
        <p:spPr>
          <a:xfrm>
            <a:off x="4828564" y="1752666"/>
            <a:ext cx="378000" cy="162000"/>
          </a:xfrm>
          <a:prstGeom prst="roundRect">
            <a:avLst/>
          </a:prstGeom>
          <a:gradFill flip="none" rotWithShape="1">
            <a:gsLst>
              <a:gs pos="0">
                <a:srgbClr val="FFE699"/>
              </a:gs>
              <a:gs pos="100000">
                <a:srgbClr val="FFC000"/>
              </a:gs>
            </a:gsLst>
            <a:lin ang="0" scaled="1"/>
            <a:tileRect/>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Chip0</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10" name="圆角矩形 5">
            <a:extLst>
              <a:ext uri="{FF2B5EF4-FFF2-40B4-BE49-F238E27FC236}">
                <a16:creationId xmlns:a16="http://schemas.microsoft.com/office/drawing/2014/main" id="{B15A54C0-5E3F-4560-BA3D-5740B5BC5561}"/>
              </a:ext>
            </a:extLst>
          </p:cNvPr>
          <p:cNvSpPr/>
          <p:nvPr/>
        </p:nvSpPr>
        <p:spPr>
          <a:xfrm>
            <a:off x="5320298" y="1752666"/>
            <a:ext cx="378000" cy="162000"/>
          </a:xfrm>
          <a:prstGeom prst="roundRect">
            <a:avLst/>
          </a:prstGeom>
          <a:gradFill>
            <a:gsLst>
              <a:gs pos="0">
                <a:srgbClr val="C6E0B4"/>
              </a:gs>
              <a:gs pos="100000">
                <a:srgbClr val="00B050"/>
              </a:gs>
            </a:gsLst>
            <a:lin ang="0" scaled="1"/>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Chip1</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11" name="圆角矩形 4">
            <a:extLst>
              <a:ext uri="{FF2B5EF4-FFF2-40B4-BE49-F238E27FC236}">
                <a16:creationId xmlns:a16="http://schemas.microsoft.com/office/drawing/2014/main" id="{2A40E445-4CC5-459C-AA68-8BD79D5A7F9F}"/>
              </a:ext>
            </a:extLst>
          </p:cNvPr>
          <p:cNvSpPr/>
          <p:nvPr/>
        </p:nvSpPr>
        <p:spPr>
          <a:xfrm>
            <a:off x="5788580" y="1708412"/>
            <a:ext cx="894522" cy="244551"/>
          </a:xfrm>
          <a:prstGeom prst="roundRect">
            <a:avLst/>
          </a:prstGeom>
          <a:solidFill>
            <a:schemeClr val="accent2">
              <a:lumMod val="60000"/>
              <a:lumOff val="40000"/>
            </a:schemeClr>
          </a:solidFill>
          <a:ln w="12700" cap="flat" cmpd="sng" algn="ctr">
            <a:noFill/>
            <a:prstDash val="dash"/>
          </a:ln>
          <a:effectLst/>
        </p:spPr>
        <p:txBody>
          <a:bodyPr tIns="54000" bIns="54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2</a:t>
            </a:r>
            <a:endPar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12" name="圆角矩形 4">
            <a:extLst>
              <a:ext uri="{FF2B5EF4-FFF2-40B4-BE49-F238E27FC236}">
                <a16:creationId xmlns:a16="http://schemas.microsoft.com/office/drawing/2014/main" id="{251B6DC5-B766-44DA-A533-966A3CE8D357}"/>
              </a:ext>
            </a:extLst>
          </p:cNvPr>
          <p:cNvSpPr/>
          <p:nvPr/>
        </p:nvSpPr>
        <p:spPr>
          <a:xfrm>
            <a:off x="5801186" y="1752666"/>
            <a:ext cx="378000" cy="162000"/>
          </a:xfrm>
          <a:prstGeom prst="roundRect">
            <a:avLst/>
          </a:prstGeom>
          <a:gradFill flip="none" rotWithShape="1">
            <a:gsLst>
              <a:gs pos="0">
                <a:srgbClr val="FFE699"/>
              </a:gs>
              <a:gs pos="100000">
                <a:srgbClr val="FFC000"/>
              </a:gs>
            </a:gsLst>
            <a:lin ang="0" scaled="1"/>
            <a:tileRect/>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Chip0</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13" name="圆角矩形 5">
            <a:extLst>
              <a:ext uri="{FF2B5EF4-FFF2-40B4-BE49-F238E27FC236}">
                <a16:creationId xmlns:a16="http://schemas.microsoft.com/office/drawing/2014/main" id="{91CF6F4F-0574-4252-9A1C-6B0F5549436B}"/>
              </a:ext>
            </a:extLst>
          </p:cNvPr>
          <p:cNvSpPr/>
          <p:nvPr/>
        </p:nvSpPr>
        <p:spPr>
          <a:xfrm>
            <a:off x="6292920" y="1752666"/>
            <a:ext cx="378000" cy="162000"/>
          </a:xfrm>
          <a:prstGeom prst="roundRect">
            <a:avLst/>
          </a:prstGeom>
          <a:gradFill>
            <a:gsLst>
              <a:gs pos="0">
                <a:srgbClr val="C6E0B4"/>
              </a:gs>
              <a:gs pos="100000">
                <a:srgbClr val="00B050"/>
              </a:gs>
            </a:gsLst>
            <a:lin ang="0" scaled="1"/>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Chip1</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14" name="圆角矩形 4">
            <a:extLst>
              <a:ext uri="{FF2B5EF4-FFF2-40B4-BE49-F238E27FC236}">
                <a16:creationId xmlns:a16="http://schemas.microsoft.com/office/drawing/2014/main" id="{9E7A053D-C1C7-47ED-8ED9-7B2DE57B9DAC}"/>
              </a:ext>
            </a:extLst>
          </p:cNvPr>
          <p:cNvSpPr/>
          <p:nvPr/>
        </p:nvSpPr>
        <p:spPr>
          <a:xfrm>
            <a:off x="7262838" y="1708412"/>
            <a:ext cx="894522" cy="242917"/>
          </a:xfrm>
          <a:prstGeom prst="roundRect">
            <a:avLst/>
          </a:prstGeom>
          <a:solidFill>
            <a:schemeClr val="accent2">
              <a:lumMod val="60000"/>
              <a:lumOff val="40000"/>
            </a:schemeClr>
          </a:solidFill>
          <a:ln w="12700" cap="flat" cmpd="sng" algn="ctr">
            <a:noFill/>
            <a:prstDash val="dash"/>
          </a:ln>
          <a:effectLst/>
        </p:spPr>
        <p:txBody>
          <a:bodyPr tIns="54000" bIns="54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8</a:t>
            </a:r>
            <a:endPar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15" name="圆角矩形 4">
            <a:extLst>
              <a:ext uri="{FF2B5EF4-FFF2-40B4-BE49-F238E27FC236}">
                <a16:creationId xmlns:a16="http://schemas.microsoft.com/office/drawing/2014/main" id="{418E8508-25A2-4F21-BF14-B3F6A893117E}"/>
              </a:ext>
            </a:extLst>
          </p:cNvPr>
          <p:cNvSpPr/>
          <p:nvPr/>
        </p:nvSpPr>
        <p:spPr>
          <a:xfrm>
            <a:off x="7275444" y="1751031"/>
            <a:ext cx="378000" cy="162000"/>
          </a:xfrm>
          <a:prstGeom prst="roundRect">
            <a:avLst/>
          </a:prstGeom>
          <a:gradFill flip="none" rotWithShape="1">
            <a:gsLst>
              <a:gs pos="0">
                <a:srgbClr val="FFE699"/>
              </a:gs>
              <a:gs pos="100000">
                <a:srgbClr val="FFC000"/>
              </a:gs>
            </a:gsLst>
            <a:lin ang="0" scaled="1"/>
            <a:tileRect/>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Chip0</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16" name="圆角矩形 5">
            <a:extLst>
              <a:ext uri="{FF2B5EF4-FFF2-40B4-BE49-F238E27FC236}">
                <a16:creationId xmlns:a16="http://schemas.microsoft.com/office/drawing/2014/main" id="{BB8815BF-5361-4E0B-8D76-B88AE426A82C}"/>
              </a:ext>
            </a:extLst>
          </p:cNvPr>
          <p:cNvSpPr/>
          <p:nvPr/>
        </p:nvSpPr>
        <p:spPr>
          <a:xfrm>
            <a:off x="7767178" y="1751031"/>
            <a:ext cx="378000" cy="162000"/>
          </a:xfrm>
          <a:prstGeom prst="roundRect">
            <a:avLst/>
          </a:prstGeom>
          <a:gradFill>
            <a:gsLst>
              <a:gs pos="0">
                <a:srgbClr val="C6E0B4"/>
              </a:gs>
              <a:gs pos="100000">
                <a:srgbClr val="00B050"/>
              </a:gs>
            </a:gsLst>
            <a:lin ang="0" scaled="1"/>
          </a:gra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Chip1</a:t>
            </a:r>
            <a:endParaRPr kumimoji="0" lang="zh-CN" altLang="en-US" sz="6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17" name="文本框 216">
            <a:extLst>
              <a:ext uri="{FF2B5EF4-FFF2-40B4-BE49-F238E27FC236}">
                <a16:creationId xmlns:a16="http://schemas.microsoft.com/office/drawing/2014/main" id="{D2F49FAB-E185-464E-B217-7DE94175F318}"/>
              </a:ext>
            </a:extLst>
          </p:cNvPr>
          <p:cNvSpPr txBox="1"/>
          <p:nvPr/>
        </p:nvSpPr>
        <p:spPr>
          <a:xfrm>
            <a:off x="6658332" y="1689778"/>
            <a:ext cx="644426" cy="207749"/>
          </a:xfrm>
          <a:prstGeom prst="rect">
            <a:avLst/>
          </a:prstGeom>
          <a:noFill/>
        </p:spPr>
        <p:txBody>
          <a:bodyPr wrap="square">
            <a:spAutoFit/>
          </a:bodyP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a:t>
            </a:r>
            <a:endParaRPr kumimoji="0" lang="zh-CN" altLang="en-US"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18" name="文本框 217">
            <a:extLst>
              <a:ext uri="{FF2B5EF4-FFF2-40B4-BE49-F238E27FC236}">
                <a16:creationId xmlns:a16="http://schemas.microsoft.com/office/drawing/2014/main" id="{6DDE1F81-E6C2-4833-A55B-FEBAA3B275B2}"/>
              </a:ext>
            </a:extLst>
          </p:cNvPr>
          <p:cNvSpPr txBox="1"/>
          <p:nvPr/>
        </p:nvSpPr>
        <p:spPr>
          <a:xfrm>
            <a:off x="4376338" y="1356656"/>
            <a:ext cx="434073" cy="207749"/>
          </a:xfrm>
          <a:prstGeom prst="rect">
            <a:avLst/>
          </a:prstGeom>
          <a:noFill/>
        </p:spPr>
        <p:txBody>
          <a:bodyPr wrap="square">
            <a:spAutoFit/>
          </a:bodyP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a:t>
            </a:r>
            <a:endParaRPr kumimoji="0" lang="zh-CN" altLang="en-US"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cxnSp>
        <p:nvCxnSpPr>
          <p:cNvPr id="178" name="直接连接符 177">
            <a:extLst>
              <a:ext uri="{FF2B5EF4-FFF2-40B4-BE49-F238E27FC236}">
                <a16:creationId xmlns:a16="http://schemas.microsoft.com/office/drawing/2014/main" id="{53E84383-0B76-4588-944D-097108FBE23D}"/>
              </a:ext>
            </a:extLst>
          </p:cNvPr>
          <p:cNvCxnSpPr>
            <a:cxnSpLocks/>
            <a:stCxn id="35" idx="0"/>
            <a:endCxn id="209" idx="2"/>
          </p:cNvCxnSpPr>
          <p:nvPr/>
        </p:nvCxnSpPr>
        <p:spPr>
          <a:xfrm flipV="1">
            <a:off x="803642" y="1914666"/>
            <a:ext cx="4213922" cy="964871"/>
          </a:xfrm>
          <a:prstGeom prst="line">
            <a:avLst/>
          </a:prstGeom>
          <a:noFill/>
          <a:ln w="9525" cap="flat" cmpd="sng" algn="ctr">
            <a:solidFill>
              <a:srgbClr val="FFC000"/>
            </a:solidFill>
            <a:prstDash val="solid"/>
          </a:ln>
          <a:effectLst/>
        </p:spPr>
      </p:cxnSp>
      <p:cxnSp>
        <p:nvCxnSpPr>
          <p:cNvPr id="221" name="直接连接符 220">
            <a:extLst>
              <a:ext uri="{FF2B5EF4-FFF2-40B4-BE49-F238E27FC236}">
                <a16:creationId xmlns:a16="http://schemas.microsoft.com/office/drawing/2014/main" id="{55D35DBD-09A0-4778-A12B-F4523F9646AA}"/>
              </a:ext>
            </a:extLst>
          </p:cNvPr>
          <p:cNvCxnSpPr>
            <a:cxnSpLocks/>
            <a:stCxn id="65" idx="0"/>
            <a:endCxn id="141" idx="2"/>
          </p:cNvCxnSpPr>
          <p:nvPr/>
        </p:nvCxnSpPr>
        <p:spPr>
          <a:xfrm flipV="1">
            <a:off x="2160987" y="1917566"/>
            <a:ext cx="1497910" cy="961971"/>
          </a:xfrm>
          <a:prstGeom prst="line">
            <a:avLst/>
          </a:prstGeom>
          <a:noFill/>
          <a:ln w="9525" cap="flat" cmpd="sng" algn="ctr">
            <a:solidFill>
              <a:srgbClr val="FFC000"/>
            </a:solidFill>
            <a:prstDash val="solid"/>
          </a:ln>
          <a:effectLst/>
        </p:spPr>
      </p:cxnSp>
      <p:cxnSp>
        <p:nvCxnSpPr>
          <p:cNvPr id="222" name="直接连接符 221">
            <a:extLst>
              <a:ext uri="{FF2B5EF4-FFF2-40B4-BE49-F238E27FC236}">
                <a16:creationId xmlns:a16="http://schemas.microsoft.com/office/drawing/2014/main" id="{D783FA89-359C-4B66-B6CC-BEB331BBE0F1}"/>
              </a:ext>
            </a:extLst>
          </p:cNvPr>
          <p:cNvCxnSpPr>
            <a:cxnSpLocks/>
            <a:stCxn id="36" idx="0"/>
            <a:endCxn id="212" idx="2"/>
          </p:cNvCxnSpPr>
          <p:nvPr/>
        </p:nvCxnSpPr>
        <p:spPr>
          <a:xfrm flipV="1">
            <a:off x="1256090" y="1914666"/>
            <a:ext cx="4734097" cy="964871"/>
          </a:xfrm>
          <a:prstGeom prst="line">
            <a:avLst/>
          </a:prstGeom>
          <a:noFill/>
          <a:ln w="9525" cap="flat" cmpd="sng" algn="ctr">
            <a:solidFill>
              <a:srgbClr val="FFC000"/>
            </a:solidFill>
            <a:prstDash val="solid"/>
          </a:ln>
          <a:effectLst/>
        </p:spPr>
      </p:cxnSp>
      <p:cxnSp>
        <p:nvCxnSpPr>
          <p:cNvPr id="224" name="直接连接符 223">
            <a:extLst>
              <a:ext uri="{FF2B5EF4-FFF2-40B4-BE49-F238E27FC236}">
                <a16:creationId xmlns:a16="http://schemas.microsoft.com/office/drawing/2014/main" id="{1345BA0D-3543-4B46-BA2C-71DF2F1CC182}"/>
              </a:ext>
            </a:extLst>
          </p:cNvPr>
          <p:cNvCxnSpPr>
            <a:cxnSpLocks/>
            <a:stCxn id="65" idx="0"/>
            <a:endCxn id="215" idx="2"/>
          </p:cNvCxnSpPr>
          <p:nvPr/>
        </p:nvCxnSpPr>
        <p:spPr>
          <a:xfrm flipV="1">
            <a:off x="2160987" y="1913031"/>
            <a:ext cx="5303458" cy="966506"/>
          </a:xfrm>
          <a:prstGeom prst="line">
            <a:avLst/>
          </a:prstGeom>
          <a:noFill/>
          <a:ln w="9525" cap="flat" cmpd="sng" algn="ctr">
            <a:solidFill>
              <a:srgbClr val="FFC000"/>
            </a:solidFill>
            <a:prstDash val="solid"/>
          </a:ln>
          <a:effectLst/>
        </p:spPr>
      </p:cxnSp>
      <p:cxnSp>
        <p:nvCxnSpPr>
          <p:cNvPr id="230" name="直接连接符 229">
            <a:extLst>
              <a:ext uri="{FF2B5EF4-FFF2-40B4-BE49-F238E27FC236}">
                <a16:creationId xmlns:a16="http://schemas.microsoft.com/office/drawing/2014/main" id="{B8CD1722-5D8B-47FF-B797-0776FEBDD413}"/>
              </a:ext>
            </a:extLst>
          </p:cNvPr>
          <p:cNvCxnSpPr>
            <a:cxnSpLocks/>
            <a:stCxn id="181" idx="0"/>
            <a:endCxn id="125" idx="2"/>
          </p:cNvCxnSpPr>
          <p:nvPr/>
        </p:nvCxnSpPr>
        <p:spPr>
          <a:xfrm flipH="1" flipV="1">
            <a:off x="1212016" y="1919200"/>
            <a:ext cx="1676679" cy="953479"/>
          </a:xfrm>
          <a:prstGeom prst="line">
            <a:avLst/>
          </a:prstGeom>
          <a:noFill/>
          <a:ln w="9525" cap="flat" cmpd="sng" algn="ctr">
            <a:solidFill>
              <a:srgbClr val="FFC000"/>
            </a:solidFill>
            <a:prstDash val="solid"/>
          </a:ln>
          <a:effectLst/>
        </p:spPr>
      </p:cxnSp>
      <p:cxnSp>
        <p:nvCxnSpPr>
          <p:cNvPr id="233" name="直接连接符 232">
            <a:extLst>
              <a:ext uri="{FF2B5EF4-FFF2-40B4-BE49-F238E27FC236}">
                <a16:creationId xmlns:a16="http://schemas.microsoft.com/office/drawing/2014/main" id="{6077B2B4-B50E-4180-91FC-7E60201FD841}"/>
              </a:ext>
            </a:extLst>
          </p:cNvPr>
          <p:cNvCxnSpPr>
            <a:cxnSpLocks/>
            <a:stCxn id="181" idx="0"/>
            <a:endCxn id="209" idx="2"/>
          </p:cNvCxnSpPr>
          <p:nvPr/>
        </p:nvCxnSpPr>
        <p:spPr>
          <a:xfrm flipV="1">
            <a:off x="2888695" y="1914666"/>
            <a:ext cx="2128869" cy="958013"/>
          </a:xfrm>
          <a:prstGeom prst="line">
            <a:avLst/>
          </a:prstGeom>
          <a:noFill/>
          <a:ln w="9525" cap="flat" cmpd="sng" algn="ctr">
            <a:solidFill>
              <a:srgbClr val="FFC000"/>
            </a:solidFill>
            <a:prstDash val="solid"/>
          </a:ln>
          <a:effectLst/>
        </p:spPr>
      </p:cxnSp>
      <p:cxnSp>
        <p:nvCxnSpPr>
          <p:cNvPr id="236" name="直接连接符 235">
            <a:extLst>
              <a:ext uri="{FF2B5EF4-FFF2-40B4-BE49-F238E27FC236}">
                <a16:creationId xmlns:a16="http://schemas.microsoft.com/office/drawing/2014/main" id="{7AFDDE2D-4EA0-4A2D-90B2-AE23153789B4}"/>
              </a:ext>
            </a:extLst>
          </p:cNvPr>
          <p:cNvCxnSpPr>
            <a:cxnSpLocks/>
            <a:stCxn id="183" idx="0"/>
            <a:endCxn id="138" idx="2"/>
          </p:cNvCxnSpPr>
          <p:nvPr/>
        </p:nvCxnSpPr>
        <p:spPr>
          <a:xfrm flipH="1" flipV="1">
            <a:off x="2184638" y="1919200"/>
            <a:ext cx="1156505" cy="953479"/>
          </a:xfrm>
          <a:prstGeom prst="line">
            <a:avLst/>
          </a:prstGeom>
          <a:noFill/>
          <a:ln w="9525" cap="flat" cmpd="sng" algn="ctr">
            <a:solidFill>
              <a:srgbClr val="FFC000"/>
            </a:solidFill>
            <a:prstDash val="solid"/>
          </a:ln>
          <a:effectLst/>
        </p:spPr>
      </p:cxnSp>
      <p:cxnSp>
        <p:nvCxnSpPr>
          <p:cNvPr id="239" name="直接连接符 238">
            <a:extLst>
              <a:ext uri="{FF2B5EF4-FFF2-40B4-BE49-F238E27FC236}">
                <a16:creationId xmlns:a16="http://schemas.microsoft.com/office/drawing/2014/main" id="{77E1A117-0590-4412-A3FF-4A25B9203331}"/>
              </a:ext>
            </a:extLst>
          </p:cNvPr>
          <p:cNvCxnSpPr>
            <a:cxnSpLocks/>
            <a:stCxn id="141" idx="2"/>
            <a:endCxn id="186" idx="0"/>
          </p:cNvCxnSpPr>
          <p:nvPr/>
        </p:nvCxnSpPr>
        <p:spPr>
          <a:xfrm>
            <a:off x="3658896" y="1917566"/>
            <a:ext cx="587144" cy="955113"/>
          </a:xfrm>
          <a:prstGeom prst="line">
            <a:avLst/>
          </a:prstGeom>
          <a:noFill/>
          <a:ln w="9525" cap="flat" cmpd="sng" algn="ctr">
            <a:solidFill>
              <a:srgbClr val="FFC000"/>
            </a:solidFill>
            <a:prstDash val="solid"/>
          </a:ln>
          <a:effectLst/>
        </p:spPr>
      </p:cxnSp>
      <p:cxnSp>
        <p:nvCxnSpPr>
          <p:cNvPr id="242" name="直接连接符 241">
            <a:extLst>
              <a:ext uri="{FF2B5EF4-FFF2-40B4-BE49-F238E27FC236}">
                <a16:creationId xmlns:a16="http://schemas.microsoft.com/office/drawing/2014/main" id="{9DDA4284-C4B3-44ED-A6C6-828AC0B5C9BF}"/>
              </a:ext>
            </a:extLst>
          </p:cNvPr>
          <p:cNvCxnSpPr>
            <a:cxnSpLocks/>
            <a:stCxn id="183" idx="0"/>
            <a:endCxn id="212" idx="2"/>
          </p:cNvCxnSpPr>
          <p:nvPr/>
        </p:nvCxnSpPr>
        <p:spPr>
          <a:xfrm flipV="1">
            <a:off x="3341143" y="1914666"/>
            <a:ext cx="2649044" cy="958013"/>
          </a:xfrm>
          <a:prstGeom prst="line">
            <a:avLst/>
          </a:prstGeom>
          <a:noFill/>
          <a:ln w="9525" cap="flat" cmpd="sng" algn="ctr">
            <a:solidFill>
              <a:srgbClr val="FFC000"/>
            </a:solidFill>
            <a:prstDash val="solid"/>
          </a:ln>
          <a:effectLst/>
        </p:spPr>
      </p:cxnSp>
      <p:cxnSp>
        <p:nvCxnSpPr>
          <p:cNvPr id="245" name="直接连接符 244">
            <a:extLst>
              <a:ext uri="{FF2B5EF4-FFF2-40B4-BE49-F238E27FC236}">
                <a16:creationId xmlns:a16="http://schemas.microsoft.com/office/drawing/2014/main" id="{67153DF5-F677-46B5-9975-11E653647B7D}"/>
              </a:ext>
            </a:extLst>
          </p:cNvPr>
          <p:cNvCxnSpPr>
            <a:cxnSpLocks/>
            <a:stCxn id="215" idx="2"/>
            <a:endCxn id="186" idx="0"/>
          </p:cNvCxnSpPr>
          <p:nvPr/>
        </p:nvCxnSpPr>
        <p:spPr>
          <a:xfrm flipH="1">
            <a:off x="4246039" y="1913031"/>
            <a:ext cx="3218405" cy="959648"/>
          </a:xfrm>
          <a:prstGeom prst="line">
            <a:avLst/>
          </a:prstGeom>
          <a:noFill/>
          <a:ln w="9525" cap="flat" cmpd="sng" algn="ctr">
            <a:solidFill>
              <a:srgbClr val="FFC000"/>
            </a:solidFill>
            <a:prstDash val="solid"/>
          </a:ln>
          <a:effectLst/>
        </p:spPr>
      </p:cxnSp>
      <p:sp>
        <p:nvSpPr>
          <p:cNvPr id="249" name="圆角矩形 4">
            <a:extLst>
              <a:ext uri="{FF2B5EF4-FFF2-40B4-BE49-F238E27FC236}">
                <a16:creationId xmlns:a16="http://schemas.microsoft.com/office/drawing/2014/main" id="{5D43BA1A-FABC-445F-959F-D8E7CFA79844}"/>
              </a:ext>
            </a:extLst>
          </p:cNvPr>
          <p:cNvSpPr/>
          <p:nvPr/>
        </p:nvSpPr>
        <p:spPr>
          <a:xfrm>
            <a:off x="1010410" y="1032753"/>
            <a:ext cx="3341402" cy="124733"/>
          </a:xfrm>
          <a:prstGeom prst="roundRect">
            <a:avLst/>
          </a:prstGeom>
          <a:solidFill>
            <a:schemeClr val="accent2">
              <a:lumMod val="60000"/>
              <a:lumOff val="40000"/>
            </a:schemeClr>
          </a:solidFill>
          <a:ln w="12700" cap="flat" cmpd="sng" algn="ctr">
            <a:noFill/>
            <a:prstDash val="dash"/>
          </a:ln>
          <a:effectLst/>
        </p:spPr>
        <p:txBody>
          <a:bodyPr tIns="0" rtlCol="0" anchor="t"/>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网板</a:t>
            </a: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 x 8</a:t>
            </a:r>
            <a:endPar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250" name="圆角矩形 4">
            <a:extLst>
              <a:ext uri="{FF2B5EF4-FFF2-40B4-BE49-F238E27FC236}">
                <a16:creationId xmlns:a16="http://schemas.microsoft.com/office/drawing/2014/main" id="{B3525960-6004-40A1-8DB6-F1E2BA0F996D}"/>
              </a:ext>
            </a:extLst>
          </p:cNvPr>
          <p:cNvSpPr/>
          <p:nvPr/>
        </p:nvSpPr>
        <p:spPr>
          <a:xfrm>
            <a:off x="4811219" y="1023879"/>
            <a:ext cx="3341402" cy="124733"/>
          </a:xfrm>
          <a:prstGeom prst="roundRect">
            <a:avLst/>
          </a:prstGeom>
          <a:solidFill>
            <a:schemeClr val="accent2">
              <a:lumMod val="60000"/>
              <a:lumOff val="40000"/>
            </a:schemeClr>
          </a:solidFill>
          <a:ln w="12700" cap="flat" cmpd="sng" algn="ctr">
            <a:noFill/>
            <a:prstDash val="dash"/>
          </a:ln>
          <a:effectLst/>
        </p:spPr>
        <p:txBody>
          <a:bodyPr tIns="0" rtlCol="0" anchor="t"/>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网板</a:t>
            </a: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 x 8</a:t>
            </a:r>
            <a:endParaRPr kumimoji="0" lang="zh-CN" altLang="en-US"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cxnSp>
        <p:nvCxnSpPr>
          <p:cNvPr id="251" name="直接连接符 250">
            <a:extLst>
              <a:ext uri="{FF2B5EF4-FFF2-40B4-BE49-F238E27FC236}">
                <a16:creationId xmlns:a16="http://schemas.microsoft.com/office/drawing/2014/main" id="{25883F3E-5A9E-48C3-8B14-55CBF0024BE5}"/>
              </a:ext>
            </a:extLst>
          </p:cNvPr>
          <p:cNvCxnSpPr>
            <a:cxnSpLocks/>
            <a:stCxn id="249" idx="2"/>
            <a:endCxn id="125" idx="0"/>
          </p:cNvCxnSpPr>
          <p:nvPr/>
        </p:nvCxnSpPr>
        <p:spPr>
          <a:xfrm flipH="1">
            <a:off x="1212016" y="1157486"/>
            <a:ext cx="1469096" cy="599714"/>
          </a:xfrm>
          <a:prstGeom prst="line">
            <a:avLst/>
          </a:prstGeom>
          <a:noFill/>
          <a:ln w="3175" cap="flat" cmpd="sng" algn="ctr">
            <a:solidFill>
              <a:srgbClr val="FF00FF"/>
            </a:solidFill>
            <a:prstDash val="solid"/>
          </a:ln>
          <a:effectLst/>
        </p:spPr>
      </p:cxnSp>
      <p:cxnSp>
        <p:nvCxnSpPr>
          <p:cNvPr id="254" name="直接连接符 253">
            <a:extLst>
              <a:ext uri="{FF2B5EF4-FFF2-40B4-BE49-F238E27FC236}">
                <a16:creationId xmlns:a16="http://schemas.microsoft.com/office/drawing/2014/main" id="{359856B8-F33B-4531-B64D-4D200857E8A2}"/>
              </a:ext>
            </a:extLst>
          </p:cNvPr>
          <p:cNvCxnSpPr>
            <a:cxnSpLocks/>
            <a:stCxn id="126" idx="0"/>
            <a:endCxn id="249" idx="2"/>
          </p:cNvCxnSpPr>
          <p:nvPr/>
        </p:nvCxnSpPr>
        <p:spPr>
          <a:xfrm flipV="1">
            <a:off x="1703750" y="1157486"/>
            <a:ext cx="977362" cy="599714"/>
          </a:xfrm>
          <a:prstGeom prst="line">
            <a:avLst/>
          </a:prstGeom>
          <a:noFill/>
          <a:ln w="3175" cap="flat" cmpd="sng" algn="ctr">
            <a:solidFill>
              <a:srgbClr val="FF00FF"/>
            </a:solidFill>
            <a:prstDash val="solid"/>
          </a:ln>
          <a:effectLst/>
        </p:spPr>
      </p:cxnSp>
      <p:cxnSp>
        <p:nvCxnSpPr>
          <p:cNvPr id="258" name="直接连接符 257">
            <a:extLst>
              <a:ext uri="{FF2B5EF4-FFF2-40B4-BE49-F238E27FC236}">
                <a16:creationId xmlns:a16="http://schemas.microsoft.com/office/drawing/2014/main" id="{E83750A7-3903-4570-A8EB-796C07D1F80A}"/>
              </a:ext>
            </a:extLst>
          </p:cNvPr>
          <p:cNvCxnSpPr>
            <a:cxnSpLocks/>
            <a:stCxn id="144" idx="0"/>
            <a:endCxn id="249" idx="2"/>
          </p:cNvCxnSpPr>
          <p:nvPr/>
        </p:nvCxnSpPr>
        <p:spPr>
          <a:xfrm flipH="1" flipV="1">
            <a:off x="2681111" y="1157486"/>
            <a:ext cx="1469519" cy="598080"/>
          </a:xfrm>
          <a:prstGeom prst="line">
            <a:avLst/>
          </a:prstGeom>
          <a:noFill/>
          <a:ln w="3175" cap="flat" cmpd="sng" algn="ctr">
            <a:solidFill>
              <a:srgbClr val="FF00FF"/>
            </a:solidFill>
            <a:prstDash val="solid"/>
          </a:ln>
          <a:effectLst/>
        </p:spPr>
      </p:cxnSp>
      <p:cxnSp>
        <p:nvCxnSpPr>
          <p:cNvPr id="262" name="直接连接符 261">
            <a:extLst>
              <a:ext uri="{FF2B5EF4-FFF2-40B4-BE49-F238E27FC236}">
                <a16:creationId xmlns:a16="http://schemas.microsoft.com/office/drawing/2014/main" id="{9F733DD5-34EE-4222-A59E-4644A078A1A0}"/>
              </a:ext>
            </a:extLst>
          </p:cNvPr>
          <p:cNvCxnSpPr>
            <a:cxnSpLocks/>
            <a:stCxn id="249" idx="2"/>
            <a:endCxn id="138" idx="0"/>
          </p:cNvCxnSpPr>
          <p:nvPr/>
        </p:nvCxnSpPr>
        <p:spPr>
          <a:xfrm flipH="1">
            <a:off x="2184638" y="1157486"/>
            <a:ext cx="496473" cy="599714"/>
          </a:xfrm>
          <a:prstGeom prst="line">
            <a:avLst/>
          </a:prstGeom>
          <a:noFill/>
          <a:ln w="3175" cap="flat" cmpd="sng" algn="ctr">
            <a:solidFill>
              <a:srgbClr val="FF00FF"/>
            </a:solidFill>
            <a:prstDash val="solid"/>
          </a:ln>
          <a:effectLst/>
        </p:spPr>
      </p:cxnSp>
      <p:cxnSp>
        <p:nvCxnSpPr>
          <p:cNvPr id="265" name="直接连接符 264">
            <a:extLst>
              <a:ext uri="{FF2B5EF4-FFF2-40B4-BE49-F238E27FC236}">
                <a16:creationId xmlns:a16="http://schemas.microsoft.com/office/drawing/2014/main" id="{D9C96BCD-DB66-43F2-BE6C-43A32C7998EE}"/>
              </a:ext>
            </a:extLst>
          </p:cNvPr>
          <p:cNvCxnSpPr>
            <a:cxnSpLocks/>
            <a:stCxn id="249" idx="2"/>
            <a:endCxn id="139" idx="0"/>
          </p:cNvCxnSpPr>
          <p:nvPr/>
        </p:nvCxnSpPr>
        <p:spPr>
          <a:xfrm flipH="1">
            <a:off x="2676373" y="1157486"/>
            <a:ext cx="4739" cy="599714"/>
          </a:xfrm>
          <a:prstGeom prst="line">
            <a:avLst/>
          </a:prstGeom>
          <a:noFill/>
          <a:ln w="3175" cap="flat" cmpd="sng" algn="ctr">
            <a:solidFill>
              <a:srgbClr val="FF00FF"/>
            </a:solidFill>
            <a:prstDash val="solid"/>
          </a:ln>
          <a:effectLst/>
        </p:spPr>
      </p:cxnSp>
      <p:cxnSp>
        <p:nvCxnSpPr>
          <p:cNvPr id="268" name="直接连接符 267">
            <a:extLst>
              <a:ext uri="{FF2B5EF4-FFF2-40B4-BE49-F238E27FC236}">
                <a16:creationId xmlns:a16="http://schemas.microsoft.com/office/drawing/2014/main" id="{6C31B843-0BDA-4A47-8503-E5582DAA4C8A}"/>
              </a:ext>
            </a:extLst>
          </p:cNvPr>
          <p:cNvCxnSpPr>
            <a:cxnSpLocks/>
            <a:stCxn id="249" idx="2"/>
            <a:endCxn id="141" idx="0"/>
          </p:cNvCxnSpPr>
          <p:nvPr/>
        </p:nvCxnSpPr>
        <p:spPr>
          <a:xfrm>
            <a:off x="2681112" y="1157486"/>
            <a:ext cx="977785" cy="598080"/>
          </a:xfrm>
          <a:prstGeom prst="line">
            <a:avLst/>
          </a:prstGeom>
          <a:noFill/>
          <a:ln w="3175" cap="flat" cmpd="sng" algn="ctr">
            <a:solidFill>
              <a:srgbClr val="FF00FF"/>
            </a:solidFill>
            <a:prstDash val="solid"/>
          </a:ln>
          <a:effectLst/>
        </p:spPr>
      </p:cxnSp>
      <p:cxnSp>
        <p:nvCxnSpPr>
          <p:cNvPr id="273" name="直接连接符 272">
            <a:extLst>
              <a:ext uri="{FF2B5EF4-FFF2-40B4-BE49-F238E27FC236}">
                <a16:creationId xmlns:a16="http://schemas.microsoft.com/office/drawing/2014/main" id="{FDFB6A85-BC26-444A-A5E1-F621F414CCE1}"/>
              </a:ext>
            </a:extLst>
          </p:cNvPr>
          <p:cNvCxnSpPr>
            <a:cxnSpLocks/>
            <a:stCxn id="250" idx="2"/>
            <a:endCxn id="209" idx="0"/>
          </p:cNvCxnSpPr>
          <p:nvPr/>
        </p:nvCxnSpPr>
        <p:spPr>
          <a:xfrm flipH="1">
            <a:off x="5017564" y="1148612"/>
            <a:ext cx="1464356" cy="604054"/>
          </a:xfrm>
          <a:prstGeom prst="line">
            <a:avLst/>
          </a:prstGeom>
          <a:noFill/>
          <a:ln w="3175" cap="flat" cmpd="sng" algn="ctr">
            <a:solidFill>
              <a:srgbClr val="FF00FF"/>
            </a:solidFill>
            <a:prstDash val="solid"/>
          </a:ln>
          <a:effectLst/>
        </p:spPr>
      </p:cxnSp>
      <p:cxnSp>
        <p:nvCxnSpPr>
          <p:cNvPr id="275" name="直接连接符 274">
            <a:extLst>
              <a:ext uri="{FF2B5EF4-FFF2-40B4-BE49-F238E27FC236}">
                <a16:creationId xmlns:a16="http://schemas.microsoft.com/office/drawing/2014/main" id="{750C8433-D96D-45D8-92D7-286F92902CC5}"/>
              </a:ext>
            </a:extLst>
          </p:cNvPr>
          <p:cNvCxnSpPr>
            <a:cxnSpLocks/>
            <a:stCxn id="250" idx="2"/>
            <a:endCxn id="210" idx="0"/>
          </p:cNvCxnSpPr>
          <p:nvPr/>
        </p:nvCxnSpPr>
        <p:spPr>
          <a:xfrm flipH="1">
            <a:off x="5509297" y="1148612"/>
            <a:ext cx="972623" cy="604054"/>
          </a:xfrm>
          <a:prstGeom prst="line">
            <a:avLst/>
          </a:prstGeom>
          <a:noFill/>
          <a:ln w="3175" cap="flat" cmpd="sng" algn="ctr">
            <a:solidFill>
              <a:srgbClr val="FF00FF"/>
            </a:solidFill>
            <a:prstDash val="solid"/>
          </a:ln>
          <a:effectLst/>
        </p:spPr>
      </p:cxnSp>
      <p:cxnSp>
        <p:nvCxnSpPr>
          <p:cNvPr id="280" name="直接连接符 279">
            <a:extLst>
              <a:ext uri="{FF2B5EF4-FFF2-40B4-BE49-F238E27FC236}">
                <a16:creationId xmlns:a16="http://schemas.microsoft.com/office/drawing/2014/main" id="{B96EB46F-8A59-4237-A87A-D723542F187C}"/>
              </a:ext>
            </a:extLst>
          </p:cNvPr>
          <p:cNvCxnSpPr>
            <a:cxnSpLocks/>
            <a:stCxn id="250" idx="2"/>
            <a:endCxn id="212" idx="0"/>
          </p:cNvCxnSpPr>
          <p:nvPr/>
        </p:nvCxnSpPr>
        <p:spPr>
          <a:xfrm flipH="1">
            <a:off x="5990187" y="1148612"/>
            <a:ext cx="491734" cy="604054"/>
          </a:xfrm>
          <a:prstGeom prst="line">
            <a:avLst/>
          </a:prstGeom>
          <a:noFill/>
          <a:ln w="3175" cap="flat" cmpd="sng" algn="ctr">
            <a:solidFill>
              <a:srgbClr val="FF00FF"/>
            </a:solidFill>
            <a:prstDash val="solid"/>
          </a:ln>
          <a:effectLst/>
        </p:spPr>
      </p:cxnSp>
      <p:cxnSp>
        <p:nvCxnSpPr>
          <p:cNvPr id="281" name="直接连接符 280">
            <a:extLst>
              <a:ext uri="{FF2B5EF4-FFF2-40B4-BE49-F238E27FC236}">
                <a16:creationId xmlns:a16="http://schemas.microsoft.com/office/drawing/2014/main" id="{2FF7593A-1E5A-4395-965F-C5EFFFEB67FF}"/>
              </a:ext>
            </a:extLst>
          </p:cNvPr>
          <p:cNvCxnSpPr>
            <a:cxnSpLocks/>
            <a:stCxn id="250" idx="2"/>
            <a:endCxn id="213" idx="0"/>
          </p:cNvCxnSpPr>
          <p:nvPr/>
        </p:nvCxnSpPr>
        <p:spPr>
          <a:xfrm>
            <a:off x="6481920" y="1148612"/>
            <a:ext cx="0" cy="604054"/>
          </a:xfrm>
          <a:prstGeom prst="line">
            <a:avLst/>
          </a:prstGeom>
          <a:noFill/>
          <a:ln w="3175" cap="flat" cmpd="sng" algn="ctr">
            <a:solidFill>
              <a:srgbClr val="FF00FF"/>
            </a:solidFill>
            <a:prstDash val="solid"/>
          </a:ln>
          <a:effectLst/>
        </p:spPr>
      </p:cxnSp>
      <p:cxnSp>
        <p:nvCxnSpPr>
          <p:cNvPr id="284" name="直接连接符 283">
            <a:extLst>
              <a:ext uri="{FF2B5EF4-FFF2-40B4-BE49-F238E27FC236}">
                <a16:creationId xmlns:a16="http://schemas.microsoft.com/office/drawing/2014/main" id="{FE0182D8-1B17-4AEF-9206-87F1732A3CAA}"/>
              </a:ext>
            </a:extLst>
          </p:cNvPr>
          <p:cNvCxnSpPr>
            <a:cxnSpLocks/>
            <a:stCxn id="250" idx="2"/>
            <a:endCxn id="215" idx="0"/>
          </p:cNvCxnSpPr>
          <p:nvPr/>
        </p:nvCxnSpPr>
        <p:spPr>
          <a:xfrm>
            <a:off x="6481920" y="1148612"/>
            <a:ext cx="982524" cy="602420"/>
          </a:xfrm>
          <a:prstGeom prst="line">
            <a:avLst/>
          </a:prstGeom>
          <a:noFill/>
          <a:ln w="3175" cap="flat" cmpd="sng" algn="ctr">
            <a:solidFill>
              <a:srgbClr val="FF00FF"/>
            </a:solidFill>
            <a:prstDash val="solid"/>
          </a:ln>
          <a:effectLst/>
        </p:spPr>
      </p:cxnSp>
      <p:cxnSp>
        <p:nvCxnSpPr>
          <p:cNvPr id="287" name="直接连接符 286">
            <a:extLst>
              <a:ext uri="{FF2B5EF4-FFF2-40B4-BE49-F238E27FC236}">
                <a16:creationId xmlns:a16="http://schemas.microsoft.com/office/drawing/2014/main" id="{E198836B-F7A4-486D-8B10-AA53F83F46F3}"/>
              </a:ext>
            </a:extLst>
          </p:cNvPr>
          <p:cNvCxnSpPr>
            <a:cxnSpLocks/>
            <a:stCxn id="250" idx="2"/>
            <a:endCxn id="216" idx="0"/>
          </p:cNvCxnSpPr>
          <p:nvPr/>
        </p:nvCxnSpPr>
        <p:spPr>
          <a:xfrm>
            <a:off x="6481920" y="1148612"/>
            <a:ext cx="1474258" cy="602420"/>
          </a:xfrm>
          <a:prstGeom prst="line">
            <a:avLst/>
          </a:prstGeom>
          <a:noFill/>
          <a:ln w="3175" cap="flat" cmpd="sng" algn="ctr">
            <a:solidFill>
              <a:srgbClr val="FF00FF"/>
            </a:solidFill>
            <a:prstDash val="solid"/>
          </a:ln>
          <a:effectLst/>
        </p:spPr>
      </p:cxnSp>
      <p:cxnSp>
        <p:nvCxnSpPr>
          <p:cNvPr id="188" name="直接连接符 187">
            <a:extLst>
              <a:ext uri="{FF2B5EF4-FFF2-40B4-BE49-F238E27FC236}">
                <a16:creationId xmlns:a16="http://schemas.microsoft.com/office/drawing/2014/main" id="{9B60F082-44E4-488F-91C4-6AA5E7CD2101}"/>
              </a:ext>
            </a:extLst>
          </p:cNvPr>
          <p:cNvCxnSpPr>
            <a:cxnSpLocks/>
            <a:stCxn id="36" idx="0"/>
            <a:endCxn id="138" idx="2"/>
          </p:cNvCxnSpPr>
          <p:nvPr/>
        </p:nvCxnSpPr>
        <p:spPr>
          <a:xfrm flipV="1">
            <a:off x="1256090" y="1919200"/>
            <a:ext cx="928549" cy="960337"/>
          </a:xfrm>
          <a:prstGeom prst="line">
            <a:avLst/>
          </a:prstGeom>
          <a:noFill/>
          <a:ln w="9525" cap="flat" cmpd="sng" algn="ctr">
            <a:solidFill>
              <a:srgbClr val="FFC000"/>
            </a:solidFill>
            <a:prstDash val="solid"/>
          </a:ln>
          <a:effectLst/>
        </p:spPr>
      </p:cxnSp>
      <p:sp>
        <p:nvSpPr>
          <p:cNvPr id="493" name="文本框 492">
            <a:extLst>
              <a:ext uri="{FF2B5EF4-FFF2-40B4-BE49-F238E27FC236}">
                <a16:creationId xmlns:a16="http://schemas.microsoft.com/office/drawing/2014/main" id="{A5ACE22F-3F21-42FD-806B-CE69B4F65AF0}"/>
              </a:ext>
            </a:extLst>
          </p:cNvPr>
          <p:cNvSpPr txBox="1"/>
          <p:nvPr/>
        </p:nvSpPr>
        <p:spPr>
          <a:xfrm>
            <a:off x="2408020" y="1356656"/>
            <a:ext cx="536705" cy="253916"/>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srgbClr val="FF00FF"/>
                </a:solidFill>
                <a:effectLst/>
                <a:highlight>
                  <a:srgbClr val="FFFFFF"/>
                </a:highlight>
                <a:uLnTx/>
                <a:uFillTx/>
                <a:latin typeface="微软雅黑" pitchFamily="34" charset="-122"/>
                <a:ea typeface="微软雅黑" pitchFamily="34" charset="-122"/>
                <a:cs typeface="+mn-cs"/>
              </a:rPr>
              <a:t>CELL</a:t>
            </a:r>
            <a:endParaRPr kumimoji="0" lang="zh-CN" altLang="en-US" sz="1050" b="0" i="0" u="none" strike="noStrike" kern="1200" cap="none" spc="0" normalizeH="0" baseline="0" noProof="0" dirty="0">
              <a:ln>
                <a:noFill/>
              </a:ln>
              <a:solidFill>
                <a:srgbClr val="FF00FF"/>
              </a:solidFill>
              <a:effectLst/>
              <a:highlight>
                <a:srgbClr val="FFFFFF"/>
              </a:highlight>
              <a:uLnTx/>
              <a:uFillTx/>
              <a:latin typeface="华文中宋"/>
              <a:ea typeface="华文细黑"/>
              <a:cs typeface="+mn-cs"/>
            </a:endParaRPr>
          </a:p>
        </p:txBody>
      </p:sp>
      <p:sp>
        <p:nvSpPr>
          <p:cNvPr id="494" name="文本框 493">
            <a:extLst>
              <a:ext uri="{FF2B5EF4-FFF2-40B4-BE49-F238E27FC236}">
                <a16:creationId xmlns:a16="http://schemas.microsoft.com/office/drawing/2014/main" id="{193425DE-FD19-40B5-B2D2-4A571716E54A}"/>
              </a:ext>
            </a:extLst>
          </p:cNvPr>
          <p:cNvSpPr txBox="1"/>
          <p:nvPr/>
        </p:nvSpPr>
        <p:spPr>
          <a:xfrm>
            <a:off x="6213567" y="1356656"/>
            <a:ext cx="536705" cy="253916"/>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srgbClr val="FF00FF"/>
                </a:solidFill>
                <a:effectLst/>
                <a:highlight>
                  <a:srgbClr val="FFFFFF"/>
                </a:highlight>
                <a:uLnTx/>
                <a:uFillTx/>
                <a:latin typeface="微软雅黑" pitchFamily="34" charset="-122"/>
                <a:ea typeface="微软雅黑" pitchFamily="34" charset="-122"/>
                <a:cs typeface="+mn-cs"/>
              </a:rPr>
              <a:t>CELL</a:t>
            </a:r>
            <a:endParaRPr kumimoji="0" lang="zh-CN" altLang="en-US" sz="1050" b="0" i="0" u="none" strike="noStrike" kern="1200" cap="none" spc="0" normalizeH="0" baseline="0" noProof="0" dirty="0">
              <a:ln>
                <a:noFill/>
              </a:ln>
              <a:solidFill>
                <a:srgbClr val="FF00FF"/>
              </a:solidFill>
              <a:effectLst/>
              <a:highlight>
                <a:srgbClr val="FFFFFF"/>
              </a:highlight>
              <a:uLnTx/>
              <a:uFillTx/>
              <a:latin typeface="华文中宋"/>
              <a:ea typeface="华文细黑"/>
              <a:cs typeface="+mn-cs"/>
            </a:endParaRPr>
          </a:p>
        </p:txBody>
      </p:sp>
      <p:sp>
        <p:nvSpPr>
          <p:cNvPr id="507" name="矩形 506">
            <a:extLst>
              <a:ext uri="{FF2B5EF4-FFF2-40B4-BE49-F238E27FC236}">
                <a16:creationId xmlns:a16="http://schemas.microsoft.com/office/drawing/2014/main" id="{AF79CC6C-F7EF-49DE-9208-8483CA6C77C8}"/>
              </a:ext>
            </a:extLst>
          </p:cNvPr>
          <p:cNvSpPr/>
          <p:nvPr/>
        </p:nvSpPr>
        <p:spPr>
          <a:xfrm>
            <a:off x="4743932" y="2830774"/>
            <a:ext cx="1841975" cy="941459"/>
          </a:xfrm>
          <a:prstGeom prst="rect">
            <a:avLst/>
          </a:prstGeom>
          <a:solidFill>
            <a:schemeClr val="accent3">
              <a:lumMod val="20000"/>
              <a:lumOff val="80000"/>
            </a:schemeClr>
          </a:solidFill>
          <a:ln w="12700" cap="flat" cmpd="sng" algn="ctr">
            <a:noFill/>
            <a:prstDash val="dash"/>
          </a:ln>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788" b="1" i="0" u="none" strike="noStrike" kern="0" cap="none" spc="0" normalizeH="0" baseline="0" noProof="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sp>
        <p:nvSpPr>
          <p:cNvPr id="508" name="圆角矩形 4">
            <a:extLst>
              <a:ext uri="{FF2B5EF4-FFF2-40B4-BE49-F238E27FC236}">
                <a16:creationId xmlns:a16="http://schemas.microsoft.com/office/drawing/2014/main" id="{437AAA40-428D-4137-9AA0-F6F0A5D99035}"/>
              </a:ext>
            </a:extLst>
          </p:cNvPr>
          <p:cNvSpPr/>
          <p:nvPr/>
        </p:nvSpPr>
        <p:spPr>
          <a:xfrm>
            <a:off x="4792529" y="2880531"/>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T-1</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09" name="圆角矩形 5">
            <a:extLst>
              <a:ext uri="{FF2B5EF4-FFF2-40B4-BE49-F238E27FC236}">
                <a16:creationId xmlns:a16="http://schemas.microsoft.com/office/drawing/2014/main" id="{F4AACB7B-9143-4470-993E-3D4E03A9A68F}"/>
              </a:ext>
            </a:extLst>
          </p:cNvPr>
          <p:cNvSpPr/>
          <p:nvPr/>
        </p:nvSpPr>
        <p:spPr>
          <a:xfrm>
            <a:off x="5244977" y="2880531"/>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T-2</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10" name="圆角矩形 4">
            <a:extLst>
              <a:ext uri="{FF2B5EF4-FFF2-40B4-BE49-F238E27FC236}">
                <a16:creationId xmlns:a16="http://schemas.microsoft.com/office/drawing/2014/main" id="{805A7253-4AD5-4002-8BA6-82012B39E32A}"/>
              </a:ext>
            </a:extLst>
          </p:cNvPr>
          <p:cNvSpPr/>
          <p:nvPr/>
        </p:nvSpPr>
        <p:spPr>
          <a:xfrm>
            <a:off x="5697425" y="2880531"/>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11" name="圆角矩形 4">
            <a:extLst>
              <a:ext uri="{FF2B5EF4-FFF2-40B4-BE49-F238E27FC236}">
                <a16:creationId xmlns:a16="http://schemas.microsoft.com/office/drawing/2014/main" id="{33BAB032-618B-41E1-A619-C365F28BC956}"/>
              </a:ext>
            </a:extLst>
          </p:cNvPr>
          <p:cNvSpPr/>
          <p:nvPr/>
        </p:nvSpPr>
        <p:spPr>
          <a:xfrm>
            <a:off x="6149874" y="2880531"/>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T-8</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12" name="文本框 511">
            <a:extLst>
              <a:ext uri="{FF2B5EF4-FFF2-40B4-BE49-F238E27FC236}">
                <a16:creationId xmlns:a16="http://schemas.microsoft.com/office/drawing/2014/main" id="{354409C6-D6B6-41F2-9C99-0AA671C2B257}"/>
              </a:ext>
            </a:extLst>
          </p:cNvPr>
          <p:cNvSpPr txBox="1"/>
          <p:nvPr/>
        </p:nvSpPr>
        <p:spPr>
          <a:xfrm>
            <a:off x="6582421" y="3091320"/>
            <a:ext cx="297138" cy="230832"/>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a:t>
            </a:r>
            <a:endParaRPr kumimoji="0" lang="zh-CN" altLang="en-US" sz="900" b="0" i="0" u="none" strike="noStrike" kern="1200" cap="none" spc="0" normalizeH="0" baseline="0" noProof="0" dirty="0">
              <a:ln>
                <a:noFill/>
              </a:ln>
              <a:solidFill>
                <a:srgbClr val="262626"/>
              </a:solidFill>
              <a:effectLst/>
              <a:uLnTx/>
              <a:uFillTx/>
              <a:latin typeface="华文中宋"/>
              <a:ea typeface="华文细黑"/>
              <a:cs typeface="+mn-cs"/>
            </a:endParaRPr>
          </a:p>
        </p:txBody>
      </p:sp>
      <p:sp>
        <p:nvSpPr>
          <p:cNvPr id="513" name="圆角矩形 4">
            <a:extLst>
              <a:ext uri="{FF2B5EF4-FFF2-40B4-BE49-F238E27FC236}">
                <a16:creationId xmlns:a16="http://schemas.microsoft.com/office/drawing/2014/main" id="{A86ACBB0-0C5B-414F-955A-68A2F40B7E4E}"/>
              </a:ext>
            </a:extLst>
          </p:cNvPr>
          <p:cNvSpPr/>
          <p:nvPr/>
        </p:nvSpPr>
        <p:spPr>
          <a:xfrm>
            <a:off x="5059328" y="3422434"/>
            <a:ext cx="476522" cy="162000"/>
          </a:xfrm>
          <a:prstGeom prst="roundRect">
            <a:avLst/>
          </a:prstGeom>
          <a:solidFill>
            <a:srgbClr val="7030A0"/>
          </a:soli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Server</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cxnSp>
        <p:nvCxnSpPr>
          <p:cNvPr id="514" name="直接连接符 513">
            <a:extLst>
              <a:ext uri="{FF2B5EF4-FFF2-40B4-BE49-F238E27FC236}">
                <a16:creationId xmlns:a16="http://schemas.microsoft.com/office/drawing/2014/main" id="{3D96A88F-680D-428C-BA23-54AE8008F4FB}"/>
              </a:ext>
            </a:extLst>
          </p:cNvPr>
          <p:cNvCxnSpPr>
            <a:cxnSpLocks/>
            <a:stCxn id="508" idx="2"/>
            <a:endCxn id="513" idx="0"/>
          </p:cNvCxnSpPr>
          <p:nvPr/>
        </p:nvCxnSpPr>
        <p:spPr>
          <a:xfrm>
            <a:off x="4981530" y="3042532"/>
            <a:ext cx="316060" cy="379903"/>
          </a:xfrm>
          <a:prstGeom prst="line">
            <a:avLst/>
          </a:prstGeom>
          <a:noFill/>
          <a:ln w="3175" cap="flat" cmpd="sng" algn="ctr">
            <a:solidFill>
              <a:srgbClr val="000000"/>
            </a:solidFill>
            <a:prstDash val="solid"/>
          </a:ln>
          <a:effectLst/>
        </p:spPr>
      </p:cxnSp>
      <p:cxnSp>
        <p:nvCxnSpPr>
          <p:cNvPr id="515" name="直接连接符 514">
            <a:extLst>
              <a:ext uri="{FF2B5EF4-FFF2-40B4-BE49-F238E27FC236}">
                <a16:creationId xmlns:a16="http://schemas.microsoft.com/office/drawing/2014/main" id="{5723D834-EC83-4913-BA8B-B2B63A8008E7}"/>
              </a:ext>
            </a:extLst>
          </p:cNvPr>
          <p:cNvCxnSpPr>
            <a:cxnSpLocks/>
            <a:stCxn id="513" idx="0"/>
            <a:endCxn id="509" idx="2"/>
          </p:cNvCxnSpPr>
          <p:nvPr/>
        </p:nvCxnSpPr>
        <p:spPr>
          <a:xfrm flipV="1">
            <a:off x="5297590" y="3042532"/>
            <a:ext cx="136388" cy="379903"/>
          </a:xfrm>
          <a:prstGeom prst="line">
            <a:avLst/>
          </a:prstGeom>
          <a:noFill/>
          <a:ln w="3175" cap="flat" cmpd="sng" algn="ctr">
            <a:solidFill>
              <a:srgbClr val="000000"/>
            </a:solidFill>
            <a:prstDash val="solid"/>
          </a:ln>
          <a:effectLst/>
        </p:spPr>
      </p:cxnSp>
      <p:cxnSp>
        <p:nvCxnSpPr>
          <p:cNvPr id="516" name="直接连接符 515">
            <a:extLst>
              <a:ext uri="{FF2B5EF4-FFF2-40B4-BE49-F238E27FC236}">
                <a16:creationId xmlns:a16="http://schemas.microsoft.com/office/drawing/2014/main" id="{063C975B-EBC6-4C15-87C8-89E4C1F42D59}"/>
              </a:ext>
            </a:extLst>
          </p:cNvPr>
          <p:cNvCxnSpPr>
            <a:cxnSpLocks/>
            <a:stCxn id="513" idx="0"/>
            <a:endCxn id="510" idx="2"/>
          </p:cNvCxnSpPr>
          <p:nvPr/>
        </p:nvCxnSpPr>
        <p:spPr>
          <a:xfrm flipV="1">
            <a:off x="5297590" y="3042532"/>
            <a:ext cx="588836" cy="379903"/>
          </a:xfrm>
          <a:prstGeom prst="line">
            <a:avLst/>
          </a:prstGeom>
          <a:noFill/>
          <a:ln w="3175" cap="flat" cmpd="sng" algn="ctr">
            <a:solidFill>
              <a:srgbClr val="000000"/>
            </a:solidFill>
            <a:prstDash val="solid"/>
          </a:ln>
          <a:effectLst/>
        </p:spPr>
      </p:cxnSp>
      <p:cxnSp>
        <p:nvCxnSpPr>
          <p:cNvPr id="517" name="直接连接符 516">
            <a:extLst>
              <a:ext uri="{FF2B5EF4-FFF2-40B4-BE49-F238E27FC236}">
                <a16:creationId xmlns:a16="http://schemas.microsoft.com/office/drawing/2014/main" id="{7DA94F55-30F8-448B-A969-8FB722E49BB7}"/>
              </a:ext>
            </a:extLst>
          </p:cNvPr>
          <p:cNvCxnSpPr>
            <a:cxnSpLocks/>
            <a:stCxn id="513" idx="0"/>
            <a:endCxn id="511" idx="2"/>
          </p:cNvCxnSpPr>
          <p:nvPr/>
        </p:nvCxnSpPr>
        <p:spPr>
          <a:xfrm flipV="1">
            <a:off x="5297589" y="3042532"/>
            <a:ext cx="1041285" cy="379903"/>
          </a:xfrm>
          <a:prstGeom prst="line">
            <a:avLst/>
          </a:prstGeom>
          <a:noFill/>
          <a:ln w="3175" cap="flat" cmpd="sng" algn="ctr">
            <a:solidFill>
              <a:srgbClr val="000000"/>
            </a:solidFill>
            <a:prstDash val="solid"/>
          </a:ln>
          <a:effectLst/>
        </p:spPr>
      </p:cxnSp>
      <p:sp>
        <p:nvSpPr>
          <p:cNvPr id="518" name="文本框 517">
            <a:extLst>
              <a:ext uri="{FF2B5EF4-FFF2-40B4-BE49-F238E27FC236}">
                <a16:creationId xmlns:a16="http://schemas.microsoft.com/office/drawing/2014/main" id="{0579C524-969E-46F1-A1C5-AD208664F870}"/>
              </a:ext>
            </a:extLst>
          </p:cNvPr>
          <p:cNvSpPr txBox="1"/>
          <p:nvPr/>
        </p:nvSpPr>
        <p:spPr>
          <a:xfrm>
            <a:off x="4694472" y="3594355"/>
            <a:ext cx="678841" cy="207749"/>
          </a:xfrm>
          <a:prstGeom prst="rect">
            <a:avLst/>
          </a:prstGeom>
          <a:noFill/>
        </p:spPr>
        <p:txBody>
          <a:bodyPr wrap="square">
            <a:spAutoFit/>
          </a:bodyP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Group-10</a:t>
            </a:r>
            <a:endParaRPr kumimoji="0" lang="zh-CN" altLang="en-US"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sp>
        <p:nvSpPr>
          <p:cNvPr id="522" name="圆角矩形 4">
            <a:extLst>
              <a:ext uri="{FF2B5EF4-FFF2-40B4-BE49-F238E27FC236}">
                <a16:creationId xmlns:a16="http://schemas.microsoft.com/office/drawing/2014/main" id="{D4443207-56B0-4DEF-8F05-9957AC8FDF2D}"/>
              </a:ext>
            </a:extLst>
          </p:cNvPr>
          <p:cNvSpPr/>
          <p:nvPr/>
        </p:nvSpPr>
        <p:spPr>
          <a:xfrm>
            <a:off x="5745865" y="3422434"/>
            <a:ext cx="476522" cy="162000"/>
          </a:xfrm>
          <a:prstGeom prst="roundRect">
            <a:avLst/>
          </a:prstGeom>
          <a:solidFill>
            <a:srgbClr val="7030A0"/>
          </a:soli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Server</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cxnSp>
        <p:nvCxnSpPr>
          <p:cNvPr id="523" name="直接连接符 522">
            <a:extLst>
              <a:ext uri="{FF2B5EF4-FFF2-40B4-BE49-F238E27FC236}">
                <a16:creationId xmlns:a16="http://schemas.microsoft.com/office/drawing/2014/main" id="{CDD880C2-8F26-44BF-8D8E-A0D9301067BB}"/>
              </a:ext>
            </a:extLst>
          </p:cNvPr>
          <p:cNvCxnSpPr>
            <a:cxnSpLocks/>
            <a:stCxn id="509" idx="2"/>
            <a:endCxn id="522" idx="0"/>
          </p:cNvCxnSpPr>
          <p:nvPr/>
        </p:nvCxnSpPr>
        <p:spPr>
          <a:xfrm>
            <a:off x="5433978" y="3042532"/>
            <a:ext cx="550148" cy="379903"/>
          </a:xfrm>
          <a:prstGeom prst="line">
            <a:avLst/>
          </a:prstGeom>
          <a:noFill/>
          <a:ln w="3175" cap="flat" cmpd="sng" algn="ctr">
            <a:solidFill>
              <a:srgbClr val="000000"/>
            </a:solidFill>
            <a:prstDash val="solid"/>
          </a:ln>
          <a:effectLst/>
        </p:spPr>
      </p:cxnSp>
      <p:cxnSp>
        <p:nvCxnSpPr>
          <p:cNvPr id="524" name="直接连接符 523">
            <a:extLst>
              <a:ext uri="{FF2B5EF4-FFF2-40B4-BE49-F238E27FC236}">
                <a16:creationId xmlns:a16="http://schemas.microsoft.com/office/drawing/2014/main" id="{39BCA1D4-C06A-4FAA-85B2-99CD1A745F23}"/>
              </a:ext>
            </a:extLst>
          </p:cNvPr>
          <p:cNvCxnSpPr>
            <a:cxnSpLocks/>
            <a:stCxn id="510" idx="2"/>
            <a:endCxn id="522" idx="0"/>
          </p:cNvCxnSpPr>
          <p:nvPr/>
        </p:nvCxnSpPr>
        <p:spPr>
          <a:xfrm>
            <a:off x="5886426" y="3042532"/>
            <a:ext cx="97700" cy="379903"/>
          </a:xfrm>
          <a:prstGeom prst="line">
            <a:avLst/>
          </a:prstGeom>
          <a:noFill/>
          <a:ln w="3175" cap="flat" cmpd="sng" algn="ctr">
            <a:solidFill>
              <a:srgbClr val="000000"/>
            </a:solidFill>
            <a:prstDash val="solid"/>
          </a:ln>
          <a:effectLst/>
        </p:spPr>
      </p:cxnSp>
      <p:cxnSp>
        <p:nvCxnSpPr>
          <p:cNvPr id="525" name="直接连接符 524">
            <a:extLst>
              <a:ext uri="{FF2B5EF4-FFF2-40B4-BE49-F238E27FC236}">
                <a16:creationId xmlns:a16="http://schemas.microsoft.com/office/drawing/2014/main" id="{28FE6ABE-AEE6-4731-9B50-305A24A65045}"/>
              </a:ext>
            </a:extLst>
          </p:cNvPr>
          <p:cNvCxnSpPr>
            <a:cxnSpLocks/>
            <a:stCxn id="511" idx="2"/>
            <a:endCxn id="522" idx="0"/>
          </p:cNvCxnSpPr>
          <p:nvPr/>
        </p:nvCxnSpPr>
        <p:spPr>
          <a:xfrm flipH="1">
            <a:off x="5984125" y="3042532"/>
            <a:ext cx="354749" cy="379903"/>
          </a:xfrm>
          <a:prstGeom prst="line">
            <a:avLst/>
          </a:prstGeom>
          <a:noFill/>
          <a:ln w="3175" cap="flat" cmpd="sng" algn="ctr">
            <a:solidFill>
              <a:srgbClr val="000000"/>
            </a:solidFill>
            <a:prstDash val="solid"/>
          </a:ln>
          <a:effectLst/>
        </p:spPr>
      </p:cxnSp>
      <p:cxnSp>
        <p:nvCxnSpPr>
          <p:cNvPr id="526" name="直接连接符 525">
            <a:extLst>
              <a:ext uri="{FF2B5EF4-FFF2-40B4-BE49-F238E27FC236}">
                <a16:creationId xmlns:a16="http://schemas.microsoft.com/office/drawing/2014/main" id="{B995E19C-F6DE-4F77-B817-DE7A8E9C481A}"/>
              </a:ext>
            </a:extLst>
          </p:cNvPr>
          <p:cNvCxnSpPr>
            <a:cxnSpLocks/>
            <a:stCxn id="522" idx="0"/>
            <a:endCxn id="508" idx="2"/>
          </p:cNvCxnSpPr>
          <p:nvPr/>
        </p:nvCxnSpPr>
        <p:spPr>
          <a:xfrm flipH="1" flipV="1">
            <a:off x="4981530" y="3042532"/>
            <a:ext cx="1002596" cy="379903"/>
          </a:xfrm>
          <a:prstGeom prst="line">
            <a:avLst/>
          </a:prstGeom>
          <a:noFill/>
          <a:ln w="3175" cap="flat" cmpd="sng" algn="ctr">
            <a:solidFill>
              <a:srgbClr val="000000"/>
            </a:solidFill>
            <a:prstDash val="solid"/>
          </a:ln>
          <a:effectLst/>
        </p:spPr>
      </p:cxnSp>
      <p:sp>
        <p:nvSpPr>
          <p:cNvPr id="527" name="矩形 526">
            <a:extLst>
              <a:ext uri="{FF2B5EF4-FFF2-40B4-BE49-F238E27FC236}">
                <a16:creationId xmlns:a16="http://schemas.microsoft.com/office/drawing/2014/main" id="{576F0636-59AC-483E-B1DF-38D98C551B1E}"/>
              </a:ext>
            </a:extLst>
          </p:cNvPr>
          <p:cNvSpPr/>
          <p:nvPr/>
        </p:nvSpPr>
        <p:spPr>
          <a:xfrm>
            <a:off x="6828985" y="2830774"/>
            <a:ext cx="1841975" cy="934601"/>
          </a:xfrm>
          <a:prstGeom prst="rect">
            <a:avLst/>
          </a:prstGeom>
          <a:solidFill>
            <a:schemeClr val="accent3">
              <a:lumMod val="20000"/>
              <a:lumOff val="80000"/>
            </a:schemeClr>
          </a:solidFill>
          <a:ln w="12700" cap="flat" cmpd="sng" algn="ctr">
            <a:noFill/>
            <a:prstDash val="dash"/>
          </a:ln>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788" b="1" i="0" u="none" strike="noStrike" kern="0" cap="none" spc="0" normalizeH="0" baseline="0" noProof="0">
              <a:ln>
                <a:noFill/>
              </a:ln>
              <a:solidFill>
                <a:srgbClr val="E2EFED"/>
              </a:solidFill>
              <a:effectLst/>
              <a:uLnTx/>
              <a:uFillTx/>
              <a:latin typeface="微软雅黑" panose="020B0503020204020204" pitchFamily="34" charset="-122"/>
              <a:ea typeface="微软雅黑" panose="020B0503020204020204" pitchFamily="34" charset="-122"/>
              <a:cs typeface="+mn-cs"/>
            </a:endParaRPr>
          </a:p>
        </p:txBody>
      </p:sp>
      <p:sp>
        <p:nvSpPr>
          <p:cNvPr id="528" name="圆角矩形 4">
            <a:extLst>
              <a:ext uri="{FF2B5EF4-FFF2-40B4-BE49-F238E27FC236}">
                <a16:creationId xmlns:a16="http://schemas.microsoft.com/office/drawing/2014/main" id="{75E7320F-5A20-4287-BC9A-8781EF8124A2}"/>
              </a:ext>
            </a:extLst>
          </p:cNvPr>
          <p:cNvSpPr/>
          <p:nvPr/>
        </p:nvSpPr>
        <p:spPr>
          <a:xfrm>
            <a:off x="6877583" y="2873673"/>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T-1</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29" name="圆角矩形 5">
            <a:extLst>
              <a:ext uri="{FF2B5EF4-FFF2-40B4-BE49-F238E27FC236}">
                <a16:creationId xmlns:a16="http://schemas.microsoft.com/office/drawing/2014/main" id="{698DEDF6-47F3-4824-9DC6-C8885E55517A}"/>
              </a:ext>
            </a:extLst>
          </p:cNvPr>
          <p:cNvSpPr/>
          <p:nvPr/>
        </p:nvSpPr>
        <p:spPr>
          <a:xfrm>
            <a:off x="7330031" y="2873673"/>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T-2</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30" name="圆角矩形 4">
            <a:extLst>
              <a:ext uri="{FF2B5EF4-FFF2-40B4-BE49-F238E27FC236}">
                <a16:creationId xmlns:a16="http://schemas.microsoft.com/office/drawing/2014/main" id="{65C28266-9D28-454F-9478-78824C6EBAE1}"/>
              </a:ext>
            </a:extLst>
          </p:cNvPr>
          <p:cNvSpPr/>
          <p:nvPr/>
        </p:nvSpPr>
        <p:spPr>
          <a:xfrm>
            <a:off x="7782479" y="2873673"/>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31" name="圆角矩形 4">
            <a:extLst>
              <a:ext uri="{FF2B5EF4-FFF2-40B4-BE49-F238E27FC236}">
                <a16:creationId xmlns:a16="http://schemas.microsoft.com/office/drawing/2014/main" id="{7F7D5DCC-E1B3-41E9-BAD3-B22788C93EB5}"/>
              </a:ext>
            </a:extLst>
          </p:cNvPr>
          <p:cNvSpPr/>
          <p:nvPr/>
        </p:nvSpPr>
        <p:spPr>
          <a:xfrm>
            <a:off x="8234927" y="2873673"/>
            <a:ext cx="378000" cy="162000"/>
          </a:xfrm>
          <a:prstGeom prst="roundRect">
            <a:avLst/>
          </a:prstGeom>
          <a:solidFill>
            <a:srgbClr val="4472C4">
              <a:lumMod val="75000"/>
            </a:srgbClr>
          </a:solidFill>
          <a:ln w="12700" cap="flat" cmpd="sng" algn="ctr">
            <a:noFill/>
            <a:prstDash val="dash"/>
          </a:ln>
          <a:effectLst/>
        </p:spPr>
        <p:txBody>
          <a:bodyPr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T-8</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32" name="圆角矩形 4">
            <a:extLst>
              <a:ext uri="{FF2B5EF4-FFF2-40B4-BE49-F238E27FC236}">
                <a16:creationId xmlns:a16="http://schemas.microsoft.com/office/drawing/2014/main" id="{D6F65F9A-30E7-4DE7-8668-E60A8724E68F}"/>
              </a:ext>
            </a:extLst>
          </p:cNvPr>
          <p:cNvSpPr/>
          <p:nvPr/>
        </p:nvSpPr>
        <p:spPr>
          <a:xfrm>
            <a:off x="7144381" y="3415576"/>
            <a:ext cx="476522" cy="162000"/>
          </a:xfrm>
          <a:prstGeom prst="roundRect">
            <a:avLst/>
          </a:prstGeom>
          <a:solidFill>
            <a:srgbClr val="7030A0"/>
          </a:soli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Server</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cxnSp>
        <p:nvCxnSpPr>
          <p:cNvPr id="533" name="直接连接符 532">
            <a:extLst>
              <a:ext uri="{FF2B5EF4-FFF2-40B4-BE49-F238E27FC236}">
                <a16:creationId xmlns:a16="http://schemas.microsoft.com/office/drawing/2014/main" id="{66ADAFAA-4369-471D-901D-1E72C28D6BCD}"/>
              </a:ext>
            </a:extLst>
          </p:cNvPr>
          <p:cNvCxnSpPr>
            <a:cxnSpLocks/>
            <a:stCxn id="528" idx="2"/>
            <a:endCxn id="532" idx="0"/>
          </p:cNvCxnSpPr>
          <p:nvPr/>
        </p:nvCxnSpPr>
        <p:spPr>
          <a:xfrm>
            <a:off x="7066583" y="3035674"/>
            <a:ext cx="316060" cy="379903"/>
          </a:xfrm>
          <a:prstGeom prst="line">
            <a:avLst/>
          </a:prstGeom>
          <a:noFill/>
          <a:ln w="3175" cap="flat" cmpd="sng" algn="ctr">
            <a:solidFill>
              <a:srgbClr val="000000"/>
            </a:solidFill>
            <a:prstDash val="solid"/>
          </a:ln>
          <a:effectLst/>
        </p:spPr>
      </p:cxnSp>
      <p:cxnSp>
        <p:nvCxnSpPr>
          <p:cNvPr id="534" name="直接连接符 533">
            <a:extLst>
              <a:ext uri="{FF2B5EF4-FFF2-40B4-BE49-F238E27FC236}">
                <a16:creationId xmlns:a16="http://schemas.microsoft.com/office/drawing/2014/main" id="{80452634-E4A6-411E-AF3E-35E24374C54C}"/>
              </a:ext>
            </a:extLst>
          </p:cNvPr>
          <p:cNvCxnSpPr>
            <a:cxnSpLocks/>
            <a:stCxn id="532" idx="0"/>
            <a:endCxn id="529" idx="2"/>
          </p:cNvCxnSpPr>
          <p:nvPr/>
        </p:nvCxnSpPr>
        <p:spPr>
          <a:xfrm flipV="1">
            <a:off x="7382643" y="3035674"/>
            <a:ext cx="136388" cy="379903"/>
          </a:xfrm>
          <a:prstGeom prst="line">
            <a:avLst/>
          </a:prstGeom>
          <a:noFill/>
          <a:ln w="3175" cap="flat" cmpd="sng" algn="ctr">
            <a:solidFill>
              <a:srgbClr val="000000"/>
            </a:solidFill>
            <a:prstDash val="solid"/>
          </a:ln>
          <a:effectLst/>
        </p:spPr>
      </p:cxnSp>
      <p:cxnSp>
        <p:nvCxnSpPr>
          <p:cNvPr id="535" name="直接连接符 534">
            <a:extLst>
              <a:ext uri="{FF2B5EF4-FFF2-40B4-BE49-F238E27FC236}">
                <a16:creationId xmlns:a16="http://schemas.microsoft.com/office/drawing/2014/main" id="{B241D542-F0BB-4DD0-9C01-FECD658A9B7E}"/>
              </a:ext>
            </a:extLst>
          </p:cNvPr>
          <p:cNvCxnSpPr>
            <a:cxnSpLocks/>
            <a:stCxn id="532" idx="0"/>
            <a:endCxn id="530" idx="2"/>
          </p:cNvCxnSpPr>
          <p:nvPr/>
        </p:nvCxnSpPr>
        <p:spPr>
          <a:xfrm flipV="1">
            <a:off x="7382643" y="3035674"/>
            <a:ext cx="588836" cy="379903"/>
          </a:xfrm>
          <a:prstGeom prst="line">
            <a:avLst/>
          </a:prstGeom>
          <a:noFill/>
          <a:ln w="3175" cap="flat" cmpd="sng" algn="ctr">
            <a:solidFill>
              <a:srgbClr val="000000"/>
            </a:solidFill>
            <a:prstDash val="solid"/>
          </a:ln>
          <a:effectLst/>
        </p:spPr>
      </p:cxnSp>
      <p:cxnSp>
        <p:nvCxnSpPr>
          <p:cNvPr id="536" name="直接连接符 535">
            <a:extLst>
              <a:ext uri="{FF2B5EF4-FFF2-40B4-BE49-F238E27FC236}">
                <a16:creationId xmlns:a16="http://schemas.microsoft.com/office/drawing/2014/main" id="{D5CAAA05-3250-4D17-81BB-6B510DD87260}"/>
              </a:ext>
            </a:extLst>
          </p:cNvPr>
          <p:cNvCxnSpPr>
            <a:cxnSpLocks/>
            <a:stCxn id="532" idx="0"/>
            <a:endCxn id="531" idx="2"/>
          </p:cNvCxnSpPr>
          <p:nvPr/>
        </p:nvCxnSpPr>
        <p:spPr>
          <a:xfrm flipV="1">
            <a:off x="7382642" y="3035674"/>
            <a:ext cx="1041285" cy="379903"/>
          </a:xfrm>
          <a:prstGeom prst="line">
            <a:avLst/>
          </a:prstGeom>
          <a:noFill/>
          <a:ln w="3175" cap="flat" cmpd="sng" algn="ctr">
            <a:solidFill>
              <a:srgbClr val="000000"/>
            </a:solidFill>
            <a:prstDash val="solid"/>
          </a:ln>
          <a:effectLst/>
        </p:spPr>
      </p:cxnSp>
      <p:sp>
        <p:nvSpPr>
          <p:cNvPr id="537" name="圆角矩形 4">
            <a:extLst>
              <a:ext uri="{FF2B5EF4-FFF2-40B4-BE49-F238E27FC236}">
                <a16:creationId xmlns:a16="http://schemas.microsoft.com/office/drawing/2014/main" id="{9F835678-94DD-41FB-B7D4-4CB7F40F4680}"/>
              </a:ext>
            </a:extLst>
          </p:cNvPr>
          <p:cNvSpPr/>
          <p:nvPr/>
        </p:nvSpPr>
        <p:spPr>
          <a:xfrm>
            <a:off x="7830918" y="3415576"/>
            <a:ext cx="476522" cy="162000"/>
          </a:xfrm>
          <a:prstGeom prst="roundRect">
            <a:avLst/>
          </a:prstGeom>
          <a:solidFill>
            <a:srgbClr val="7030A0"/>
          </a:solidFill>
          <a:ln w="12700" cap="flat" cmpd="sng" algn="ctr">
            <a:noFill/>
            <a:prstDash val="dash"/>
          </a:ln>
          <a:effectLst/>
        </p:spPr>
        <p:txBody>
          <a:bodyPr lIns="36000" rIns="36000" rtlCol="0" anchor="ct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Server</a:t>
            </a:r>
            <a:endParaRPr kumimoji="0" lang="zh-CN" altLang="en-US" sz="75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cxnSp>
        <p:nvCxnSpPr>
          <p:cNvPr id="538" name="直接连接符 537">
            <a:extLst>
              <a:ext uri="{FF2B5EF4-FFF2-40B4-BE49-F238E27FC236}">
                <a16:creationId xmlns:a16="http://schemas.microsoft.com/office/drawing/2014/main" id="{07C467A9-3E40-438C-AB72-74F2EA24F0B6}"/>
              </a:ext>
            </a:extLst>
          </p:cNvPr>
          <p:cNvCxnSpPr>
            <a:cxnSpLocks/>
            <a:stCxn id="529" idx="2"/>
            <a:endCxn id="537" idx="0"/>
          </p:cNvCxnSpPr>
          <p:nvPr/>
        </p:nvCxnSpPr>
        <p:spPr>
          <a:xfrm>
            <a:off x="7519031" y="3035674"/>
            <a:ext cx="550148" cy="379903"/>
          </a:xfrm>
          <a:prstGeom prst="line">
            <a:avLst/>
          </a:prstGeom>
          <a:noFill/>
          <a:ln w="3175" cap="flat" cmpd="sng" algn="ctr">
            <a:solidFill>
              <a:srgbClr val="000000"/>
            </a:solidFill>
            <a:prstDash val="solid"/>
          </a:ln>
          <a:effectLst/>
        </p:spPr>
      </p:cxnSp>
      <p:cxnSp>
        <p:nvCxnSpPr>
          <p:cNvPr id="539" name="直接连接符 538">
            <a:extLst>
              <a:ext uri="{FF2B5EF4-FFF2-40B4-BE49-F238E27FC236}">
                <a16:creationId xmlns:a16="http://schemas.microsoft.com/office/drawing/2014/main" id="{328C930E-4561-4D4F-8530-1717CBD294FC}"/>
              </a:ext>
            </a:extLst>
          </p:cNvPr>
          <p:cNvCxnSpPr>
            <a:cxnSpLocks/>
            <a:stCxn id="530" idx="2"/>
            <a:endCxn id="537" idx="0"/>
          </p:cNvCxnSpPr>
          <p:nvPr/>
        </p:nvCxnSpPr>
        <p:spPr>
          <a:xfrm>
            <a:off x="7971479" y="3035674"/>
            <a:ext cx="97700" cy="379903"/>
          </a:xfrm>
          <a:prstGeom prst="line">
            <a:avLst/>
          </a:prstGeom>
          <a:noFill/>
          <a:ln w="3175" cap="flat" cmpd="sng" algn="ctr">
            <a:solidFill>
              <a:srgbClr val="000000"/>
            </a:solidFill>
            <a:prstDash val="solid"/>
          </a:ln>
          <a:effectLst/>
        </p:spPr>
      </p:cxnSp>
      <p:cxnSp>
        <p:nvCxnSpPr>
          <p:cNvPr id="540" name="直接连接符 539">
            <a:extLst>
              <a:ext uri="{FF2B5EF4-FFF2-40B4-BE49-F238E27FC236}">
                <a16:creationId xmlns:a16="http://schemas.microsoft.com/office/drawing/2014/main" id="{38942626-89A9-402D-8212-A9689990157D}"/>
              </a:ext>
            </a:extLst>
          </p:cNvPr>
          <p:cNvCxnSpPr>
            <a:cxnSpLocks/>
            <a:stCxn id="531" idx="2"/>
            <a:endCxn id="537" idx="0"/>
          </p:cNvCxnSpPr>
          <p:nvPr/>
        </p:nvCxnSpPr>
        <p:spPr>
          <a:xfrm flipH="1">
            <a:off x="8069179" y="3035674"/>
            <a:ext cx="354749" cy="379903"/>
          </a:xfrm>
          <a:prstGeom prst="line">
            <a:avLst/>
          </a:prstGeom>
          <a:noFill/>
          <a:ln w="3175" cap="flat" cmpd="sng" algn="ctr">
            <a:solidFill>
              <a:srgbClr val="000000"/>
            </a:solidFill>
            <a:prstDash val="solid"/>
          </a:ln>
          <a:effectLst/>
        </p:spPr>
      </p:cxnSp>
      <p:cxnSp>
        <p:nvCxnSpPr>
          <p:cNvPr id="541" name="直接连接符 540">
            <a:extLst>
              <a:ext uri="{FF2B5EF4-FFF2-40B4-BE49-F238E27FC236}">
                <a16:creationId xmlns:a16="http://schemas.microsoft.com/office/drawing/2014/main" id="{A3F07DD5-144D-4F75-8AC5-30BDCD86AA80}"/>
              </a:ext>
            </a:extLst>
          </p:cNvPr>
          <p:cNvCxnSpPr>
            <a:cxnSpLocks/>
            <a:stCxn id="537" idx="0"/>
            <a:endCxn id="528" idx="2"/>
          </p:cNvCxnSpPr>
          <p:nvPr/>
        </p:nvCxnSpPr>
        <p:spPr>
          <a:xfrm flipH="1" flipV="1">
            <a:off x="7066583" y="3035674"/>
            <a:ext cx="1002596" cy="379903"/>
          </a:xfrm>
          <a:prstGeom prst="line">
            <a:avLst/>
          </a:prstGeom>
          <a:noFill/>
          <a:ln w="3175" cap="flat" cmpd="sng" algn="ctr">
            <a:solidFill>
              <a:srgbClr val="000000"/>
            </a:solidFill>
            <a:prstDash val="solid"/>
          </a:ln>
          <a:effectLst/>
        </p:spPr>
      </p:cxnSp>
      <p:sp>
        <p:nvSpPr>
          <p:cNvPr id="542" name="文本框 541">
            <a:extLst>
              <a:ext uri="{FF2B5EF4-FFF2-40B4-BE49-F238E27FC236}">
                <a16:creationId xmlns:a16="http://schemas.microsoft.com/office/drawing/2014/main" id="{CA031DFF-1529-48FD-A7BF-5E4D2B651FB3}"/>
              </a:ext>
            </a:extLst>
          </p:cNvPr>
          <p:cNvSpPr txBox="1"/>
          <p:nvPr/>
        </p:nvSpPr>
        <p:spPr>
          <a:xfrm>
            <a:off x="6783848" y="3591290"/>
            <a:ext cx="678841" cy="207749"/>
          </a:xfrm>
          <a:prstGeom prst="rect">
            <a:avLst/>
          </a:prstGeom>
          <a:noFill/>
        </p:spPr>
        <p:txBody>
          <a:bodyPr wrap="square">
            <a:spAutoFit/>
          </a:bodyPr>
          <a:lstStyle/>
          <a:p>
            <a:pPr marL="0" marR="0" lvl="0" indent="0" algn="ctr" defTabSz="725439" rtl="0" eaLnBrk="1" fontAlgn="auto" latinLnBrk="0" hangingPunct="1">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Group-18</a:t>
            </a:r>
            <a:endParaRPr kumimoji="0" lang="zh-CN" altLang="en-US" sz="750"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cxnSp>
        <p:nvCxnSpPr>
          <p:cNvPr id="543" name="直接连接符 542">
            <a:extLst>
              <a:ext uri="{FF2B5EF4-FFF2-40B4-BE49-F238E27FC236}">
                <a16:creationId xmlns:a16="http://schemas.microsoft.com/office/drawing/2014/main" id="{80294236-F173-43D3-B328-47FD6F4A4EA7}"/>
              </a:ext>
            </a:extLst>
          </p:cNvPr>
          <p:cNvCxnSpPr>
            <a:cxnSpLocks/>
            <a:stCxn id="508" idx="0"/>
            <a:endCxn id="126" idx="2"/>
          </p:cNvCxnSpPr>
          <p:nvPr/>
        </p:nvCxnSpPr>
        <p:spPr>
          <a:xfrm flipH="1" flipV="1">
            <a:off x="1703750" y="1919201"/>
            <a:ext cx="3277780" cy="961331"/>
          </a:xfrm>
          <a:prstGeom prst="line">
            <a:avLst/>
          </a:prstGeom>
          <a:noFill/>
          <a:ln w="9525" cap="flat" cmpd="sng" algn="ctr">
            <a:solidFill>
              <a:srgbClr val="00B050"/>
            </a:solidFill>
            <a:prstDash val="solid"/>
          </a:ln>
          <a:effectLst/>
        </p:spPr>
      </p:cxnSp>
      <p:cxnSp>
        <p:nvCxnSpPr>
          <p:cNvPr id="544" name="直接连接符 543">
            <a:extLst>
              <a:ext uri="{FF2B5EF4-FFF2-40B4-BE49-F238E27FC236}">
                <a16:creationId xmlns:a16="http://schemas.microsoft.com/office/drawing/2014/main" id="{A1E4C6A2-5E0B-411F-AD0B-F9303AA2A322}"/>
              </a:ext>
            </a:extLst>
          </p:cNvPr>
          <p:cNvCxnSpPr>
            <a:cxnSpLocks/>
            <a:stCxn id="508" idx="0"/>
            <a:endCxn id="210" idx="2"/>
          </p:cNvCxnSpPr>
          <p:nvPr/>
        </p:nvCxnSpPr>
        <p:spPr>
          <a:xfrm flipV="1">
            <a:off x="4981530" y="1914666"/>
            <a:ext cx="527768" cy="965866"/>
          </a:xfrm>
          <a:prstGeom prst="line">
            <a:avLst/>
          </a:prstGeom>
          <a:noFill/>
          <a:ln w="9525" cap="flat" cmpd="sng" algn="ctr">
            <a:solidFill>
              <a:srgbClr val="00B050"/>
            </a:solidFill>
            <a:prstDash val="solid"/>
          </a:ln>
          <a:effectLst/>
        </p:spPr>
      </p:cxnSp>
      <p:cxnSp>
        <p:nvCxnSpPr>
          <p:cNvPr id="545" name="直接连接符 544">
            <a:extLst>
              <a:ext uri="{FF2B5EF4-FFF2-40B4-BE49-F238E27FC236}">
                <a16:creationId xmlns:a16="http://schemas.microsoft.com/office/drawing/2014/main" id="{9051E0EA-EA08-4F4F-9F22-FD34D67065DF}"/>
              </a:ext>
            </a:extLst>
          </p:cNvPr>
          <p:cNvCxnSpPr>
            <a:cxnSpLocks/>
            <a:stCxn id="139" idx="2"/>
            <a:endCxn id="509" idx="0"/>
          </p:cNvCxnSpPr>
          <p:nvPr/>
        </p:nvCxnSpPr>
        <p:spPr>
          <a:xfrm>
            <a:off x="2676373" y="1919201"/>
            <a:ext cx="2757605" cy="961331"/>
          </a:xfrm>
          <a:prstGeom prst="line">
            <a:avLst/>
          </a:prstGeom>
          <a:noFill/>
          <a:ln w="9525" cap="flat" cmpd="sng" algn="ctr">
            <a:solidFill>
              <a:srgbClr val="00B050"/>
            </a:solidFill>
            <a:prstDash val="solid"/>
          </a:ln>
          <a:effectLst/>
        </p:spPr>
      </p:cxnSp>
      <p:cxnSp>
        <p:nvCxnSpPr>
          <p:cNvPr id="546" name="直接连接符 545">
            <a:extLst>
              <a:ext uri="{FF2B5EF4-FFF2-40B4-BE49-F238E27FC236}">
                <a16:creationId xmlns:a16="http://schemas.microsoft.com/office/drawing/2014/main" id="{AA5BF0B9-E710-48D0-B172-1B3561B0BD48}"/>
              </a:ext>
            </a:extLst>
          </p:cNvPr>
          <p:cNvCxnSpPr>
            <a:cxnSpLocks/>
            <a:stCxn id="509" idx="0"/>
            <a:endCxn id="213" idx="2"/>
          </p:cNvCxnSpPr>
          <p:nvPr/>
        </p:nvCxnSpPr>
        <p:spPr>
          <a:xfrm flipV="1">
            <a:off x="5433978" y="1914666"/>
            <a:ext cx="1047943" cy="965866"/>
          </a:xfrm>
          <a:prstGeom prst="line">
            <a:avLst/>
          </a:prstGeom>
          <a:noFill/>
          <a:ln w="9525" cap="flat" cmpd="sng" algn="ctr">
            <a:solidFill>
              <a:srgbClr val="00B050"/>
            </a:solidFill>
            <a:prstDash val="solid"/>
          </a:ln>
          <a:effectLst/>
        </p:spPr>
      </p:cxnSp>
      <p:cxnSp>
        <p:nvCxnSpPr>
          <p:cNvPr id="547" name="直接连接符 546">
            <a:extLst>
              <a:ext uri="{FF2B5EF4-FFF2-40B4-BE49-F238E27FC236}">
                <a16:creationId xmlns:a16="http://schemas.microsoft.com/office/drawing/2014/main" id="{D82F0B1A-F0BB-421C-8792-95CC416A4DCE}"/>
              </a:ext>
            </a:extLst>
          </p:cNvPr>
          <p:cNvCxnSpPr>
            <a:cxnSpLocks/>
            <a:stCxn id="144" idx="2"/>
            <a:endCxn id="511" idx="0"/>
          </p:cNvCxnSpPr>
          <p:nvPr/>
        </p:nvCxnSpPr>
        <p:spPr>
          <a:xfrm>
            <a:off x="4150630" y="1917566"/>
            <a:ext cx="2188244" cy="962966"/>
          </a:xfrm>
          <a:prstGeom prst="line">
            <a:avLst/>
          </a:prstGeom>
          <a:noFill/>
          <a:ln w="9525" cap="flat" cmpd="sng" algn="ctr">
            <a:solidFill>
              <a:srgbClr val="00B050"/>
            </a:solidFill>
            <a:prstDash val="solid"/>
          </a:ln>
          <a:effectLst/>
        </p:spPr>
      </p:cxnSp>
      <p:cxnSp>
        <p:nvCxnSpPr>
          <p:cNvPr id="548" name="直接连接符 547">
            <a:extLst>
              <a:ext uri="{FF2B5EF4-FFF2-40B4-BE49-F238E27FC236}">
                <a16:creationId xmlns:a16="http://schemas.microsoft.com/office/drawing/2014/main" id="{8EA71429-1C30-43F6-AE19-74C3619BE9C4}"/>
              </a:ext>
            </a:extLst>
          </p:cNvPr>
          <p:cNvCxnSpPr>
            <a:cxnSpLocks/>
            <a:stCxn id="511" idx="0"/>
            <a:endCxn id="216" idx="2"/>
          </p:cNvCxnSpPr>
          <p:nvPr/>
        </p:nvCxnSpPr>
        <p:spPr>
          <a:xfrm flipV="1">
            <a:off x="6338874" y="1913031"/>
            <a:ext cx="1617304" cy="967500"/>
          </a:xfrm>
          <a:prstGeom prst="line">
            <a:avLst/>
          </a:prstGeom>
          <a:noFill/>
          <a:ln w="9525" cap="flat" cmpd="sng" algn="ctr">
            <a:solidFill>
              <a:srgbClr val="00B050"/>
            </a:solidFill>
            <a:prstDash val="solid"/>
          </a:ln>
          <a:effectLst/>
        </p:spPr>
      </p:cxnSp>
      <p:cxnSp>
        <p:nvCxnSpPr>
          <p:cNvPr id="549" name="直接连接符 548">
            <a:extLst>
              <a:ext uri="{FF2B5EF4-FFF2-40B4-BE49-F238E27FC236}">
                <a16:creationId xmlns:a16="http://schemas.microsoft.com/office/drawing/2014/main" id="{1C2F2F79-8272-48CE-A088-381EFF27172A}"/>
              </a:ext>
            </a:extLst>
          </p:cNvPr>
          <p:cNvCxnSpPr>
            <a:cxnSpLocks/>
            <a:stCxn id="216" idx="2"/>
            <a:endCxn id="531" idx="0"/>
          </p:cNvCxnSpPr>
          <p:nvPr/>
        </p:nvCxnSpPr>
        <p:spPr>
          <a:xfrm>
            <a:off x="7956178" y="1913031"/>
            <a:ext cx="467750" cy="960642"/>
          </a:xfrm>
          <a:prstGeom prst="line">
            <a:avLst/>
          </a:prstGeom>
          <a:noFill/>
          <a:ln w="9525" cap="flat" cmpd="sng" algn="ctr">
            <a:solidFill>
              <a:srgbClr val="00B050"/>
            </a:solidFill>
            <a:prstDash val="solid"/>
          </a:ln>
          <a:effectLst/>
        </p:spPr>
      </p:cxnSp>
      <p:cxnSp>
        <p:nvCxnSpPr>
          <p:cNvPr id="550" name="直接连接符 549">
            <a:extLst>
              <a:ext uri="{FF2B5EF4-FFF2-40B4-BE49-F238E27FC236}">
                <a16:creationId xmlns:a16="http://schemas.microsoft.com/office/drawing/2014/main" id="{666C3F88-64DA-4923-A24E-607DE53EAE71}"/>
              </a:ext>
            </a:extLst>
          </p:cNvPr>
          <p:cNvCxnSpPr>
            <a:cxnSpLocks/>
            <a:stCxn id="144" idx="2"/>
            <a:endCxn id="531" idx="0"/>
          </p:cNvCxnSpPr>
          <p:nvPr/>
        </p:nvCxnSpPr>
        <p:spPr>
          <a:xfrm>
            <a:off x="4150630" y="1917566"/>
            <a:ext cx="4273298" cy="956108"/>
          </a:xfrm>
          <a:prstGeom prst="line">
            <a:avLst/>
          </a:prstGeom>
          <a:noFill/>
          <a:ln w="9525" cap="flat" cmpd="sng" algn="ctr">
            <a:solidFill>
              <a:srgbClr val="00B050"/>
            </a:solidFill>
            <a:prstDash val="solid"/>
          </a:ln>
          <a:effectLst/>
        </p:spPr>
      </p:cxnSp>
      <p:cxnSp>
        <p:nvCxnSpPr>
          <p:cNvPr id="551" name="直接连接符 550">
            <a:extLst>
              <a:ext uri="{FF2B5EF4-FFF2-40B4-BE49-F238E27FC236}">
                <a16:creationId xmlns:a16="http://schemas.microsoft.com/office/drawing/2014/main" id="{BE727F75-D1A4-48FE-A99F-757A06456AA6}"/>
              </a:ext>
            </a:extLst>
          </p:cNvPr>
          <p:cNvCxnSpPr>
            <a:cxnSpLocks/>
            <a:stCxn id="528" idx="0"/>
            <a:endCxn id="126" idx="2"/>
          </p:cNvCxnSpPr>
          <p:nvPr/>
        </p:nvCxnSpPr>
        <p:spPr>
          <a:xfrm flipH="1" flipV="1">
            <a:off x="1703750" y="1919201"/>
            <a:ext cx="5362833" cy="954473"/>
          </a:xfrm>
          <a:prstGeom prst="line">
            <a:avLst/>
          </a:prstGeom>
          <a:noFill/>
          <a:ln w="9525" cap="flat" cmpd="sng" algn="ctr">
            <a:solidFill>
              <a:srgbClr val="00B050"/>
            </a:solidFill>
            <a:prstDash val="solid"/>
          </a:ln>
          <a:effectLst/>
        </p:spPr>
      </p:cxnSp>
      <p:cxnSp>
        <p:nvCxnSpPr>
          <p:cNvPr id="552" name="直接连接符 551">
            <a:extLst>
              <a:ext uri="{FF2B5EF4-FFF2-40B4-BE49-F238E27FC236}">
                <a16:creationId xmlns:a16="http://schemas.microsoft.com/office/drawing/2014/main" id="{C92DF55F-5EB8-4C47-8CD9-585DED4B9D09}"/>
              </a:ext>
            </a:extLst>
          </p:cNvPr>
          <p:cNvCxnSpPr>
            <a:cxnSpLocks/>
            <a:stCxn id="528" idx="0"/>
            <a:endCxn id="210" idx="2"/>
          </p:cNvCxnSpPr>
          <p:nvPr/>
        </p:nvCxnSpPr>
        <p:spPr>
          <a:xfrm flipH="1" flipV="1">
            <a:off x="5509298" y="1914666"/>
            <a:ext cx="1557285" cy="959008"/>
          </a:xfrm>
          <a:prstGeom prst="line">
            <a:avLst/>
          </a:prstGeom>
          <a:noFill/>
          <a:ln w="9525" cap="flat" cmpd="sng" algn="ctr">
            <a:solidFill>
              <a:srgbClr val="00B050"/>
            </a:solidFill>
            <a:prstDash val="solid"/>
          </a:ln>
          <a:effectLst/>
        </p:spPr>
      </p:cxnSp>
      <p:cxnSp>
        <p:nvCxnSpPr>
          <p:cNvPr id="553" name="直接连接符 552">
            <a:extLst>
              <a:ext uri="{FF2B5EF4-FFF2-40B4-BE49-F238E27FC236}">
                <a16:creationId xmlns:a16="http://schemas.microsoft.com/office/drawing/2014/main" id="{3F3B9E47-F019-46C7-8CD1-85C66AD2351A}"/>
              </a:ext>
            </a:extLst>
          </p:cNvPr>
          <p:cNvCxnSpPr>
            <a:cxnSpLocks/>
            <a:stCxn id="529" idx="0"/>
            <a:endCxn id="213" idx="2"/>
          </p:cNvCxnSpPr>
          <p:nvPr/>
        </p:nvCxnSpPr>
        <p:spPr>
          <a:xfrm flipH="1" flipV="1">
            <a:off x="6481920" y="1914666"/>
            <a:ext cx="1037111" cy="959008"/>
          </a:xfrm>
          <a:prstGeom prst="line">
            <a:avLst/>
          </a:prstGeom>
          <a:noFill/>
          <a:ln w="9525" cap="flat" cmpd="sng" algn="ctr">
            <a:solidFill>
              <a:srgbClr val="00B050"/>
            </a:solidFill>
            <a:prstDash val="solid"/>
          </a:ln>
          <a:effectLst/>
        </p:spPr>
      </p:cxnSp>
      <p:cxnSp>
        <p:nvCxnSpPr>
          <p:cNvPr id="554" name="直接连接符 553">
            <a:extLst>
              <a:ext uri="{FF2B5EF4-FFF2-40B4-BE49-F238E27FC236}">
                <a16:creationId xmlns:a16="http://schemas.microsoft.com/office/drawing/2014/main" id="{882BD1A2-A2AB-47B6-AFA1-3DB4637C9CC8}"/>
              </a:ext>
            </a:extLst>
          </p:cNvPr>
          <p:cNvCxnSpPr>
            <a:cxnSpLocks/>
            <a:stCxn id="529" idx="0"/>
            <a:endCxn id="139" idx="2"/>
          </p:cNvCxnSpPr>
          <p:nvPr/>
        </p:nvCxnSpPr>
        <p:spPr>
          <a:xfrm flipH="1" flipV="1">
            <a:off x="2676372" y="1919201"/>
            <a:ext cx="4842659" cy="954473"/>
          </a:xfrm>
          <a:prstGeom prst="line">
            <a:avLst/>
          </a:prstGeom>
          <a:noFill/>
          <a:ln w="9525" cap="flat" cmpd="sng" algn="ctr">
            <a:solidFill>
              <a:srgbClr val="00B050"/>
            </a:solidFill>
            <a:prstDash val="solid"/>
          </a:ln>
          <a:effectLst/>
        </p:spPr>
      </p:cxnSp>
      <p:sp>
        <p:nvSpPr>
          <p:cNvPr id="555" name="矩形: 圆角 554">
            <a:extLst>
              <a:ext uri="{FF2B5EF4-FFF2-40B4-BE49-F238E27FC236}">
                <a16:creationId xmlns:a16="http://schemas.microsoft.com/office/drawing/2014/main" id="{C757968E-5E56-414B-9C34-6EB3E37B07F0}"/>
              </a:ext>
            </a:extLst>
          </p:cNvPr>
          <p:cNvSpPr/>
          <p:nvPr/>
        </p:nvSpPr>
        <p:spPr>
          <a:xfrm>
            <a:off x="1622795" y="4108432"/>
            <a:ext cx="5541669" cy="654389"/>
          </a:xfrm>
          <a:prstGeom prst="roundRect">
            <a:avLst/>
          </a:prstGeom>
          <a:solidFill>
            <a:schemeClr val="tx1">
              <a:lumMod val="10000"/>
              <a:lumOff val="90000"/>
            </a:schemeClr>
          </a:solidFill>
          <a:ln w="12700" cap="flat" cmpd="sng" algn="ctr">
            <a:noFill/>
            <a:prstDash val="dash"/>
          </a:ln>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050" b="1" i="0" u="none" strike="noStrike" kern="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556" name="文本框 555">
            <a:extLst>
              <a:ext uri="{FF2B5EF4-FFF2-40B4-BE49-F238E27FC236}">
                <a16:creationId xmlns:a16="http://schemas.microsoft.com/office/drawing/2014/main" id="{ADD3A882-D029-4F90-9E59-5919F9D9FF51}"/>
              </a:ext>
            </a:extLst>
          </p:cNvPr>
          <p:cNvSpPr txBox="1"/>
          <p:nvPr/>
        </p:nvSpPr>
        <p:spPr>
          <a:xfrm>
            <a:off x="1789761" y="4179830"/>
            <a:ext cx="5354620" cy="489301"/>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675" b="1"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说明：设计原则为保证同号卡互通路径最短</a:t>
            </a:r>
            <a:endParaRPr kumimoji="0" lang="en-US" altLang="zh-CN" sz="675" b="1"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l" defTabSz="685800" rtl="0" eaLnBrk="1" fontAlgn="auto" latinLnBrk="0" hangingPunct="1">
              <a:lnSpc>
                <a:spcPct val="150000"/>
              </a:lnSpc>
              <a:spcBef>
                <a:spcPts val="0"/>
              </a:spcBef>
              <a:spcAft>
                <a:spcPts val="0"/>
              </a:spcAft>
              <a:buClrTx/>
              <a:buSzTx/>
              <a:buFontTx/>
              <a:buAutoNum type="arabicPeriod"/>
              <a:tabLst/>
              <a:defRPr/>
            </a:pPr>
            <a:r>
              <a:rPr kumimoji="0" lang="en-US" altLang="zh-CN" sz="675" b="1"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Pod</a:t>
            </a:r>
            <a:r>
              <a:rPr kumimoji="0" lang="zh-CN" altLang="en-US" sz="675" b="1"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内：</a:t>
            </a:r>
            <a:r>
              <a:rPr kumimoji="0" lang="en-US" altLang="zh-CN"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Group</a:t>
            </a:r>
            <a:r>
              <a:rPr kumimoji="0" lang="zh-CN" altLang="en-US"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内同号卡互通走</a:t>
            </a:r>
            <a:r>
              <a:rPr kumimoji="0" lang="en-US" altLang="zh-CN"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Tor</a:t>
            </a:r>
            <a:r>
              <a:rPr kumimoji="0" lang="zh-CN" altLang="en-US"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同芯片、</a:t>
            </a:r>
            <a:r>
              <a:rPr kumimoji="0" lang="en-US" altLang="zh-CN"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Group</a:t>
            </a:r>
            <a:r>
              <a:rPr kumimoji="0" lang="zh-CN" altLang="en-US"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间同号卡互通走核心同芯片、</a:t>
            </a:r>
            <a:r>
              <a:rPr kumimoji="0" lang="en-US" altLang="zh-CN"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Group</a:t>
            </a:r>
            <a:r>
              <a:rPr kumimoji="0" lang="zh-CN" altLang="en-US"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内和</a:t>
            </a:r>
            <a:r>
              <a:rPr kumimoji="0" lang="en-US" altLang="zh-CN"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Group</a:t>
            </a:r>
            <a:r>
              <a:rPr kumimoji="0" lang="zh-CN" altLang="en-US"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间不同号卡互通走核心网板</a:t>
            </a:r>
            <a:endParaRPr kumimoji="0" lang="en-US" altLang="zh-CN"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50" marR="0" lvl="0" indent="-171450" algn="l" defTabSz="685800" rtl="0" eaLnBrk="1" fontAlgn="auto" latinLnBrk="0" hangingPunct="1">
              <a:lnSpc>
                <a:spcPct val="150000"/>
              </a:lnSpc>
              <a:spcBef>
                <a:spcPts val="0"/>
              </a:spcBef>
              <a:spcAft>
                <a:spcPts val="0"/>
              </a:spcAft>
              <a:buClrTx/>
              <a:buSzTx/>
              <a:buFontTx/>
              <a:buAutoNum type="arabicPeriod"/>
              <a:tabLst/>
              <a:defRPr/>
            </a:pPr>
            <a:r>
              <a:rPr kumimoji="0" lang="en-US" altLang="zh-CN" sz="675" b="1"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Pod</a:t>
            </a:r>
            <a:r>
              <a:rPr kumimoji="0" lang="zh-CN" altLang="en-US" sz="675" b="1"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间：</a:t>
            </a:r>
            <a:r>
              <a:rPr kumimoji="0" lang="zh-CN" altLang="en-US" sz="675" b="0" i="0" u="none" strike="noStrike" kern="1200" cap="none" spc="0" normalizeH="0" baseline="0" noProof="0" dirty="0">
                <a:ln>
                  <a:noFill/>
                </a:ln>
                <a:solidFill>
                  <a:srgbClr val="172B4D"/>
                </a:solidFill>
                <a:effectLst/>
                <a:uLnTx/>
                <a:uFillTx/>
                <a:latin typeface="微软雅黑" panose="020B0503020204020204" pitchFamily="34" charset="-122"/>
                <a:ea typeface="微软雅黑" panose="020B0503020204020204" pitchFamily="34" charset="-122"/>
                <a:cs typeface="Arial" panose="020B0604020202020204" pitchFamily="34" charset="0"/>
              </a:rPr>
              <a:t>互通均上核心网板</a:t>
            </a:r>
            <a:endParaRPr kumimoji="0" lang="en-US" altLang="zh-CN" sz="788" b="0" i="0" u="none" strike="noStrike" kern="1200" cap="none" spc="0" normalizeH="0" baseline="0" noProof="0" dirty="0">
              <a:ln>
                <a:noFill/>
              </a:ln>
              <a:solidFill>
                <a:srgbClr val="C00000"/>
              </a:solidFill>
              <a:effectLst/>
              <a:uLnTx/>
              <a:uFillTx/>
              <a:latin typeface="Arial" panose="020B0604020202020204" pitchFamily="34" charset="0"/>
              <a:ea typeface="华文细黑"/>
              <a:cs typeface="Arial" panose="020B0604020202020204" pitchFamily="34" charset="0"/>
            </a:endParaRPr>
          </a:p>
        </p:txBody>
      </p:sp>
      <p:pic>
        <p:nvPicPr>
          <p:cNvPr id="152" name="Picture 2">
            <a:extLst>
              <a:ext uri="{FF2B5EF4-FFF2-40B4-BE49-F238E27FC236}">
                <a16:creationId xmlns:a16="http://schemas.microsoft.com/office/drawing/2014/main" id="{EC427051-3313-4708-BA9F-115579847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56" y="903099"/>
            <a:ext cx="649924" cy="925607"/>
          </a:xfrm>
          <a:prstGeom prst="rect">
            <a:avLst/>
          </a:prstGeom>
          <a:noFill/>
          <a:extLst>
            <a:ext uri="{909E8E84-426E-40DD-AFC4-6F175D3DCCD1}">
              <a14:hiddenFill xmlns:a14="http://schemas.microsoft.com/office/drawing/2010/main">
                <a:solidFill>
                  <a:srgbClr val="FFFFFF"/>
                </a:solidFill>
              </a14:hiddenFill>
            </a:ext>
          </a:extLst>
        </p:spPr>
      </p:pic>
      <p:pic>
        <p:nvPicPr>
          <p:cNvPr id="153" name="图片 152">
            <a:extLst>
              <a:ext uri="{FF2B5EF4-FFF2-40B4-BE49-F238E27FC236}">
                <a16:creationId xmlns:a16="http://schemas.microsoft.com/office/drawing/2014/main" id="{E74652FC-4385-4CA1-8695-17FDB99DC333}"/>
              </a:ext>
            </a:extLst>
          </p:cNvPr>
          <p:cNvPicPr>
            <a:picLocks noChangeAspect="1"/>
          </p:cNvPicPr>
          <p:nvPr/>
        </p:nvPicPr>
        <p:blipFill rotWithShape="1">
          <a:blip r:embed="rId5"/>
          <a:srcRect l="8522" t="30513" r="6535" b="26367"/>
          <a:stretch/>
        </p:blipFill>
        <p:spPr>
          <a:xfrm>
            <a:off x="22593" y="2859782"/>
            <a:ext cx="565847" cy="231552"/>
          </a:xfrm>
          <a:prstGeom prst="rect">
            <a:avLst/>
          </a:prstGeom>
        </p:spPr>
      </p:pic>
      <p:sp>
        <p:nvSpPr>
          <p:cNvPr id="154" name="文本框 153">
            <a:extLst>
              <a:ext uri="{FF2B5EF4-FFF2-40B4-BE49-F238E27FC236}">
                <a16:creationId xmlns:a16="http://schemas.microsoft.com/office/drawing/2014/main" id="{2660F913-E376-4AF7-832C-B54470AFAE8D}"/>
              </a:ext>
            </a:extLst>
          </p:cNvPr>
          <p:cNvSpPr txBox="1"/>
          <p:nvPr/>
        </p:nvSpPr>
        <p:spPr>
          <a:xfrm>
            <a:off x="4088117" y="2142749"/>
            <a:ext cx="1023037"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solidFill>
                    <a:srgbClr val="FFFFFF"/>
                  </a:solidFill>
                </a:ln>
                <a:solidFill>
                  <a:srgbClr val="C00000"/>
                </a:solidFill>
                <a:effectLst/>
                <a:uLnTx/>
                <a:uFillTx/>
                <a:latin typeface="Arial"/>
                <a:ea typeface="微软雅黑"/>
                <a:cs typeface="+mn-cs"/>
              </a:rPr>
              <a:t>RoCE</a:t>
            </a:r>
            <a:endParaRPr kumimoji="0" lang="zh-CN" altLang="en-US" sz="2400" b="1" i="0" u="none" strike="noStrike" kern="1200" cap="none" spc="0" normalizeH="0" baseline="0" noProof="0" dirty="0">
              <a:ln>
                <a:solidFill>
                  <a:srgbClr val="FFFFFF"/>
                </a:solidFill>
              </a:ln>
              <a:solidFill>
                <a:srgbClr val="C00000"/>
              </a:solidFill>
              <a:effectLst/>
              <a:uLnTx/>
              <a:uFillTx/>
              <a:latin typeface="Arial"/>
              <a:ea typeface="微软雅黑"/>
              <a:cs typeface="+mn-cs"/>
            </a:endParaRPr>
          </a:p>
        </p:txBody>
      </p:sp>
      <p:sp>
        <p:nvSpPr>
          <p:cNvPr id="155" name="矩形 154">
            <a:extLst>
              <a:ext uri="{FF2B5EF4-FFF2-40B4-BE49-F238E27FC236}">
                <a16:creationId xmlns:a16="http://schemas.microsoft.com/office/drawing/2014/main" id="{D144474E-BEB5-4332-A65D-91D6050CC4EE}"/>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6" name="矩形 155">
            <a:extLst>
              <a:ext uri="{FF2B5EF4-FFF2-40B4-BE49-F238E27FC236}">
                <a16:creationId xmlns:a16="http://schemas.microsoft.com/office/drawing/2014/main" id="{FE154225-FCBE-42A7-96B7-B7BF3886AFB1}"/>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marL="0" marR="0" lvl="0" indent="0" algn="ctr" defTabSz="342884"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8" name="文本框 157">
            <a:extLst>
              <a:ext uri="{FF2B5EF4-FFF2-40B4-BE49-F238E27FC236}">
                <a16:creationId xmlns:a16="http://schemas.microsoft.com/office/drawing/2014/main" id="{C54D4DA3-2AB1-4AA2-BEB0-B437A8A98D5A}"/>
              </a:ext>
            </a:extLst>
          </p:cNvPr>
          <p:cNvSpPr txBox="1"/>
          <p:nvPr/>
        </p:nvSpPr>
        <p:spPr>
          <a:xfrm>
            <a:off x="3818880" y="1167407"/>
            <a:ext cx="1535998" cy="46166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solidFill>
                    <a:srgbClr val="FFFFFF"/>
                  </a:solidFill>
                </a:ln>
                <a:solidFill>
                  <a:srgbClr val="C00000"/>
                </a:solidFill>
                <a:effectLst/>
                <a:uLnTx/>
                <a:uFillTx/>
                <a:latin typeface="Arial"/>
                <a:ea typeface="微软雅黑"/>
                <a:cs typeface="+mn-cs"/>
              </a:rPr>
              <a:t>PFC Free</a:t>
            </a:r>
            <a:endParaRPr kumimoji="0" lang="zh-CN" altLang="en-US" sz="2400" b="1" i="0" u="none" strike="noStrike" kern="1200" cap="none" spc="0" normalizeH="0" baseline="0" noProof="0" dirty="0">
              <a:ln>
                <a:solidFill>
                  <a:srgbClr val="FFFFFF"/>
                </a:solidFill>
              </a:ln>
              <a:solidFill>
                <a:srgbClr val="C00000"/>
              </a:solidFill>
              <a:effectLst/>
              <a:uLnTx/>
              <a:uFillTx/>
              <a:latin typeface="Arial"/>
              <a:ea typeface="微软雅黑"/>
              <a:cs typeface="+mn-cs"/>
            </a:endParaRPr>
          </a:p>
        </p:txBody>
      </p:sp>
      <p:sp>
        <p:nvSpPr>
          <p:cNvPr id="159" name="文本框 158">
            <a:extLst>
              <a:ext uri="{FF2B5EF4-FFF2-40B4-BE49-F238E27FC236}">
                <a16:creationId xmlns:a16="http://schemas.microsoft.com/office/drawing/2014/main" id="{CDA256E9-ADD8-4A42-A951-E66EAAAACB26}"/>
              </a:ext>
            </a:extLst>
          </p:cNvPr>
          <p:cNvSpPr txBox="1"/>
          <p:nvPr/>
        </p:nvSpPr>
        <p:spPr>
          <a:xfrm>
            <a:off x="3697791" y="3874659"/>
            <a:ext cx="1977200" cy="24622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000" b="1"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Total</a:t>
            </a:r>
            <a:r>
              <a:rPr kumimoji="0" lang="zh-CN" altLang="en-US" sz="1000" b="1"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a:t>
            </a:r>
            <a:r>
              <a:rPr kumimoji="0" lang="en-US" altLang="zh-CN" sz="1000" b="1"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4608</a:t>
            </a:r>
            <a:r>
              <a:rPr kumimoji="0" lang="zh-CN" altLang="en-US" sz="1000" b="1"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个</a:t>
            </a:r>
            <a:r>
              <a:rPr kumimoji="0" lang="en-US" altLang="zh-CN" sz="1000" b="1"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400G</a:t>
            </a:r>
            <a:r>
              <a:rPr kumimoji="0" lang="zh-CN" altLang="en-US" sz="1000" b="1"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端口</a:t>
            </a:r>
            <a:endParaRPr kumimoji="0" lang="zh-CN" altLang="en-US" sz="1000" b="0" i="0" u="none" strike="noStrike" kern="1200" cap="none" spc="0" normalizeH="0" baseline="0" noProof="0" dirty="0">
              <a:ln>
                <a:noFill/>
              </a:ln>
              <a:solidFill>
                <a:srgbClr val="262626"/>
              </a:solidFill>
              <a:effectLst/>
              <a:uLnTx/>
              <a:uFillTx/>
              <a:latin typeface="Arial" panose="020B0604020202020204" pitchFamily="34" charset="0"/>
              <a:ea typeface="宋体" panose="02010600030101010101" pitchFamily="2" charset="-122"/>
              <a:cs typeface="+mn-cs"/>
            </a:endParaRPr>
          </a:p>
        </p:txBody>
      </p:sp>
      <p:sp>
        <p:nvSpPr>
          <p:cNvPr id="165" name="文本框 164">
            <a:extLst>
              <a:ext uri="{FF2B5EF4-FFF2-40B4-BE49-F238E27FC236}">
                <a16:creationId xmlns:a16="http://schemas.microsoft.com/office/drawing/2014/main" id="{F61BFA10-9A1D-4DC0-8B49-D523A9441D5D}"/>
              </a:ext>
            </a:extLst>
          </p:cNvPr>
          <p:cNvSpPr txBox="1"/>
          <p:nvPr/>
        </p:nvSpPr>
        <p:spPr>
          <a:xfrm>
            <a:off x="535228" y="2299103"/>
            <a:ext cx="553394" cy="196208"/>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675" b="1" i="0" u="none" strike="noStrike" kern="0" cap="none" spc="0" normalizeH="0" baseline="0" noProof="0" dirty="0">
                <a:ln>
                  <a:noFill/>
                </a:ln>
                <a:solidFill>
                  <a:srgbClr val="262626"/>
                </a:solidFill>
                <a:effectLst/>
                <a:uLnTx/>
                <a:uFillTx/>
                <a:latin typeface="微软雅黑" pitchFamily="34" charset="-122"/>
                <a:ea typeface="微软雅黑" pitchFamily="34" charset="-122"/>
                <a:cs typeface="+mn-cs"/>
              </a:rPr>
              <a:t>2*400G</a:t>
            </a:r>
            <a:endParaRPr kumimoji="0" lang="zh-CN" altLang="en-US" sz="675" b="0" i="0" u="none" strike="noStrike" kern="1200" cap="none" spc="0" normalizeH="0" baseline="0" noProof="0" dirty="0">
              <a:ln>
                <a:noFill/>
              </a:ln>
              <a:solidFill>
                <a:srgbClr val="262626"/>
              </a:solidFill>
              <a:effectLst/>
              <a:uLnTx/>
              <a:uFillTx/>
              <a:latin typeface="华文中宋"/>
              <a:ea typeface="华文细黑"/>
              <a:cs typeface="+mn-cs"/>
            </a:endParaRPr>
          </a:p>
        </p:txBody>
      </p:sp>
      <p:sp>
        <p:nvSpPr>
          <p:cNvPr id="166" name="标题 2">
            <a:extLst>
              <a:ext uri="{FF2B5EF4-FFF2-40B4-BE49-F238E27FC236}">
                <a16:creationId xmlns:a16="http://schemas.microsoft.com/office/drawing/2014/main" id="{C14F34F1-CDAF-43B9-951A-EDA1FE529CD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algn="l"/>
            <a:r>
              <a:rPr lang="zh-CN" altLang="en-US" sz="1800" kern="0" dirty="0"/>
              <a:t>大模型训练典型架构</a:t>
            </a:r>
            <a:r>
              <a:rPr lang="en-US" altLang="zh-CN" sz="1800" kern="0" dirty="0"/>
              <a:t>-</a:t>
            </a:r>
            <a:r>
              <a:rPr lang="zh-CN" altLang="en-US" sz="1800" kern="0" dirty="0"/>
              <a:t>二层框盒组网</a:t>
            </a:r>
          </a:p>
        </p:txBody>
      </p:sp>
    </p:spTree>
    <p:custDataLst>
      <p:tags r:id="rId1"/>
    </p:custDataLst>
    <p:extLst>
      <p:ext uri="{BB962C8B-B14F-4D97-AF65-F5344CB8AC3E}">
        <p14:creationId xmlns:p14="http://schemas.microsoft.com/office/powerpoint/2010/main" val="1458504703"/>
      </p:ext>
    </p:extLst>
  </p:cSld>
  <p:clrMapOvr>
    <a:masterClrMapping/>
  </p:clrMapOvr>
  <mc:AlternateContent xmlns:mc="http://schemas.openxmlformats.org/markup-compatibility/2006" xmlns:p14="http://schemas.microsoft.com/office/powerpoint/2010/main">
    <mc:Choice Requires="p14">
      <p:transition p14:dur="0" advTm="53535"/>
    </mc:Choice>
    <mc:Fallback xmlns="">
      <p:transition advTm="5353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6BC4E940-5F46-480A-B881-A600EF779421}"/>
              </a:ext>
            </a:extLst>
          </p:cNvPr>
          <p:cNvSpPr>
            <a:spLocks noChangeArrowheads="1"/>
          </p:cNvSpPr>
          <p:nvPr/>
        </p:nvSpPr>
        <p:spPr bwMode="auto">
          <a:xfrm>
            <a:off x="4" y="178594"/>
            <a:ext cx="264319" cy="300038"/>
          </a:xfrm>
          <a:prstGeom prst="rect">
            <a:avLst/>
          </a:prstGeom>
          <a:solidFill>
            <a:srgbClr val="C00000"/>
          </a:solidFill>
          <a:ln>
            <a:noFill/>
          </a:ln>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431AEFED-455C-4F3E-87FE-A4CC122BF526}"/>
              </a:ext>
            </a:extLst>
          </p:cNvPr>
          <p:cNvSpPr>
            <a:spLocks noChangeArrowheads="1"/>
          </p:cNvSpPr>
          <p:nvPr/>
        </p:nvSpPr>
        <p:spPr bwMode="auto">
          <a:xfrm>
            <a:off x="314329" y="178594"/>
            <a:ext cx="92869" cy="3000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defTabSz="342884"/>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28" name="标题 2">
            <a:extLst>
              <a:ext uri="{FF2B5EF4-FFF2-40B4-BE49-F238E27FC236}">
                <a16:creationId xmlns:a16="http://schemas.microsoft.com/office/drawing/2014/main" id="{AA531E8F-28B5-41C0-9101-D73B0E8ECDB7}"/>
              </a:ext>
            </a:extLst>
          </p:cNvPr>
          <p:cNvSpPr txBox="1">
            <a:spLocks/>
          </p:cNvSpPr>
          <p:nvPr/>
        </p:nvSpPr>
        <p:spPr bwMode="auto">
          <a:xfrm>
            <a:off x="474140" y="184022"/>
            <a:ext cx="8229443" cy="289182"/>
          </a:xfrm>
          <a:prstGeom prst="rect">
            <a:avLst/>
          </a:prstGeom>
          <a:noFill/>
          <a:ln w="9525">
            <a:noFill/>
            <a:miter lim="800000"/>
          </a:ln>
        </p:spPr>
        <p:txBody>
          <a:bodyPr vert="horz" wrap="square" lIns="91440" tIns="45720" rIns="91440" bIns="45720" numCol="1" anchor="ctr" anchorCtr="0" compatLnSpc="1"/>
          <a:lstStyle>
            <a:lvl1pPr algn="ctr" rtl="0" eaLnBrk="1" fontAlgn="base" hangingPunct="1">
              <a:spcBef>
                <a:spcPct val="0"/>
              </a:spcBef>
              <a:spcAft>
                <a:spcPct val="0"/>
              </a:spcAft>
              <a:defRPr sz="2800" b="1">
                <a:solidFill>
                  <a:schemeClr val="tx1">
                    <a:lumMod val="85000"/>
                    <a:lumOff val="15000"/>
                  </a:schemeClr>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2pPr>
            <a:lvl3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3pPr>
            <a:lvl4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4pPr>
            <a:lvl5pPr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5pPr>
            <a:lvl6pPr marL="4572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3200" b="1">
                <a:solidFill>
                  <a:srgbClr val="CC0000"/>
                </a:solidFill>
                <a:latin typeface="Arial" panose="020B0604020202020204" pitchFamily="34" charset="0"/>
                <a:ea typeface="华文细黑" panose="02010600040101010101" pitchFamily="2" charset="-122"/>
              </a:defRPr>
            </a:lvl9pPr>
          </a:lstStyle>
          <a:p>
            <a:pPr algn="l"/>
            <a:r>
              <a:rPr lang="en-US" altLang="zh-CN" sz="1800" kern="0" dirty="0" err="1"/>
              <a:t>RoCE</a:t>
            </a:r>
            <a:r>
              <a:rPr lang="zh-CN" altLang="en-US" sz="1800" kern="0" dirty="0"/>
              <a:t>面临的挑战</a:t>
            </a:r>
          </a:p>
        </p:txBody>
      </p:sp>
      <p:sp>
        <p:nvSpPr>
          <p:cNvPr id="23" name="文本框 22">
            <a:extLst>
              <a:ext uri="{FF2B5EF4-FFF2-40B4-BE49-F238E27FC236}">
                <a16:creationId xmlns:a16="http://schemas.microsoft.com/office/drawing/2014/main" id="{CA8F01DE-2C45-444B-8319-5B7AEBB29DE9}"/>
              </a:ext>
            </a:extLst>
          </p:cNvPr>
          <p:cNvSpPr txBox="1"/>
          <p:nvPr/>
        </p:nvSpPr>
        <p:spPr>
          <a:xfrm>
            <a:off x="384021" y="891374"/>
            <a:ext cx="2675662" cy="1269258"/>
          </a:xfrm>
          <a:prstGeom prst="rect">
            <a:avLst/>
          </a:prstGeom>
          <a:noFill/>
        </p:spPr>
        <p:txBody>
          <a:bodyPr wrap="square" rtlCol="0">
            <a:spAutoFit/>
          </a:bodyPr>
          <a:lstStyle/>
          <a:p>
            <a:pPr marL="285750" indent="-285750" algn="l">
              <a:lnSpc>
                <a:spcPct val="130000"/>
              </a:lnSpc>
              <a:buFont typeface="Wingdings" panose="05000000000000000000" pitchFamily="2" charset="2"/>
              <a:buChar char="u"/>
            </a:pP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现有</a:t>
            </a:r>
            <a:r>
              <a:rPr lang="en-US" altLang="zh-CN" sz="1200" kern="100" dirty="0">
                <a:latin typeface="微软雅黑" panose="020B0503020204020204" pitchFamily="34" charset="-122"/>
                <a:ea typeface="微软雅黑" panose="020B0503020204020204" pitchFamily="34" charset="-122"/>
                <a:cs typeface="Arial" panose="020B0604020202020204" pitchFamily="34" charset="0"/>
              </a:rPr>
              <a:t>CC</a:t>
            </a: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算法效率低，</a:t>
            </a: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经典</a:t>
            </a:r>
            <a:r>
              <a:rPr lang="en-US" altLang="zh-CN" sz="1200" kern="100" dirty="0">
                <a:latin typeface="微软雅黑" panose="020B0503020204020204" pitchFamily="34" charset="-122"/>
                <a:ea typeface="微软雅黑" panose="020B0503020204020204" pitchFamily="34" charset="-122"/>
                <a:cs typeface="Arial" panose="020B0604020202020204" pitchFamily="34" charset="0"/>
              </a:rPr>
              <a:t>DCQ</a:t>
            </a:r>
            <a:r>
              <a:rPr lang="en-US" altLang="zh-CN" sz="1200" kern="100" dirty="0">
                <a:effectLst/>
                <a:latin typeface="微软雅黑" panose="020B0503020204020204" pitchFamily="34" charset="-122"/>
                <a:ea typeface="微软雅黑" panose="020B0503020204020204" pitchFamily="34" charset="-122"/>
                <a:cs typeface="Arial" panose="020B0604020202020204" pitchFamily="34" charset="0"/>
              </a:rPr>
              <a:t>CN</a:t>
            </a: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算法可能出现</a:t>
            </a:r>
            <a:r>
              <a:rPr lang="en-US" altLang="zh-CN" sz="1200" kern="100" dirty="0">
                <a:effectLst/>
                <a:latin typeface="微软雅黑" panose="020B0503020204020204" pitchFamily="34" charset="-122"/>
                <a:ea typeface="微软雅黑" panose="020B0503020204020204" pitchFamily="34" charset="-122"/>
                <a:cs typeface="Arial" panose="020B0604020202020204" pitchFamily="34" charset="0"/>
              </a:rPr>
              <a:t>PFC</a:t>
            </a: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风暴、</a:t>
            </a:r>
            <a:r>
              <a:rPr lang="en-US" altLang="zh-CN" sz="1200" kern="100" dirty="0">
                <a:effectLst/>
                <a:latin typeface="微软雅黑" panose="020B0503020204020204" pitchFamily="34" charset="-122"/>
                <a:ea typeface="微软雅黑" panose="020B0503020204020204" pitchFamily="34" charset="-122"/>
                <a:cs typeface="Arial" panose="020B0604020202020204" pitchFamily="34" charset="0"/>
              </a:rPr>
              <a:t>PFC</a:t>
            </a: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死锁等问题</a:t>
            </a:r>
            <a:endParaRPr lang="en-US" altLang="zh-CN" sz="1200" kern="100" dirty="0">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30000"/>
              </a:lnSpc>
              <a:buFont typeface="Wingdings" panose="05000000000000000000" pitchFamily="2" charset="2"/>
              <a:buChar char="u"/>
            </a:pP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由于</a:t>
            </a:r>
            <a:r>
              <a:rPr lang="en-US" altLang="zh-CN" sz="1200" kern="100" dirty="0">
                <a:effectLst/>
                <a:latin typeface="微软雅黑" panose="020B0503020204020204" pitchFamily="34" charset="-122"/>
                <a:ea typeface="微软雅黑" panose="020B0503020204020204" pitchFamily="34" charset="-122"/>
                <a:cs typeface="Arial" panose="020B0604020202020204" pitchFamily="34" charset="0"/>
              </a:rPr>
              <a:t>RDMA</a:t>
            </a: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低效重传机制，需要无损网络来保证高性能</a:t>
            </a:r>
          </a:p>
        </p:txBody>
      </p:sp>
      <p:pic>
        <p:nvPicPr>
          <p:cNvPr id="5" name="图片 4">
            <a:extLst>
              <a:ext uri="{FF2B5EF4-FFF2-40B4-BE49-F238E27FC236}">
                <a16:creationId xmlns:a16="http://schemas.microsoft.com/office/drawing/2014/main" id="{D797015D-6259-4118-804B-2A80D1627A18}"/>
              </a:ext>
            </a:extLst>
          </p:cNvPr>
          <p:cNvPicPr>
            <a:picLocks noChangeAspect="1"/>
          </p:cNvPicPr>
          <p:nvPr/>
        </p:nvPicPr>
        <p:blipFill>
          <a:blip r:embed="rId3"/>
          <a:stretch>
            <a:fillRect/>
          </a:stretch>
        </p:blipFill>
        <p:spPr>
          <a:xfrm>
            <a:off x="454655" y="2482596"/>
            <a:ext cx="2377646" cy="1257203"/>
          </a:xfrm>
          <a:prstGeom prst="rect">
            <a:avLst/>
          </a:prstGeom>
        </p:spPr>
      </p:pic>
      <p:pic>
        <p:nvPicPr>
          <p:cNvPr id="25" name="图片 24">
            <a:extLst>
              <a:ext uri="{FF2B5EF4-FFF2-40B4-BE49-F238E27FC236}">
                <a16:creationId xmlns:a16="http://schemas.microsoft.com/office/drawing/2014/main" id="{60CBDA32-E75E-4144-8C9A-1C1A03FBBAFC}"/>
              </a:ext>
            </a:extLst>
          </p:cNvPr>
          <p:cNvPicPr>
            <a:picLocks noChangeAspect="1"/>
          </p:cNvPicPr>
          <p:nvPr/>
        </p:nvPicPr>
        <p:blipFill>
          <a:blip r:embed="rId4"/>
          <a:stretch>
            <a:fillRect/>
          </a:stretch>
        </p:blipFill>
        <p:spPr>
          <a:xfrm>
            <a:off x="3344564" y="2381937"/>
            <a:ext cx="2417958" cy="1377424"/>
          </a:xfrm>
          <a:prstGeom prst="rect">
            <a:avLst/>
          </a:prstGeom>
        </p:spPr>
      </p:pic>
      <p:sp>
        <p:nvSpPr>
          <p:cNvPr id="26" name="文本框 25">
            <a:extLst>
              <a:ext uri="{FF2B5EF4-FFF2-40B4-BE49-F238E27FC236}">
                <a16:creationId xmlns:a16="http://schemas.microsoft.com/office/drawing/2014/main" id="{BB3E7BB1-5F0A-40BC-AD9C-3504882786DA}"/>
              </a:ext>
            </a:extLst>
          </p:cNvPr>
          <p:cNvSpPr txBox="1"/>
          <p:nvPr/>
        </p:nvSpPr>
        <p:spPr>
          <a:xfrm>
            <a:off x="3108610" y="891374"/>
            <a:ext cx="2734184" cy="789127"/>
          </a:xfrm>
          <a:prstGeom prst="rect">
            <a:avLst/>
          </a:prstGeom>
          <a:noFill/>
        </p:spPr>
        <p:txBody>
          <a:bodyPr wrap="square" rtlCol="0">
            <a:spAutoFit/>
          </a:bodyPr>
          <a:lstStyle/>
          <a:p>
            <a:pPr marL="285750" indent="-285750" algn="l">
              <a:lnSpc>
                <a:spcPct val="130000"/>
              </a:lnSpc>
              <a:buFont typeface="Wingdings" panose="05000000000000000000" pitchFamily="2" charset="2"/>
              <a:buChar char="u"/>
            </a:pP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带宽利用率不足，网络中</a:t>
            </a:r>
            <a:r>
              <a:rPr lang="en-US" altLang="zh-CN" sz="1200" kern="100" dirty="0">
                <a:effectLst/>
                <a:latin typeface="微软雅黑" panose="020B0503020204020204" pitchFamily="34" charset="-122"/>
                <a:ea typeface="微软雅黑" panose="020B0503020204020204" pitchFamily="34" charset="-122"/>
                <a:cs typeface="Arial" panose="020B0604020202020204" pitchFamily="34" charset="0"/>
              </a:rPr>
              <a:t>ECMP</a:t>
            </a: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易出现哈希不均、哈希冲突等问题，造成网络拥塞</a:t>
            </a:r>
          </a:p>
        </p:txBody>
      </p:sp>
      <p:sp>
        <p:nvSpPr>
          <p:cNvPr id="11" name="文本框 10">
            <a:extLst>
              <a:ext uri="{FF2B5EF4-FFF2-40B4-BE49-F238E27FC236}">
                <a16:creationId xmlns:a16="http://schemas.microsoft.com/office/drawing/2014/main" id="{873255E7-CB77-4290-A9B6-1F6C0D3D7C9A}"/>
              </a:ext>
            </a:extLst>
          </p:cNvPr>
          <p:cNvSpPr txBox="1"/>
          <p:nvPr/>
        </p:nvSpPr>
        <p:spPr>
          <a:xfrm>
            <a:off x="6130676" y="891374"/>
            <a:ext cx="2629303" cy="1029193"/>
          </a:xfrm>
          <a:prstGeom prst="rect">
            <a:avLst/>
          </a:prstGeom>
          <a:noFill/>
        </p:spPr>
        <p:txBody>
          <a:bodyPr wrap="square" rtlCol="0">
            <a:spAutoFit/>
          </a:bodyPr>
          <a:lstStyle/>
          <a:p>
            <a:pPr marL="285750" indent="-285750" algn="l">
              <a:lnSpc>
                <a:spcPct val="130000"/>
              </a:lnSpc>
              <a:buFont typeface="Wingdings" panose="05000000000000000000" pitchFamily="2" charset="2"/>
              <a:buChar char="u"/>
            </a:pP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运维挑战大，</a:t>
            </a:r>
            <a:r>
              <a:rPr lang="en-US" altLang="zh-CN" sz="1200" kern="100" dirty="0">
                <a:effectLst/>
                <a:latin typeface="微软雅黑" panose="020B0503020204020204" pitchFamily="34" charset="-122"/>
                <a:ea typeface="微软雅黑" panose="020B0503020204020204" pitchFamily="34" charset="-122"/>
                <a:cs typeface="Arial" panose="020B0604020202020204" pitchFamily="34" charset="0"/>
              </a:rPr>
              <a:t>ECN</a:t>
            </a:r>
            <a:r>
              <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rPr>
              <a:t>调优参数复杂，规模部署参数调整困难；</a:t>
            </a:r>
            <a:endParaRPr lang="en-US" altLang="zh-CN" sz="1200" kern="100" dirty="0">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lgn="l">
              <a:lnSpc>
                <a:spcPct val="130000"/>
              </a:lnSpc>
              <a:buFont typeface="Wingdings" panose="05000000000000000000" pitchFamily="2" charset="2"/>
              <a:buChar char="u"/>
            </a:pPr>
            <a:r>
              <a:rPr lang="zh-CN" altLang="en-US" sz="1200" kern="100" dirty="0">
                <a:latin typeface="微软雅黑" panose="020B0503020204020204" pitchFamily="34" charset="-122"/>
                <a:ea typeface="微软雅黑" panose="020B0503020204020204" pitchFamily="34" charset="-122"/>
                <a:cs typeface="Arial" panose="020B0604020202020204" pitchFamily="34" charset="0"/>
              </a:rPr>
              <a:t>监控粒度不足，秒级监控无法反映突发流量真实情况</a:t>
            </a:r>
            <a:endParaRPr lang="zh-CN" altLang="en-US" sz="1200" kern="100" dirty="0">
              <a:effectLst/>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87597D31-6151-4AE1-B632-A81B38916D2F}"/>
              </a:ext>
            </a:extLst>
          </p:cNvPr>
          <p:cNvPicPr>
            <a:picLocks noChangeAspect="1"/>
          </p:cNvPicPr>
          <p:nvPr/>
        </p:nvPicPr>
        <p:blipFill>
          <a:blip r:embed="rId5"/>
          <a:stretch>
            <a:fillRect/>
          </a:stretch>
        </p:blipFill>
        <p:spPr>
          <a:xfrm>
            <a:off x="6274785" y="2283718"/>
            <a:ext cx="2329662" cy="1819260"/>
          </a:xfrm>
          <a:prstGeom prst="rect">
            <a:avLst/>
          </a:prstGeom>
        </p:spPr>
      </p:pic>
    </p:spTree>
    <p:extLst>
      <p:ext uri="{BB962C8B-B14F-4D97-AF65-F5344CB8AC3E}">
        <p14:creationId xmlns:p14="http://schemas.microsoft.com/office/powerpoint/2010/main" val="167531361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ISLIDE.VECTOR" val="#192247;#192249;"/>
  <p:tag name="ISLIDE.ICON" val="#162694;"/>
</p:tagLst>
</file>

<file path=ppt/tags/tag11.xml><?xml version="1.0" encoding="utf-8"?>
<p:tagLst xmlns:a="http://schemas.openxmlformats.org/drawingml/2006/main" xmlns:r="http://schemas.openxmlformats.org/officeDocument/2006/relationships" xmlns:p="http://schemas.openxmlformats.org/presentationml/2006/main">
  <p:tag name="ISLIDE.VECTOR" val="#192247;#192249;"/>
  <p:tag name="ISLIDE.ICON" val="#16269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ISLIDE.DIAGRAM" val="#928740;#332080;#950642;"/>
</p:tagLst>
</file>

<file path=ppt/tags/tag6.xml><?xml version="1.0" encoding="utf-8"?>
<p:tagLst xmlns:a="http://schemas.openxmlformats.org/drawingml/2006/main" xmlns:r="http://schemas.openxmlformats.org/officeDocument/2006/relationships" xmlns:p="http://schemas.openxmlformats.org/presentationml/2006/main">
  <p:tag name="ISLIDE.VECTOR" val="#192247;#192249;"/>
  <p:tag name="ISLIDE.ICON" val="#162694;"/>
</p:tagLst>
</file>

<file path=ppt/tags/tag7.xml><?xml version="1.0" encoding="utf-8"?>
<p:tagLst xmlns:a="http://schemas.openxmlformats.org/drawingml/2006/main" xmlns:r="http://schemas.openxmlformats.org/officeDocument/2006/relationships" xmlns:p="http://schemas.openxmlformats.org/presentationml/2006/main">
  <p:tag name="ISLIDE.VECTOR" val="#192247;#192249;"/>
  <p:tag name="ISLIDE.ICON" val="#162694;"/>
</p:tagLst>
</file>

<file path=ppt/tags/tag8.xml><?xml version="1.0" encoding="utf-8"?>
<p:tagLst xmlns:a="http://schemas.openxmlformats.org/drawingml/2006/main" xmlns:r="http://schemas.openxmlformats.org/officeDocument/2006/relationships" xmlns:p="http://schemas.openxmlformats.org/presentationml/2006/main">
  <p:tag name="ISLIDE.VECTOR" val="#192247;#192249;"/>
  <p:tag name="ISLIDE.ICON" val="#162694;"/>
</p:tagLst>
</file>

<file path=ppt/tags/tag9.xml><?xml version="1.0" encoding="utf-8"?>
<p:tagLst xmlns:a="http://schemas.openxmlformats.org/drawingml/2006/main" xmlns:r="http://schemas.openxmlformats.org/officeDocument/2006/relationships" xmlns:p="http://schemas.openxmlformats.org/presentationml/2006/main">
  <p:tag name="ISLIDE.VECTOR" val="#192247;#192249;"/>
  <p:tag name="ISLIDE.ICON" val="#162694;"/>
</p:tagLst>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模板-Top Secret  绝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模板-Confidential 秘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cap="flat" cmpd="sng" algn="ctr">
          <a:solidFill>
            <a:srgbClr val="C00000"/>
          </a:solidFill>
          <a:prstDash val="solid"/>
          <a:tailEnd type="triangle"/>
        </a:ln>
      </a:spPr>
      <a:bodyPr rtlCol="0" anchor="ctr"/>
      <a:lstStyle>
        <a:defPPr algn="ctr">
          <a:defRPr sz="700" dirty="0">
            <a:solidFill>
              <a:schemeClr val="bg1"/>
            </a:solidFill>
            <a:latin typeface="微软雅黑" panose="020B0503020204020204" pitchFamily="34" charset="-122"/>
            <a:ea typeface="微软雅黑" panose="020B0503020204020204" pitchFamily="34" charset="-122"/>
          </a:defRPr>
        </a:defPPr>
      </a:lstStyle>
    </a:spDef>
    <a:lnDef>
      <a:spPr>
        <a:ln>
          <a:solidFill>
            <a:srgbClr val="FFC000"/>
          </a:solidFill>
          <a:tailEnd type="none"/>
        </a:ln>
      </a:spPr>
      <a:bodyPr/>
      <a:lstStyle/>
      <a:style>
        <a:lnRef idx="1">
          <a:schemeClr val="accent6"/>
        </a:lnRef>
        <a:fillRef idx="0">
          <a:schemeClr val="accent6"/>
        </a:fillRef>
        <a:effectRef idx="0">
          <a:schemeClr val="accent6"/>
        </a:effectRef>
        <a:fontRef idx="minor">
          <a:schemeClr val="tx1"/>
        </a:fontRef>
      </a:style>
    </a:lnDef>
    <a:txDef>
      <a:spPr>
        <a:noFill/>
      </a:spPr>
      <a:bodyPr wrap="square">
        <a:spAutoFit/>
      </a:bodyPr>
      <a:lstStyle>
        <a:defPPr algn="l">
          <a:lnSpc>
            <a:spcPct val="130000"/>
          </a:lnSpc>
          <a:defRPr sz="1400" kern="100" dirty="0">
            <a:effectLst/>
            <a:latin typeface="微软雅黑" panose="020B0503020204020204" pitchFamily="34" charset="-122"/>
            <a:ea typeface="微软雅黑" panose="020B0503020204020204" pitchFamily="34" charset="-122"/>
            <a:cs typeface="Arial" panose="020B0604020202020204" pitchFamily="34" charset="0"/>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模板-Top Secret  绝密">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noProof="0">
            <a:ln>
              <a:noFill/>
            </a:ln>
            <a:effectLst/>
            <a:uLnTx/>
            <a:uFillTx/>
            <a:latin typeface="微软雅黑" pitchFamily="34" charset="-122"/>
            <a:ea typeface="微软雅黑"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solidFill>
            <a:schemeClr val="accent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5_模板-Confidential 秘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cap="flat" cmpd="sng" algn="ctr">
          <a:solidFill>
            <a:schemeClr val="accent5">
              <a:lumMod val="75000"/>
            </a:schemeClr>
          </a:solidFill>
          <a:prstDash val="dash"/>
          <a:tailEnd type="triangle"/>
        </a:ln>
        <a:effectLst/>
      </a:spPr>
      <a:bodyPr rtlCol="0" anchor="ctr"/>
      <a:lstStyle>
        <a:defPPr algn="ctr">
          <a:defRPr dirty="0"/>
        </a:defPPr>
      </a:lstStyle>
    </a:spDef>
    <a:lnDef>
      <a:spPr>
        <a:ln w="6350">
          <a:solidFill>
            <a:schemeClr val="accent2">
              <a:lumMod val="60000"/>
              <a:lumOff val="40000"/>
            </a:schemeClr>
          </a:solidFill>
          <a:tailEnd type="none"/>
        </a:ln>
      </a:spPr>
      <a:bodyPr/>
      <a:lstStyle/>
      <a:style>
        <a:lnRef idx="1">
          <a:schemeClr val="accent3"/>
        </a:lnRef>
        <a:fillRef idx="0">
          <a:schemeClr val="accent3"/>
        </a:fillRef>
        <a:effectRef idx="0">
          <a:schemeClr val="accent3"/>
        </a:effectRef>
        <a:fontRef idx="minor">
          <a:schemeClr val="tx1"/>
        </a:fontRef>
      </a:style>
    </a:lnDef>
    <a:txDef>
      <a:spPr>
        <a:noFill/>
      </a:spPr>
      <a:bodyPr wrap="none" rtlCol="0">
        <a:spAutoFit/>
      </a:bodyPr>
      <a:lstStyle>
        <a:defPPr algn="l">
          <a:lnSpc>
            <a:spcPct val="130000"/>
          </a:lnSpc>
          <a:defRPr sz="900" kern="100" dirty="0">
            <a:latin typeface="微软雅黑" panose="020B0503020204020204" pitchFamily="34" charset="-122"/>
            <a:ea typeface="微软雅黑" panose="020B0503020204020204" pitchFamily="34" charset="-122"/>
            <a:cs typeface="Arial" panose="020B0604020202020204" pitchFamily="34" charset="0"/>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6_模板-Confidential 秘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cap="flat" cmpd="sng" algn="ctr">
          <a:solidFill>
            <a:schemeClr val="accent1"/>
          </a:solidFill>
          <a:prstDash val="solid"/>
          <a:tailEnd type="triangle"/>
        </a:ln>
      </a:spPr>
      <a:bodyPr lIns="36000" tIns="36000" rIns="36000" bIns="36000" rtlCol="0" anchor="ctr"/>
      <a:lstStyle>
        <a:defPPr algn="ctr">
          <a:defRPr sz="700" dirty="0" smtClean="0">
            <a:latin typeface="微软雅黑" panose="020B0503020204020204" pitchFamily="34" charset="-122"/>
            <a:ea typeface="微软雅黑" panose="020B0503020204020204" pitchFamily="34" charset="-122"/>
          </a:defRPr>
        </a:defPPr>
      </a:lstStyle>
    </a:spDef>
    <a:lnDef>
      <a:spPr>
        <a:ln w="6350">
          <a:solidFill>
            <a:schemeClr val="accent2">
              <a:lumMod val="60000"/>
              <a:lumOff val="40000"/>
            </a:schemeClr>
          </a:solidFill>
          <a:tailEnd type="none"/>
        </a:ln>
      </a:spPr>
      <a:bodyPr/>
      <a:lstStyle/>
      <a:style>
        <a:lnRef idx="1">
          <a:schemeClr val="accent3"/>
        </a:lnRef>
        <a:fillRef idx="0">
          <a:schemeClr val="accent3"/>
        </a:fillRef>
        <a:effectRef idx="0">
          <a:schemeClr val="accent3"/>
        </a:effectRef>
        <a:fontRef idx="minor">
          <a:schemeClr val="tx1"/>
        </a:fontRef>
      </a:style>
    </a:lnDef>
    <a:txDef>
      <a:spPr>
        <a:noFill/>
      </a:spPr>
      <a:bodyPr wrap="none" rtlCol="0">
        <a:spAutoFit/>
      </a:bodyPr>
      <a:lstStyle>
        <a:defPPr algn="l">
          <a:lnSpc>
            <a:spcPct val="130000"/>
          </a:lnSpc>
          <a:defRPr sz="800" kern="100" dirty="0" smtClean="0">
            <a:effectLst/>
            <a:latin typeface="微软雅黑" panose="020B0503020204020204" pitchFamily="34" charset="-122"/>
            <a:ea typeface="微软雅黑" panose="020B0503020204020204" pitchFamily="34" charset="-122"/>
            <a:cs typeface="Arial" panose="020B0604020202020204" pitchFamily="34" charset="0"/>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7_模板-Confidential 秘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新华三集团PPT模板-白底中文模板">
  <a:themeElements>
    <a:clrScheme name="内部项目">
      <a:dk1>
        <a:srgbClr val="000000"/>
      </a:dk1>
      <a:lt1>
        <a:srgbClr val="FFFFFF"/>
      </a:lt1>
      <a:dk2>
        <a:srgbClr val="000000"/>
      </a:dk2>
      <a:lt2>
        <a:srgbClr val="808080"/>
      </a:lt2>
      <a:accent1>
        <a:srgbClr val="E60012"/>
      </a:accent1>
      <a:accent2>
        <a:srgbClr val="6A868F"/>
      </a:accent2>
      <a:accent3>
        <a:srgbClr val="32788E"/>
      </a:accent3>
      <a:accent4>
        <a:srgbClr val="D6C88B"/>
      </a:accent4>
      <a:accent5>
        <a:srgbClr val="D66E49"/>
      </a:accent5>
      <a:accent6>
        <a:srgbClr val="BFBFBF"/>
      </a:accent6>
      <a:hlink>
        <a:srgbClr val="009999"/>
      </a:hlink>
      <a:folHlink>
        <a:srgbClr val="99CC00"/>
      </a:folHlink>
    </a:clrScheme>
    <a:fontScheme name="chg2rsz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0000">
            <a:alpha val="80000"/>
          </a:srgbClr>
        </a:solidFill>
        <a:ln w="12700">
          <a:miter lim="400000"/>
        </a:ln>
      </a:spPr>
      <a:bodyPr lIns="45719" rIns="45719" anchor="ctr"/>
      <a:lstStyle>
        <a:defPPr algn="ctr">
          <a:defRPr dirty="0">
            <a:solidFill>
              <a:schemeClr val="accent3">
                <a:lumOff val="44000"/>
              </a:schemeClr>
            </a:solidFill>
            <a:latin typeface="Microsoft YaHei" panose="020B0503020204020204" pitchFamily="34" charset="-122"/>
            <a:ea typeface="Microsoft YaHei" panose="020B0503020204020204" pitchFamily="34" charset="-122"/>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7300">
              <a:schemeClr val="accent2">
                <a:lumMod val="40000"/>
                <a:lumOff val="60000"/>
              </a:schemeClr>
            </a:gs>
            <a:gs pos="72000">
              <a:srgbClr val="C00000"/>
            </a:gs>
            <a:gs pos="100000">
              <a:srgbClr val="C00000"/>
            </a:gs>
          </a:gsLst>
          <a:lin ang="5400000" scaled="1"/>
        </a:gradFill>
        <a:ln>
          <a:noFill/>
        </a:ln>
      </a:spPr>
      <a:bodyPr rtlCol="0" anchor="ctr"/>
      <a:lstStyle>
        <a:defPPr algn="ctr">
          <a:defRPr sz="1600"/>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1600" dirty="0" smtClean="0">
            <a:solidFill>
              <a:schemeClr val="bg1"/>
            </a:solidFill>
            <a:latin typeface="微软雅黑" panose="020B0503020204020204" pitchFamily="34" charset="-122"/>
            <a:ea typeface="微软雅黑" panose="020B0503020204020204" pitchFamily="34" charset="-122"/>
          </a:defRPr>
        </a:defPPr>
      </a:lstStyle>
    </a:txDef>
  </a:objectDefaults>
  <a:extraClrSchemeLst/>
</a:theme>
</file>

<file path=ppt/theme/theme18.xml><?xml version="1.0" encoding="utf-8"?>
<a:theme xmlns:a="http://schemas.openxmlformats.org/drawingml/2006/main" name="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7030A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8_模板-Confidential 秘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模板-Secret  机密 ">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tretch>
            <a:fillRect/>
          </a:stretch>
        </a:blip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5D7106B4-FD24-471A-B326-8B58E27A973B}" vid="{FC2917F5-FC52-4782-A0FF-AE2013F589C8}"/>
    </a:ext>
  </a:extLst>
</a:theme>
</file>

<file path=ppt/theme/theme2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模板-Confidential 秘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模板-Internal  内参">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模板-Confidential 秘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cs"/>
          </a:defRPr>
        </a:defPPr>
      </a:lstStyle>
    </a:spDef>
    <a:lnDef>
      <a:spPr>
        <a:noFill/>
        <a:ln w="3175" cap="flat" cmpd="sng" algn="ctr">
          <a:solidFill>
            <a:srgbClr val="000000"/>
          </a:solidFill>
          <a:prstDash val="solid"/>
        </a:ln>
        <a:effectLst/>
      </a:spPr>
      <a:body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新华三集团PPT模板-白底中文模板">
  <a:themeElements>
    <a:clrScheme name="内部项目">
      <a:dk1>
        <a:srgbClr val="000000"/>
      </a:dk1>
      <a:lt1>
        <a:srgbClr val="FFFFFF"/>
      </a:lt1>
      <a:dk2>
        <a:srgbClr val="000000"/>
      </a:dk2>
      <a:lt2>
        <a:srgbClr val="808080"/>
      </a:lt2>
      <a:accent1>
        <a:srgbClr val="E60012"/>
      </a:accent1>
      <a:accent2>
        <a:srgbClr val="6A868F"/>
      </a:accent2>
      <a:accent3>
        <a:srgbClr val="32788E"/>
      </a:accent3>
      <a:accent4>
        <a:srgbClr val="D6C88B"/>
      </a:accent4>
      <a:accent5>
        <a:srgbClr val="D66E49"/>
      </a:accent5>
      <a:accent6>
        <a:srgbClr val="BFBFBF"/>
      </a:accent6>
      <a:hlink>
        <a:srgbClr val="009999"/>
      </a:hlink>
      <a:folHlink>
        <a:srgbClr val="99CC00"/>
      </a:folHlink>
    </a:clrScheme>
    <a:fontScheme name="chg2rsz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0000">
            <a:alpha val="80000"/>
          </a:srgbClr>
        </a:solidFill>
        <a:ln w="12700">
          <a:miter lim="400000"/>
        </a:ln>
      </a:spPr>
      <a:bodyPr lIns="45719" rIns="45719" anchor="ctr"/>
      <a:lstStyle>
        <a:defPPr algn="ctr">
          <a:defRPr dirty="0">
            <a:solidFill>
              <a:schemeClr val="accent3">
                <a:lumOff val="44000"/>
              </a:schemeClr>
            </a:solidFill>
            <a:latin typeface="Microsoft YaHei" panose="020B0503020204020204" pitchFamily="34" charset="-122"/>
            <a:ea typeface="Microsoft YaHei" panose="020B0503020204020204" pitchFamily="34" charset="-122"/>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模板-Confidential 秘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cap="flat" cmpd="sng" algn="ctr">
          <a:solidFill>
            <a:schemeClr val="accent5">
              <a:lumMod val="75000"/>
            </a:schemeClr>
          </a:solidFill>
          <a:prstDash val="dash"/>
          <a:tailEnd type="triangle"/>
        </a:ln>
        <a:effectLst/>
      </a:spPr>
      <a:bodyPr rtlCol="0" anchor="ctr"/>
      <a:lstStyle>
        <a:defPPr algn="ctr">
          <a:defRPr dirty="0"/>
        </a:defPPr>
      </a:lstStyle>
    </a:spDef>
    <a:lnDef>
      <a:spPr>
        <a:ln w="6350">
          <a:solidFill>
            <a:schemeClr val="accent2">
              <a:lumMod val="60000"/>
              <a:lumOff val="40000"/>
            </a:schemeClr>
          </a:solidFill>
          <a:tailEnd type="none"/>
        </a:ln>
      </a:spPr>
      <a:bodyPr/>
      <a:lstStyle/>
      <a:style>
        <a:lnRef idx="1">
          <a:schemeClr val="accent3"/>
        </a:lnRef>
        <a:fillRef idx="0">
          <a:schemeClr val="accent3"/>
        </a:fillRef>
        <a:effectRef idx="0">
          <a:schemeClr val="accent3"/>
        </a:effectRef>
        <a:fontRef idx="minor">
          <a:schemeClr val="tx1"/>
        </a:fontRef>
      </a:style>
    </a:lnDef>
    <a:txDef>
      <a:spPr>
        <a:noFill/>
      </a:spPr>
      <a:bodyPr wrap="none" rtlCol="0">
        <a:spAutoFit/>
      </a:bodyPr>
      <a:lstStyle>
        <a:defPPr algn="l">
          <a:lnSpc>
            <a:spcPct val="130000"/>
          </a:lnSpc>
          <a:defRPr sz="900" kern="100" dirty="0">
            <a:latin typeface="微软雅黑" panose="020B0503020204020204" pitchFamily="34" charset="-122"/>
            <a:ea typeface="微软雅黑" panose="020B0503020204020204" pitchFamily="34" charset="-122"/>
            <a:cs typeface="Arial" panose="020B0604020202020204" pitchFamily="34" charset="0"/>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模板-Confidential 秘密">
  <a:themeElements>
    <a:clrScheme name="主题颜色-1">
      <a:dk1>
        <a:srgbClr val="262626"/>
      </a:dk1>
      <a:lt1>
        <a:srgbClr val="FFFFFF"/>
      </a:lt1>
      <a:dk2>
        <a:srgbClr val="262626"/>
      </a:dk2>
      <a:lt2>
        <a:srgbClr val="BFBFBF"/>
      </a:lt2>
      <a:accent1>
        <a:srgbClr val="2C4155"/>
      </a:accent1>
      <a:accent2>
        <a:srgbClr val="2290B3"/>
      </a:accent2>
      <a:accent3>
        <a:srgbClr val="6EADA7"/>
      </a:accent3>
      <a:accent4>
        <a:srgbClr val="ADB378"/>
      </a:accent4>
      <a:accent5>
        <a:srgbClr val="EB6161"/>
      </a:accent5>
      <a:accent6>
        <a:srgbClr val="CF7B0F"/>
      </a:accent6>
      <a:hlink>
        <a:srgbClr val="598486"/>
      </a:hlink>
      <a:folHlink>
        <a:srgbClr val="0072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0000"/>
        </a:solidFill>
        <a:ln w="31750" cap="flat" cmpd="sng" algn="ctr">
          <a:noFill/>
          <a:prstDash val="solid"/>
          <a:tailEnd type="triangle"/>
        </a:ln>
      </a:spPr>
      <a:bodyPr rtlCol="0" anchor="ctr"/>
      <a:lstStyle>
        <a:defPPr algn="ctr">
          <a:defRPr sz="700" dirty="0">
            <a:solidFill>
              <a:schemeClr val="bg1"/>
            </a:solidFill>
            <a:latin typeface="微软雅黑" panose="020B0503020204020204" pitchFamily="34" charset="-122"/>
            <a:ea typeface="微软雅黑" panose="020B0503020204020204" pitchFamily="34" charset="-122"/>
          </a:defRPr>
        </a:defPPr>
      </a:lstStyle>
    </a:spDef>
    <a:lnDef>
      <a:spPr>
        <a:ln>
          <a:solidFill>
            <a:schemeClr val="tx1"/>
          </a:solidFill>
          <a:tailEnd type="none"/>
        </a:ln>
      </a:spPr>
      <a:bodyPr/>
      <a:lstStyle/>
      <a:style>
        <a:lnRef idx="1">
          <a:schemeClr val="accent6"/>
        </a:lnRef>
        <a:fillRef idx="0">
          <a:schemeClr val="accent6"/>
        </a:fillRef>
        <a:effectRef idx="0">
          <a:schemeClr val="accent6"/>
        </a:effectRef>
        <a:fontRef idx="minor">
          <a:schemeClr val="tx1"/>
        </a:fontRef>
      </a:style>
    </a:lnDef>
    <a:txDef>
      <a:spPr>
        <a:noFill/>
      </a:spPr>
      <a:bodyPr wrap="square">
        <a:spAutoFit/>
      </a:bodyPr>
      <a:lstStyle>
        <a:defPPr algn="l">
          <a:lnSpc>
            <a:spcPct val="130000"/>
          </a:lnSpc>
          <a:defRPr sz="1400" kern="100" dirty="0">
            <a:effectLst/>
            <a:latin typeface="微软雅黑" panose="020B0503020204020204" pitchFamily="34" charset="-122"/>
            <a:ea typeface="微软雅黑" panose="020B0503020204020204" pitchFamily="34" charset="-122"/>
            <a:cs typeface="Arial" panose="020B0604020202020204" pitchFamily="34" charset="0"/>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08EAA"/>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75000"/>
              <a:lumOff val="25000"/>
            </a:schemeClr>
          </a:solidFill>
          <a:prstDash val="dashDot"/>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5D7106B4-FD24-471A-B326-8B58E27A973B}" vid="{FC2917F5-FC52-4782-A0FF-AE2013F589C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a2b6b20f-9763-4de6-85cc-78589a406804">UCFH5TWPWDNU-2072096189-1530</_dlc_DocId>
    <_dlc_DocIdUrl xmlns="a2b6b20f-9763-4de6-85cc-78589a406804">
      <Url>http://cmp.h3c.com:9090/_layouts/15/DocIdRedir.aspx?ID=UCFH5TWPWDNU-2072096189-1530</Url>
      <Description>UCFH5TWPWDNU-2072096189-1530</Description>
    </_dlc_DocIdUrl>
    <FilePathEX xmlns="a2b6b20f-9763-4de6-85cc-78589a406804" xsi:nil="true"/>
    <IconOverlay xmlns="http://schemas.microsoft.com/sharepoint/v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文档" ma:contentTypeID="0x01010020F9F0328DBB794BB596573A064C7F7C" ma:contentTypeVersion="1" ma:contentTypeDescription="新建文档。" ma:contentTypeScope="" ma:versionID="e1d1e024392df1f4ba3618986ff610f4">
  <xsd:schema xmlns:xsd="http://www.w3.org/2001/XMLSchema" xmlns:xs="http://www.w3.org/2001/XMLSchema" xmlns:p="http://schemas.microsoft.com/office/2006/metadata/properties" xmlns:ns2="a2b6b20f-9763-4de6-85cc-78589a406804" xmlns:ns3="http://schemas.microsoft.com/sharepoint/v4" targetNamespace="http://schemas.microsoft.com/office/2006/metadata/properties" ma:root="true" ma:fieldsID="67130f4ad5ed48f9b3792515561fb2ad" ns2:_="" ns3:_="">
    <xsd:import namespace="a2b6b20f-9763-4de6-85cc-78589a406804"/>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2:FilePathEX"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b6b20f-9763-4de6-85cc-78589a406804" elementFormDefault="qualified">
    <xsd:import namespace="http://schemas.microsoft.com/office/2006/documentManagement/types"/>
    <xsd:import namespace="http://schemas.microsoft.com/office/infopath/2007/PartnerControls"/>
    <xsd:element name="_dlc_DocId" ma:index="8" nillable="true" ma:displayName="文档 ID 值" ma:description="分配至此项的文档 ID 值。" ma:internalName="_dlc_DocId" ma:readOnly="true">
      <xsd:simpleType>
        <xsd:restriction base="dms:Text"/>
      </xsd:simpleType>
    </xsd:element>
    <xsd:element name="_dlc_DocIdUrl" ma:index="9" nillable="true" ma:displayName="文档 ID" ma:description="此文档的永久链接。"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永久 ID" ma:description="在添加过程中保留 ID。" ma:hidden="true" ma:internalName="_dlc_DocIdPersistId" ma:readOnly="true">
      <xsd:simpleType>
        <xsd:restriction base="dms:Boolean"/>
      </xsd:simpleType>
    </xsd:element>
    <xsd:element name="FilePathEX" ma:index="11" nillable="true" ma:displayName="FilePathEX" ma:description="文档存储路径。供文档搜索使用" ma:internalName="FilePathEX">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2"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F95F76-8C9F-4243-84CB-01F5C4D233E5}">
  <ds:schemaRefs>
    <ds:schemaRef ds:uri="http://schemas.microsoft.com/sharepoint/events"/>
  </ds:schemaRefs>
</ds:datastoreItem>
</file>

<file path=customXml/itemProps2.xml><?xml version="1.0" encoding="utf-8"?>
<ds:datastoreItem xmlns:ds="http://schemas.openxmlformats.org/officeDocument/2006/customXml" ds:itemID="{25817CBB-9A96-4174-A97D-C86CA5BB2DED}">
  <ds:schemaRefs>
    <ds:schemaRef ds:uri="http://purl.org/dc/terms/"/>
    <ds:schemaRef ds:uri="http://schemas.microsoft.com/sharepoint/v4"/>
    <ds:schemaRef ds:uri="http://purl.org/dc/elements/1.1/"/>
    <ds:schemaRef ds:uri="http://schemas.microsoft.com/office/2006/documentManagement/types"/>
    <ds:schemaRef ds:uri="a2b6b20f-9763-4de6-85cc-78589a406804"/>
    <ds:schemaRef ds:uri="http://schemas.openxmlformats.org/package/2006/metadata/core-properties"/>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5331411B-FDAD-436B-B4B9-949145A0D3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b6b20f-9763-4de6-85cc-78589a406804"/>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33FCC09-8EAB-4EDA-B4A0-E79EA54407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新华三集团PPT模板-白底中文模板</Template>
  <TotalTime>82131</TotalTime>
  <Words>7587</Words>
  <Application>Microsoft Office PowerPoint</Application>
  <PresentationFormat>全屏显示(16:9)</PresentationFormat>
  <Paragraphs>1264</Paragraphs>
  <Slides>57</Slides>
  <Notes>53</Notes>
  <HiddenSlides>0</HiddenSlides>
  <MMClips>0</MMClips>
  <ScaleCrop>false</ScaleCrop>
  <HeadingPairs>
    <vt:vector size="8" baseType="variant">
      <vt:variant>
        <vt:lpstr>已用的字体</vt:lpstr>
      </vt:variant>
      <vt:variant>
        <vt:i4>14</vt:i4>
      </vt:variant>
      <vt:variant>
        <vt:lpstr>主题</vt:lpstr>
      </vt:variant>
      <vt:variant>
        <vt:i4>20</vt:i4>
      </vt:variant>
      <vt:variant>
        <vt:lpstr>嵌入 OLE 服务器</vt:lpstr>
      </vt:variant>
      <vt:variant>
        <vt:i4>1</vt:i4>
      </vt:variant>
      <vt:variant>
        <vt:lpstr>幻灯片标题</vt:lpstr>
      </vt:variant>
      <vt:variant>
        <vt:i4>57</vt:i4>
      </vt:variant>
    </vt:vector>
  </HeadingPairs>
  <TitlesOfParts>
    <vt:vector size="92" baseType="lpstr">
      <vt:lpstr>Arial Unicode MS</vt:lpstr>
      <vt:lpstr>system-ui</vt:lpstr>
      <vt:lpstr>等线</vt:lpstr>
      <vt:lpstr>等线 Light</vt:lpstr>
      <vt:lpstr>华文细黑</vt:lpstr>
      <vt:lpstr>华文中宋</vt:lpstr>
      <vt:lpstr>Microsoft YaHei</vt:lpstr>
      <vt:lpstr>Microsoft YaHei</vt:lpstr>
      <vt:lpstr>Arial</vt:lpstr>
      <vt:lpstr>Arial Narrow</vt:lpstr>
      <vt:lpstr>Calibri</vt:lpstr>
      <vt:lpstr>Calibri Light</vt:lpstr>
      <vt:lpstr>Microsoft Sans Serif</vt:lpstr>
      <vt:lpstr>Wingdings</vt:lpstr>
      <vt:lpstr>模板-Top Secret  绝密</vt:lpstr>
      <vt:lpstr>模板-Secret  机密 </vt:lpstr>
      <vt:lpstr>模板-Confidential 秘密</vt:lpstr>
      <vt:lpstr>模板-Internal  内参</vt:lpstr>
      <vt:lpstr>1_模板-Confidential 秘密</vt:lpstr>
      <vt:lpstr>2_新华三集团PPT模板-白底中文模板</vt:lpstr>
      <vt:lpstr>2_模板-Confidential 秘密</vt:lpstr>
      <vt:lpstr>3_模板-Confidential 秘密</vt:lpstr>
      <vt:lpstr>5_Title Slide</vt:lpstr>
      <vt:lpstr>4_模板-Confidential 秘密</vt:lpstr>
      <vt:lpstr>1_模板-Top Secret  绝密</vt:lpstr>
      <vt:lpstr>Office 主题​​</vt:lpstr>
      <vt:lpstr>5_模板-Confidential 秘密</vt:lpstr>
      <vt:lpstr>6_模板-Confidential 秘密</vt:lpstr>
      <vt:lpstr>7_模板-Confidential 秘密</vt:lpstr>
      <vt:lpstr>3_新华三集团PPT模板-白底中文模板</vt:lpstr>
      <vt:lpstr>3_Office Theme</vt:lpstr>
      <vt:lpstr>Office 主题</vt:lpstr>
      <vt:lpstr>8_模板-Confidential 秘密</vt:lpstr>
      <vt:lpstr>1_Title Slide</vt:lpstr>
      <vt:lpstr>think-cell 幻灯片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LPO 方案介绍</vt:lpstr>
      <vt:lpstr>LPO 方案介绍（二）</vt:lpstr>
      <vt:lpstr>LPO 方案介绍（三）</vt:lpstr>
      <vt:lpstr>LPO 方案介绍（四）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新华三AI大模型解决方案成功案例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PPT使用说明</dc:title>
  <dc:creator>wangxiaodan (CHN-行业BG)</dc:creator>
  <cp:lastModifiedBy>wangxiaodan (CHN-行业BG)</cp:lastModifiedBy>
  <cp:revision>4024</cp:revision>
  <cp:lastPrinted>2013-01-19T15:46:00Z</cp:lastPrinted>
  <dcterms:created xsi:type="dcterms:W3CDTF">2016-05-11T02:15:00Z</dcterms:created>
  <dcterms:modified xsi:type="dcterms:W3CDTF">2023-10-23T04:01:14Z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0x01010020F9F0328DBB794BB596573A064C7F7C</vt:lpwstr>
  </property>
  <property fmtid="{D5CDD505-2E9C-101B-9397-08002B2CF9AE}" pid="3" name="NXPowerLiteLastOptimized">
    <vt:lpwstr>2934491</vt:lpwstr>
  </property>
  <property fmtid="{D5CDD505-2E9C-101B-9397-08002B2CF9AE}" pid="4" name="NXPowerLiteSettings">
    <vt:lpwstr>F7000400038000</vt:lpwstr>
  </property>
  <property fmtid="{D5CDD505-2E9C-101B-9397-08002B2CF9AE}" pid="5" name="NXPowerLiteVersion">
    <vt:lpwstr>D5.0.6</vt:lpwstr>
  </property>
  <property fmtid="{D5CDD505-2E9C-101B-9397-08002B2CF9AE}" pid="6" name="Version">
    <vt:i4>1</vt:i4>
  </property>
  <property fmtid="{D5CDD505-2E9C-101B-9397-08002B2CF9AE}" pid="7" name="KSOProductBuildVer">
    <vt:lpwstr>2052-10.1.0.6748</vt:lpwstr>
  </property>
  <property fmtid="{D5CDD505-2E9C-101B-9397-08002B2CF9AE}" pid="8" name="_dlc_DocIdItemGuid">
    <vt:lpwstr>49d0cc50-f450-4d28-b598-61a30db7e8b8</vt:lpwstr>
  </property>
  <property fmtid="{D5CDD505-2E9C-101B-9397-08002B2CF9AE}" pid="9" name="FileDownloads">
    <vt:lpwstr>1</vt:lpwstr>
  </property>
</Properties>
</file>